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E8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7" autoAdjust="0"/>
    <p:restoredTop sz="95244" autoAdjust="0"/>
  </p:normalViewPr>
  <p:slideViewPr>
    <p:cSldViewPr snapToGrid="0">
      <p:cViewPr varScale="1">
        <p:scale>
          <a:sx n="86" d="100"/>
          <a:sy n="86" d="100"/>
        </p:scale>
        <p:origin x="749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DE645-5E98-3862-C7EE-7F278A7B4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762231-4C7C-FA10-A3EA-24362B59A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6367B1-11D3-E6A4-CE0A-D03DC66DD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D4DEBE-EFD4-B2C7-188B-797A07987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E1F966-FAAF-7503-CF77-0EFBD2E75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205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5E86A-F2CA-6F7C-FE11-C27B0E69C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95FCFE-F5A8-8EC6-82F2-3C9961D81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32013F-AF88-71C3-668C-E2A830802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7CA6DE-2461-DEC7-A1A5-7FF9BA1AD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CD6121-DFC9-04C8-5F2C-EF1184C5A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394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BA89FE5-B4E1-9045-C5D2-4740494A96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73519B-670B-C490-B242-5867E0D24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C0E6B3-754E-AC32-9AEA-22D20DB38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C64E09-5E6F-8665-25AF-06B5542C4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7D5DA3-DFC9-E55A-69A5-F9E251E7D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6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0BC4D-1C7D-224E-4E48-E17DCED8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225E2A-0BFD-CE3A-44FB-018208E14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0115E2-FA85-272A-5D95-D1013A935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A526CE-88C1-932D-AA28-DADAA5369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5938E9-71B7-D03F-7ECB-86AC82F54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205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4EBC5-BFDE-C32C-A702-32F3E2855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A14BAB-11C9-BD7D-E2A2-F1CCE4BBB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37E74B-CB83-AF39-1398-011CC381A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7A4E88-263B-A240-A263-86C228C3F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6958F2-A65A-9D55-1F6D-E8E2EA435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00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90D6C-97B5-B8D2-E12A-22465F585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729152-9480-49E3-95B3-0E5B2D4E6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384BFF-E099-C6FD-AEAA-928ECBE71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65258B-E78C-53D9-9E05-C942D5B23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42922A-43F0-E2F5-4972-AC63DADAB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942984-7648-6E99-406D-5E9AA9A1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948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E96830-5292-608F-C416-5C5B775AF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EEF94E-D1DD-74F2-7732-DA4E3B06C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1240F4-B1DA-ED0E-B7BF-BFB599F55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3527D2-DB7F-57C7-7BC0-0474B4F806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B8D0CB-84FD-927D-BDE9-FD204822A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6EF937-9198-10EB-4C86-22BAC93D8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5F33DD-F8C7-EBE0-5B18-3853F5ACA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EFCEC0-0FCF-B9FC-0B1B-7C016AC21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689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665E8-2A57-F0B6-A40B-300661B47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94DB97-F90D-CDF5-6926-477D11B78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0DF342-7862-6ECA-C424-05722105E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4665CA-38D6-C870-1C5F-154871FD0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547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76B4DE-217F-971A-9E4A-0E8C79606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A9880B-16D8-01C2-1284-B9E7BB330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9FBF50-75BF-7384-73D8-5952E1C20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99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394E8-1DEF-2D65-7405-B816A6D4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3397E1-4E67-8634-E05A-42348007B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E78F96-E100-A90C-D5DB-4D74EE1BB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FEE47B-0B6F-C548-C3A7-74CA4137A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964842-AC16-4DB8-8CA3-68EF821ED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2109EC-697F-243A-467A-923F61A2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251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4FB92-3285-F6F3-5D98-C3CB38FE2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276CB6-80BC-D608-0B09-BEBC00A70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934074-AE33-4122-FC16-4804F0173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42AA63-0ABD-4FF7-DF7B-643B23761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F8528C-ADD8-CC37-6E81-32D5EF980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C67A33-D773-C1CB-32DC-92DBAE0AA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288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F23779-625D-4417-12CE-688A052B2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04780F-A22B-8985-5877-D11783528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A1165B-43DF-371D-346E-751AA7294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248415-7139-D9DB-BDB9-4FD81553FA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0E06DF-AB65-0228-9767-631C86DD4F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460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456A837A-C7D5-3B9B-7BC6-07765B46585B}"/>
              </a:ext>
            </a:extLst>
          </p:cNvPr>
          <p:cNvSpPr/>
          <p:nvPr/>
        </p:nvSpPr>
        <p:spPr>
          <a:xfrm>
            <a:off x="7975076" y="2221399"/>
            <a:ext cx="579120" cy="25908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A15FC52-EF02-9058-C78B-CDF4142D0009}"/>
              </a:ext>
            </a:extLst>
          </p:cNvPr>
          <p:cNvSpPr txBox="1"/>
          <p:nvPr/>
        </p:nvSpPr>
        <p:spPr>
          <a:xfrm>
            <a:off x="6276851" y="2197119"/>
            <a:ext cx="17574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o_orderkey = l_orderkey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416D809-4E03-B714-C92A-4829464B1B33}"/>
              </a:ext>
            </a:extLst>
          </p:cNvPr>
          <p:cNvSpPr txBox="1"/>
          <p:nvPr/>
        </p:nvSpPr>
        <p:spPr>
          <a:xfrm>
            <a:off x="9701037" y="2763959"/>
            <a:ext cx="10058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o_orderkey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o_orderdate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8B296682-5798-D2A7-966B-0E90120C1B36}"/>
              </a:ext>
            </a:extLst>
          </p:cNvPr>
          <p:cNvCxnSpPr>
            <a:cxnSpLocks/>
            <a:stCxn id="4" idx="2"/>
            <a:endCxn id="2" idx="0"/>
          </p:cNvCxnSpPr>
          <p:nvPr/>
        </p:nvCxnSpPr>
        <p:spPr>
          <a:xfrm rot="5400000">
            <a:off x="7495793" y="2102992"/>
            <a:ext cx="391356" cy="114633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1BDBE561-D2A4-4661-303A-C438B7CAF667}"/>
              </a:ext>
            </a:extLst>
          </p:cNvPr>
          <p:cNvSpPr/>
          <p:nvPr/>
        </p:nvSpPr>
        <p:spPr>
          <a:xfrm>
            <a:off x="7872241" y="1686758"/>
            <a:ext cx="783485" cy="287177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Project-3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9B497FC4-688A-9A0C-831D-1598B8FD357F}"/>
              </a:ext>
            </a:extLst>
          </p:cNvPr>
          <p:cNvSpPr/>
          <p:nvPr/>
        </p:nvSpPr>
        <p:spPr>
          <a:xfrm>
            <a:off x="7876016" y="1044310"/>
            <a:ext cx="784860" cy="25908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HashAgg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32AE4E6-2BF5-F997-21F4-AD9603B3FC8C}"/>
              </a:ext>
            </a:extLst>
          </p:cNvPr>
          <p:cNvSpPr/>
          <p:nvPr/>
        </p:nvSpPr>
        <p:spPr>
          <a:xfrm>
            <a:off x="7876016" y="435413"/>
            <a:ext cx="784860" cy="25908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OrderBy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DE44858F-188F-1270-FB1F-25D1D35F4DD9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 rot="16200000" flipH="1">
            <a:off x="8633468" y="2111647"/>
            <a:ext cx="391356" cy="112902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A80D7C85-9155-3B23-B5A7-0D7C632AEFA6}"/>
              </a:ext>
            </a:extLst>
          </p:cNvPr>
          <p:cNvSpPr txBox="1"/>
          <p:nvPr/>
        </p:nvSpPr>
        <p:spPr>
          <a:xfrm>
            <a:off x="5186958" y="2497247"/>
            <a:ext cx="17068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l_suppkey = ps_suppkey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l_partkey = ps_partkey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l_partkey = p_partkey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l_suppkey = s_suppkey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CF97FB46-06F2-A4BA-646F-B42442D9349D}"/>
              </a:ext>
            </a:extLst>
          </p:cNvPr>
          <p:cNvCxnSpPr>
            <a:cxnSpLocks/>
            <a:stCxn id="14" idx="2"/>
            <a:endCxn id="4" idx="0"/>
          </p:cNvCxnSpPr>
          <p:nvPr/>
        </p:nvCxnSpPr>
        <p:spPr>
          <a:xfrm>
            <a:off x="8263984" y="1973935"/>
            <a:ext cx="652" cy="247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3F6521E5-983C-AE6F-3AA2-7017223EDD03}"/>
              </a:ext>
            </a:extLst>
          </p:cNvPr>
          <p:cNvCxnSpPr>
            <a:cxnSpLocks/>
            <a:stCxn id="16" idx="2"/>
            <a:endCxn id="14" idx="0"/>
          </p:cNvCxnSpPr>
          <p:nvPr/>
        </p:nvCxnSpPr>
        <p:spPr>
          <a:xfrm flipH="1">
            <a:off x="8263984" y="1303390"/>
            <a:ext cx="4462" cy="383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040048F3-53B7-80CB-8902-33300AB74159}"/>
              </a:ext>
            </a:extLst>
          </p:cNvPr>
          <p:cNvCxnSpPr>
            <a:cxnSpLocks/>
            <a:stCxn id="17" idx="2"/>
            <a:endCxn id="16" idx="0"/>
          </p:cNvCxnSpPr>
          <p:nvPr/>
        </p:nvCxnSpPr>
        <p:spPr>
          <a:xfrm>
            <a:off x="8268446" y="694493"/>
            <a:ext cx="0" cy="349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E9DA30D6-49AE-575F-9BC9-D1F071D53164}"/>
              </a:ext>
            </a:extLst>
          </p:cNvPr>
          <p:cNvSpPr/>
          <p:nvPr/>
        </p:nvSpPr>
        <p:spPr>
          <a:xfrm>
            <a:off x="6828746" y="2871835"/>
            <a:ext cx="579120" cy="25908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Join-2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B650EA57-A23C-C85A-D305-8E41AB73D2B4}"/>
              </a:ext>
            </a:extLst>
          </p:cNvPr>
          <p:cNvSpPr/>
          <p:nvPr/>
        </p:nvSpPr>
        <p:spPr>
          <a:xfrm>
            <a:off x="9027896" y="2871835"/>
            <a:ext cx="731520" cy="25908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Orders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00636D6-7FD7-FEB3-0BAC-EDF564A460C8}"/>
              </a:ext>
            </a:extLst>
          </p:cNvPr>
          <p:cNvSpPr/>
          <p:nvPr/>
        </p:nvSpPr>
        <p:spPr>
          <a:xfrm>
            <a:off x="7848649" y="3574648"/>
            <a:ext cx="780446" cy="242745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Lineitem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FD342928-665D-BDE6-E550-5BC90058F628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 rot="16200000" flipH="1">
            <a:off x="7456723" y="2792498"/>
            <a:ext cx="443733" cy="112056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6FBC8068-EFEC-5D62-714E-B49EE0705C08}"/>
              </a:ext>
            </a:extLst>
          </p:cNvPr>
          <p:cNvCxnSpPr>
            <a:cxnSpLocks/>
            <a:stCxn id="2" idx="2"/>
            <a:endCxn id="31" idx="0"/>
          </p:cNvCxnSpPr>
          <p:nvPr/>
        </p:nvCxnSpPr>
        <p:spPr>
          <a:xfrm rot="5400000">
            <a:off x="6302376" y="2758717"/>
            <a:ext cx="443733" cy="118812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0F982F8F-9CF5-F097-CB27-A1D5761F71F3}"/>
              </a:ext>
            </a:extLst>
          </p:cNvPr>
          <p:cNvSpPr txBox="1"/>
          <p:nvPr/>
        </p:nvSpPr>
        <p:spPr>
          <a:xfrm>
            <a:off x="8477394" y="3111665"/>
            <a:ext cx="13146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l_suppkey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l_partkey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l_orderkey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l_extendedprice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l_discount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l_quantity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08529ECF-539D-2A92-4ECD-E13B311BEF65}"/>
              </a:ext>
            </a:extLst>
          </p:cNvPr>
          <p:cNvSpPr/>
          <p:nvPr/>
        </p:nvSpPr>
        <p:spPr>
          <a:xfrm>
            <a:off x="5640618" y="3574648"/>
            <a:ext cx="579120" cy="25908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Join-3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FE5CA222-BE0E-9E45-6B90-4E73326ECB3D}"/>
              </a:ext>
            </a:extLst>
          </p:cNvPr>
          <p:cNvSpPr/>
          <p:nvPr/>
        </p:nvSpPr>
        <p:spPr>
          <a:xfrm>
            <a:off x="6929359" y="4241950"/>
            <a:ext cx="579120" cy="25908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Join-4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56C08454-BAA4-483B-4534-BC8120C5BCBD}"/>
              </a:ext>
            </a:extLst>
          </p:cNvPr>
          <p:cNvSpPr/>
          <p:nvPr/>
        </p:nvSpPr>
        <p:spPr>
          <a:xfrm>
            <a:off x="3255475" y="4243430"/>
            <a:ext cx="579120" cy="25908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Join-5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2CFE4F54-C2C6-ED53-3AF9-8AC3913E1A78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 rot="16200000" flipH="1">
            <a:off x="6370437" y="3393468"/>
            <a:ext cx="408222" cy="128874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89507EFB-FFD4-A42F-4C26-50556978EB0A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 rot="5400000">
            <a:off x="4532756" y="2846008"/>
            <a:ext cx="409702" cy="238514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1162A387-57D5-A2DB-B835-2A944211DE43}"/>
              </a:ext>
            </a:extLst>
          </p:cNvPr>
          <p:cNvSpPr txBox="1"/>
          <p:nvPr/>
        </p:nvSpPr>
        <p:spPr>
          <a:xfrm>
            <a:off x="3907993" y="3556882"/>
            <a:ext cx="17574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ps_suppkey = s_suppkey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414A017-A1C7-7413-4B10-11C819A23EAB}"/>
              </a:ext>
            </a:extLst>
          </p:cNvPr>
          <p:cNvSpPr txBox="1"/>
          <p:nvPr/>
        </p:nvSpPr>
        <p:spPr>
          <a:xfrm>
            <a:off x="7478295" y="4224188"/>
            <a:ext cx="1665705" cy="276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ps_partkey = p_partkey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D0A224E-2712-4BB9-3E58-9EA1D8F2C2C5}"/>
              </a:ext>
            </a:extLst>
          </p:cNvPr>
          <p:cNvSpPr txBox="1"/>
          <p:nvPr/>
        </p:nvSpPr>
        <p:spPr>
          <a:xfrm>
            <a:off x="1451831" y="4225669"/>
            <a:ext cx="18417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s_nationkey = n_nationkey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EC3EA377-BECD-C47B-38D5-90C2666D110B}"/>
              </a:ext>
            </a:extLst>
          </p:cNvPr>
          <p:cNvSpPr/>
          <p:nvPr/>
        </p:nvSpPr>
        <p:spPr>
          <a:xfrm>
            <a:off x="7768747" y="4915179"/>
            <a:ext cx="731520" cy="25908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Partsupp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75B32CC5-E07C-2B18-B79E-C060DCD6ADDC}"/>
              </a:ext>
            </a:extLst>
          </p:cNvPr>
          <p:cNvSpPr/>
          <p:nvPr/>
        </p:nvSpPr>
        <p:spPr>
          <a:xfrm>
            <a:off x="6039073" y="4916658"/>
            <a:ext cx="787854" cy="25908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Project-4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BEC43FD0-0788-20EC-15BD-72AB575CAF0D}"/>
              </a:ext>
            </a:extLst>
          </p:cNvPr>
          <p:cNvSpPr/>
          <p:nvPr/>
        </p:nvSpPr>
        <p:spPr>
          <a:xfrm>
            <a:off x="6067186" y="5468557"/>
            <a:ext cx="731520" cy="25908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D3024B40-7E80-AEBD-41BD-ECBAA9362555}"/>
              </a:ext>
            </a:extLst>
          </p:cNvPr>
          <p:cNvSpPr/>
          <p:nvPr/>
        </p:nvSpPr>
        <p:spPr>
          <a:xfrm>
            <a:off x="6068665" y="5993821"/>
            <a:ext cx="731520" cy="25908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连接符: 曲线 63">
            <a:extLst>
              <a:ext uri="{FF2B5EF4-FFF2-40B4-BE49-F238E27FC236}">
                <a16:creationId xmlns:a16="http://schemas.microsoft.com/office/drawing/2014/main" id="{9847D692-CEC3-9CE9-209C-EF911BAC45E6}"/>
              </a:ext>
            </a:extLst>
          </p:cNvPr>
          <p:cNvCxnSpPr>
            <a:cxnSpLocks/>
            <a:stCxn id="33" idx="2"/>
            <a:endCxn id="57" idx="0"/>
          </p:cNvCxnSpPr>
          <p:nvPr/>
        </p:nvCxnSpPr>
        <p:spPr>
          <a:xfrm rot="16200000" flipH="1">
            <a:off x="7469639" y="4250310"/>
            <a:ext cx="414149" cy="91558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连接符: 曲线 69">
            <a:extLst>
              <a:ext uri="{FF2B5EF4-FFF2-40B4-BE49-F238E27FC236}">
                <a16:creationId xmlns:a16="http://schemas.microsoft.com/office/drawing/2014/main" id="{6067888B-6550-1872-B70F-6C23B313A456}"/>
              </a:ext>
            </a:extLst>
          </p:cNvPr>
          <p:cNvCxnSpPr>
            <a:cxnSpLocks/>
            <a:stCxn id="33" idx="2"/>
            <a:endCxn id="61" idx="0"/>
          </p:cNvCxnSpPr>
          <p:nvPr/>
        </p:nvCxnSpPr>
        <p:spPr>
          <a:xfrm rot="5400000">
            <a:off x="6618146" y="4315885"/>
            <a:ext cx="415628" cy="785919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7841D60D-9414-C411-8786-13B1CB9247FD}"/>
              </a:ext>
            </a:extLst>
          </p:cNvPr>
          <p:cNvSpPr txBox="1"/>
          <p:nvPr/>
        </p:nvSpPr>
        <p:spPr>
          <a:xfrm>
            <a:off x="5130519" y="5890378"/>
            <a:ext cx="10058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p_partkey p_name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08F026E9-BBA4-A42F-3798-B4A783CCDB7F}"/>
              </a:ext>
            </a:extLst>
          </p:cNvPr>
          <p:cNvSpPr txBox="1"/>
          <p:nvPr/>
        </p:nvSpPr>
        <p:spPr>
          <a:xfrm>
            <a:off x="4485443" y="5457091"/>
            <a:ext cx="16401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p_name </a:t>
            </a: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54A34736-0E60-9B4B-546B-F94376490C41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flipH="1">
            <a:off x="6432946" y="5175738"/>
            <a:ext cx="54" cy="292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4D06674C-56FD-568C-4D9E-3C78DF5F448B}"/>
              </a:ext>
            </a:extLst>
          </p:cNvPr>
          <p:cNvCxnSpPr>
            <a:cxnSpLocks/>
            <a:stCxn id="62" idx="2"/>
            <a:endCxn id="63" idx="0"/>
          </p:cNvCxnSpPr>
          <p:nvPr/>
        </p:nvCxnSpPr>
        <p:spPr>
          <a:xfrm>
            <a:off x="6432946" y="5727637"/>
            <a:ext cx="1479" cy="26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E76D9BAB-44FF-220D-704A-4220B615950F}"/>
              </a:ext>
            </a:extLst>
          </p:cNvPr>
          <p:cNvSpPr txBox="1"/>
          <p:nvPr/>
        </p:nvSpPr>
        <p:spPr>
          <a:xfrm>
            <a:off x="8433009" y="4736281"/>
            <a:ext cx="11104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ps_suppkey ps_partkey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ps_supplycost 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C2181AAD-E6E0-F97E-B413-479E020A4455}"/>
              </a:ext>
            </a:extLst>
          </p:cNvPr>
          <p:cNvSpPr/>
          <p:nvPr/>
        </p:nvSpPr>
        <p:spPr>
          <a:xfrm>
            <a:off x="2400707" y="4927015"/>
            <a:ext cx="731520" cy="25908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Nation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BB3BC1DC-EFD5-46FF-CE09-886CF1B46CB9}"/>
              </a:ext>
            </a:extLst>
          </p:cNvPr>
          <p:cNvSpPr/>
          <p:nvPr/>
        </p:nvSpPr>
        <p:spPr>
          <a:xfrm>
            <a:off x="4032725" y="4925536"/>
            <a:ext cx="731520" cy="25908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Supplier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8" name="连接符: 曲线 97">
            <a:extLst>
              <a:ext uri="{FF2B5EF4-FFF2-40B4-BE49-F238E27FC236}">
                <a16:creationId xmlns:a16="http://schemas.microsoft.com/office/drawing/2014/main" id="{81971A4C-9401-5383-87DB-856B94BD8601}"/>
              </a:ext>
            </a:extLst>
          </p:cNvPr>
          <p:cNvCxnSpPr>
            <a:cxnSpLocks/>
            <a:stCxn id="34" idx="2"/>
            <a:endCxn id="97" idx="0"/>
          </p:cNvCxnSpPr>
          <p:nvPr/>
        </p:nvCxnSpPr>
        <p:spPr>
          <a:xfrm rot="16200000" flipH="1">
            <a:off x="3760247" y="4287298"/>
            <a:ext cx="423026" cy="85345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连接符: 曲线 102">
            <a:extLst>
              <a:ext uri="{FF2B5EF4-FFF2-40B4-BE49-F238E27FC236}">
                <a16:creationId xmlns:a16="http://schemas.microsoft.com/office/drawing/2014/main" id="{33E1625D-6C59-8C79-27A9-5EBD2AAD404C}"/>
              </a:ext>
            </a:extLst>
          </p:cNvPr>
          <p:cNvCxnSpPr>
            <a:cxnSpLocks/>
            <a:stCxn id="34" idx="2"/>
            <a:endCxn id="95" idx="0"/>
          </p:cNvCxnSpPr>
          <p:nvPr/>
        </p:nvCxnSpPr>
        <p:spPr>
          <a:xfrm rot="5400000">
            <a:off x="2943499" y="4325478"/>
            <a:ext cx="424505" cy="77856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CFF62225-734B-D3B3-12E5-67FC39FA6A7B}"/>
              </a:ext>
            </a:extLst>
          </p:cNvPr>
          <p:cNvSpPr txBox="1"/>
          <p:nvPr/>
        </p:nvSpPr>
        <p:spPr>
          <a:xfrm>
            <a:off x="1464041" y="4798424"/>
            <a:ext cx="10058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n_nationkeyn_name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EACB6B8A-5F1B-F4A9-57DA-CEBF6A5D88D6}"/>
              </a:ext>
            </a:extLst>
          </p:cNvPr>
          <p:cNvSpPr txBox="1"/>
          <p:nvPr/>
        </p:nvSpPr>
        <p:spPr>
          <a:xfrm>
            <a:off x="4705868" y="4808782"/>
            <a:ext cx="10058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s_suppkey s_nationkey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C110952F-1977-B9C0-00C2-7BBFCACD1977}"/>
              </a:ext>
            </a:extLst>
          </p:cNvPr>
          <p:cNvSpPr txBox="1"/>
          <p:nvPr/>
        </p:nvSpPr>
        <p:spPr>
          <a:xfrm>
            <a:off x="5756429" y="4900474"/>
            <a:ext cx="4135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#0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485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653A0B-3F25-EAFB-4C2B-E6618AF63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D1FE7880-4234-503E-888B-14A9CDE8B924}"/>
              </a:ext>
            </a:extLst>
          </p:cNvPr>
          <p:cNvSpPr/>
          <p:nvPr/>
        </p:nvSpPr>
        <p:spPr>
          <a:xfrm>
            <a:off x="7975076" y="2221399"/>
            <a:ext cx="579120" cy="25908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10145700-0258-39E5-1275-6E3ADB2BD14B}"/>
              </a:ext>
            </a:extLst>
          </p:cNvPr>
          <p:cNvCxnSpPr>
            <a:cxnSpLocks/>
            <a:stCxn id="4" idx="2"/>
            <a:endCxn id="2" idx="0"/>
          </p:cNvCxnSpPr>
          <p:nvPr/>
        </p:nvCxnSpPr>
        <p:spPr>
          <a:xfrm rot="5400000">
            <a:off x="7495793" y="2102992"/>
            <a:ext cx="391356" cy="114633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44043B4-08C8-E27E-9353-6E21388717D1}"/>
              </a:ext>
            </a:extLst>
          </p:cNvPr>
          <p:cNvSpPr/>
          <p:nvPr/>
        </p:nvSpPr>
        <p:spPr>
          <a:xfrm>
            <a:off x="7872241" y="1686758"/>
            <a:ext cx="783485" cy="287177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Project-3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23482CDA-71DB-2593-348E-6EB2D94ABE3A}"/>
              </a:ext>
            </a:extLst>
          </p:cNvPr>
          <p:cNvSpPr/>
          <p:nvPr/>
        </p:nvSpPr>
        <p:spPr>
          <a:xfrm>
            <a:off x="7876016" y="1044310"/>
            <a:ext cx="784860" cy="25908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HashAgg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F2E5E83F-0B06-2CDB-E3FA-C2E1483CE749}"/>
              </a:ext>
            </a:extLst>
          </p:cNvPr>
          <p:cNvSpPr/>
          <p:nvPr/>
        </p:nvSpPr>
        <p:spPr>
          <a:xfrm>
            <a:off x="7876016" y="435413"/>
            <a:ext cx="784860" cy="25908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OrderBy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084A1879-C210-2CEE-C2F3-AF7AD9892772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 rot="16200000" flipH="1">
            <a:off x="8633468" y="2111647"/>
            <a:ext cx="391356" cy="112902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16DF190D-22BA-377D-4F8F-D72DB37BDA0F}"/>
              </a:ext>
            </a:extLst>
          </p:cNvPr>
          <p:cNvCxnSpPr>
            <a:cxnSpLocks/>
            <a:stCxn id="14" idx="2"/>
            <a:endCxn id="4" idx="0"/>
          </p:cNvCxnSpPr>
          <p:nvPr/>
        </p:nvCxnSpPr>
        <p:spPr>
          <a:xfrm>
            <a:off x="8263984" y="1973935"/>
            <a:ext cx="652" cy="247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48DAE20D-517E-EC11-51F6-4929F91A6C30}"/>
              </a:ext>
            </a:extLst>
          </p:cNvPr>
          <p:cNvCxnSpPr>
            <a:cxnSpLocks/>
            <a:stCxn id="16" idx="2"/>
            <a:endCxn id="14" idx="0"/>
          </p:cNvCxnSpPr>
          <p:nvPr/>
        </p:nvCxnSpPr>
        <p:spPr>
          <a:xfrm flipH="1">
            <a:off x="8263984" y="1303390"/>
            <a:ext cx="4462" cy="383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4A8CFDA6-F6EC-9F79-8CC4-B4D2338047E3}"/>
              </a:ext>
            </a:extLst>
          </p:cNvPr>
          <p:cNvCxnSpPr>
            <a:cxnSpLocks/>
            <a:stCxn id="17" idx="2"/>
            <a:endCxn id="16" idx="0"/>
          </p:cNvCxnSpPr>
          <p:nvPr/>
        </p:nvCxnSpPr>
        <p:spPr>
          <a:xfrm>
            <a:off x="8268446" y="694493"/>
            <a:ext cx="0" cy="349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69987AD0-FAC7-7336-BE62-D049C1F71EA4}"/>
              </a:ext>
            </a:extLst>
          </p:cNvPr>
          <p:cNvSpPr/>
          <p:nvPr/>
        </p:nvSpPr>
        <p:spPr>
          <a:xfrm>
            <a:off x="6828746" y="2871835"/>
            <a:ext cx="579120" cy="25908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Join-2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90B737DF-DF5A-C51E-E7BF-5ADA631C152D}"/>
              </a:ext>
            </a:extLst>
          </p:cNvPr>
          <p:cNvSpPr/>
          <p:nvPr/>
        </p:nvSpPr>
        <p:spPr>
          <a:xfrm>
            <a:off x="9027896" y="2871835"/>
            <a:ext cx="731520" cy="25908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Orders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59AB975-C9AD-4E25-597D-F0E6E12B9B14}"/>
              </a:ext>
            </a:extLst>
          </p:cNvPr>
          <p:cNvSpPr/>
          <p:nvPr/>
        </p:nvSpPr>
        <p:spPr>
          <a:xfrm>
            <a:off x="7848649" y="3574648"/>
            <a:ext cx="780446" cy="242745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Lineitem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3702CD5B-019B-2FDC-DBA8-9B4A9404CBBE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 rot="16200000" flipH="1">
            <a:off x="7456723" y="2792498"/>
            <a:ext cx="443733" cy="112056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45BCAF73-0240-4783-75D6-0160A34BB371}"/>
              </a:ext>
            </a:extLst>
          </p:cNvPr>
          <p:cNvCxnSpPr>
            <a:cxnSpLocks/>
            <a:stCxn id="2" idx="2"/>
            <a:endCxn id="31" idx="0"/>
          </p:cNvCxnSpPr>
          <p:nvPr/>
        </p:nvCxnSpPr>
        <p:spPr>
          <a:xfrm rot="5400000">
            <a:off x="6302376" y="2758717"/>
            <a:ext cx="443733" cy="118812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786D9029-6D34-E1FA-90DA-D2B5B3F1C93B}"/>
              </a:ext>
            </a:extLst>
          </p:cNvPr>
          <p:cNvSpPr/>
          <p:nvPr/>
        </p:nvSpPr>
        <p:spPr>
          <a:xfrm>
            <a:off x="5640618" y="3574648"/>
            <a:ext cx="579120" cy="25908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Join-3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68EB7846-528B-2204-F021-CC8A589267A9}"/>
              </a:ext>
            </a:extLst>
          </p:cNvPr>
          <p:cNvSpPr/>
          <p:nvPr/>
        </p:nvSpPr>
        <p:spPr>
          <a:xfrm>
            <a:off x="6973749" y="4268584"/>
            <a:ext cx="579120" cy="25908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Join-4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5FC99F14-8EBE-A0C0-7FE7-5825DA3FE483}"/>
              </a:ext>
            </a:extLst>
          </p:cNvPr>
          <p:cNvSpPr/>
          <p:nvPr/>
        </p:nvSpPr>
        <p:spPr>
          <a:xfrm>
            <a:off x="3237719" y="4270064"/>
            <a:ext cx="579120" cy="25908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Join-5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5F2137ED-F7C3-9A5A-1DBB-1FB905E4E81B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 rot="16200000" flipH="1">
            <a:off x="6379315" y="3384590"/>
            <a:ext cx="434856" cy="133313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918A1B04-9157-6F31-15A5-ECFF320A51E2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 rot="5400000">
            <a:off x="4510561" y="2850447"/>
            <a:ext cx="436336" cy="2402899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A713C959-B02A-0B9A-8DFD-023550E4D6DE}"/>
              </a:ext>
            </a:extLst>
          </p:cNvPr>
          <p:cNvSpPr/>
          <p:nvPr/>
        </p:nvSpPr>
        <p:spPr>
          <a:xfrm>
            <a:off x="7813137" y="4941813"/>
            <a:ext cx="731520" cy="25908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Partsupp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393C0E61-F7B0-C9C0-D3A8-566CADDEDCA8}"/>
              </a:ext>
            </a:extLst>
          </p:cNvPr>
          <p:cNvSpPr/>
          <p:nvPr/>
        </p:nvSpPr>
        <p:spPr>
          <a:xfrm>
            <a:off x="6083463" y="4943292"/>
            <a:ext cx="787854" cy="25908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Project-4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6BAC06EC-58B5-CE66-4E64-9C6209B1EF28}"/>
              </a:ext>
            </a:extLst>
          </p:cNvPr>
          <p:cNvSpPr/>
          <p:nvPr/>
        </p:nvSpPr>
        <p:spPr>
          <a:xfrm>
            <a:off x="6111576" y="5495191"/>
            <a:ext cx="731520" cy="25908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0A5E4068-7922-FAFC-837F-7AA5A8732EBD}"/>
              </a:ext>
            </a:extLst>
          </p:cNvPr>
          <p:cNvSpPr/>
          <p:nvPr/>
        </p:nvSpPr>
        <p:spPr>
          <a:xfrm>
            <a:off x="6113055" y="6020455"/>
            <a:ext cx="731520" cy="25908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连接符: 曲线 63">
            <a:extLst>
              <a:ext uri="{FF2B5EF4-FFF2-40B4-BE49-F238E27FC236}">
                <a16:creationId xmlns:a16="http://schemas.microsoft.com/office/drawing/2014/main" id="{F7ADAB48-EB9A-2E7A-9507-B79785204A90}"/>
              </a:ext>
            </a:extLst>
          </p:cNvPr>
          <p:cNvCxnSpPr>
            <a:cxnSpLocks/>
            <a:stCxn id="33" idx="2"/>
            <a:endCxn id="57" idx="0"/>
          </p:cNvCxnSpPr>
          <p:nvPr/>
        </p:nvCxnSpPr>
        <p:spPr>
          <a:xfrm rot="16200000" flipH="1">
            <a:off x="7514029" y="4276944"/>
            <a:ext cx="414149" cy="91558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连接符: 曲线 69">
            <a:extLst>
              <a:ext uri="{FF2B5EF4-FFF2-40B4-BE49-F238E27FC236}">
                <a16:creationId xmlns:a16="http://schemas.microsoft.com/office/drawing/2014/main" id="{7230CC0A-688D-9888-945D-18AC1A27D057}"/>
              </a:ext>
            </a:extLst>
          </p:cNvPr>
          <p:cNvCxnSpPr>
            <a:cxnSpLocks/>
            <a:stCxn id="33" idx="2"/>
            <a:endCxn id="61" idx="0"/>
          </p:cNvCxnSpPr>
          <p:nvPr/>
        </p:nvCxnSpPr>
        <p:spPr>
          <a:xfrm rot="5400000">
            <a:off x="6662536" y="4342519"/>
            <a:ext cx="415628" cy="785919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7C50704D-9DAA-F75E-C466-29BD7B1545F4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flipH="1">
            <a:off x="6477336" y="5202372"/>
            <a:ext cx="54" cy="292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5504F0BC-144E-7BF5-7212-4F97F3E888F2}"/>
              </a:ext>
            </a:extLst>
          </p:cNvPr>
          <p:cNvCxnSpPr>
            <a:cxnSpLocks/>
            <a:stCxn id="62" idx="2"/>
            <a:endCxn id="63" idx="0"/>
          </p:cNvCxnSpPr>
          <p:nvPr/>
        </p:nvCxnSpPr>
        <p:spPr>
          <a:xfrm>
            <a:off x="6477336" y="5754271"/>
            <a:ext cx="1479" cy="26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BD0530F9-0E4C-4012-9331-E1C52E86ABBA}"/>
              </a:ext>
            </a:extLst>
          </p:cNvPr>
          <p:cNvSpPr/>
          <p:nvPr/>
        </p:nvSpPr>
        <p:spPr>
          <a:xfrm>
            <a:off x="2382951" y="4953649"/>
            <a:ext cx="731520" cy="25908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Nation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2359872E-60D3-061E-7744-5B8F30D27C98}"/>
              </a:ext>
            </a:extLst>
          </p:cNvPr>
          <p:cNvSpPr/>
          <p:nvPr/>
        </p:nvSpPr>
        <p:spPr>
          <a:xfrm>
            <a:off x="4014969" y="4952170"/>
            <a:ext cx="731520" cy="25908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Supplier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8" name="连接符: 曲线 97">
            <a:extLst>
              <a:ext uri="{FF2B5EF4-FFF2-40B4-BE49-F238E27FC236}">
                <a16:creationId xmlns:a16="http://schemas.microsoft.com/office/drawing/2014/main" id="{8943CBC4-11EB-0085-FA41-2AAD0B073D20}"/>
              </a:ext>
            </a:extLst>
          </p:cNvPr>
          <p:cNvCxnSpPr>
            <a:cxnSpLocks/>
            <a:stCxn id="34" idx="2"/>
            <a:endCxn id="97" idx="0"/>
          </p:cNvCxnSpPr>
          <p:nvPr/>
        </p:nvCxnSpPr>
        <p:spPr>
          <a:xfrm rot="16200000" flipH="1">
            <a:off x="3742491" y="4313932"/>
            <a:ext cx="423026" cy="85345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连接符: 曲线 102">
            <a:extLst>
              <a:ext uri="{FF2B5EF4-FFF2-40B4-BE49-F238E27FC236}">
                <a16:creationId xmlns:a16="http://schemas.microsoft.com/office/drawing/2014/main" id="{EE005623-8E87-93FA-66F3-D3770934EBFD}"/>
              </a:ext>
            </a:extLst>
          </p:cNvPr>
          <p:cNvCxnSpPr>
            <a:cxnSpLocks/>
            <a:stCxn id="34" idx="2"/>
            <a:endCxn id="95" idx="0"/>
          </p:cNvCxnSpPr>
          <p:nvPr/>
        </p:nvCxnSpPr>
        <p:spPr>
          <a:xfrm rot="5400000">
            <a:off x="2925743" y="4352112"/>
            <a:ext cx="424505" cy="77856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F7FEE0F0-FFFA-1FB5-4EE5-8D8EB5604918}"/>
              </a:ext>
            </a:extLst>
          </p:cNvPr>
          <p:cNvSpPr/>
          <p:nvPr/>
        </p:nvSpPr>
        <p:spPr>
          <a:xfrm>
            <a:off x="7821227" y="372862"/>
            <a:ext cx="923278" cy="100317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CCCC68A7-E835-5748-1D82-422745421B86}"/>
              </a:ext>
            </a:extLst>
          </p:cNvPr>
          <p:cNvSpPr/>
          <p:nvPr/>
        </p:nvSpPr>
        <p:spPr>
          <a:xfrm>
            <a:off x="7767961" y="909127"/>
            <a:ext cx="2214913" cy="2332363"/>
          </a:xfrm>
          <a:custGeom>
            <a:avLst/>
            <a:gdLst>
              <a:gd name="connsiteX0" fmla="*/ 101606 w 2201109"/>
              <a:gd name="connsiteY0" fmla="*/ 40784 h 2332363"/>
              <a:gd name="connsiteX1" fmla="*/ 12829 w 2201109"/>
              <a:gd name="connsiteY1" fmla="*/ 387013 h 2332363"/>
              <a:gd name="connsiteX2" fmla="*/ 57218 w 2201109"/>
              <a:gd name="connsiteY2" fmla="*/ 1372434 h 2332363"/>
              <a:gd name="connsiteX3" fmla="*/ 208138 w 2201109"/>
              <a:gd name="connsiteY3" fmla="*/ 1683153 h 2332363"/>
              <a:gd name="connsiteX4" fmla="*/ 1095905 w 2201109"/>
              <a:gd name="connsiteY4" fmla="*/ 2251323 h 2332363"/>
              <a:gd name="connsiteX5" fmla="*/ 1593054 w 2201109"/>
              <a:gd name="connsiteY5" fmla="*/ 2313467 h 2332363"/>
              <a:gd name="connsiteX6" fmla="*/ 2028060 w 2201109"/>
              <a:gd name="connsiteY6" fmla="*/ 2295712 h 2332363"/>
              <a:gd name="connsiteX7" fmla="*/ 2134592 w 2201109"/>
              <a:gd name="connsiteY7" fmla="*/ 1922850 h 2332363"/>
              <a:gd name="connsiteX8" fmla="*/ 1042639 w 2201109"/>
              <a:gd name="connsiteY8" fmla="*/ 1558865 h 2332363"/>
              <a:gd name="connsiteX9" fmla="*/ 989373 w 2201109"/>
              <a:gd name="connsiteY9" fmla="*/ 759875 h 2332363"/>
              <a:gd name="connsiteX10" fmla="*/ 971618 w 2201109"/>
              <a:gd name="connsiteY10" fmla="*/ 85172 h 2332363"/>
              <a:gd name="connsiteX11" fmla="*/ 101606 w 2201109"/>
              <a:gd name="connsiteY11" fmla="*/ 40784 h 2332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109" h="2332363">
                <a:moveTo>
                  <a:pt x="101606" y="40784"/>
                </a:moveTo>
                <a:cubicBezTo>
                  <a:pt x="-58192" y="91091"/>
                  <a:pt x="20227" y="165071"/>
                  <a:pt x="12829" y="387013"/>
                </a:cubicBezTo>
                <a:cubicBezTo>
                  <a:pt x="5431" y="608955"/>
                  <a:pt x="24667" y="1156411"/>
                  <a:pt x="57218" y="1372434"/>
                </a:cubicBezTo>
                <a:cubicBezTo>
                  <a:pt x="89769" y="1588457"/>
                  <a:pt x="35024" y="1536672"/>
                  <a:pt x="208138" y="1683153"/>
                </a:cubicBezTo>
                <a:cubicBezTo>
                  <a:pt x="381252" y="1829634"/>
                  <a:pt x="865086" y="2146271"/>
                  <a:pt x="1095905" y="2251323"/>
                </a:cubicBezTo>
                <a:cubicBezTo>
                  <a:pt x="1326724" y="2356375"/>
                  <a:pt x="1437695" y="2306069"/>
                  <a:pt x="1593054" y="2313467"/>
                </a:cubicBezTo>
                <a:cubicBezTo>
                  <a:pt x="1748413" y="2320865"/>
                  <a:pt x="1937804" y="2360815"/>
                  <a:pt x="2028060" y="2295712"/>
                </a:cubicBezTo>
                <a:cubicBezTo>
                  <a:pt x="2118316" y="2230609"/>
                  <a:pt x="2298829" y="2045658"/>
                  <a:pt x="2134592" y="1922850"/>
                </a:cubicBezTo>
                <a:cubicBezTo>
                  <a:pt x="1970355" y="1800042"/>
                  <a:pt x="1233509" y="1752694"/>
                  <a:pt x="1042639" y="1558865"/>
                </a:cubicBezTo>
                <a:cubicBezTo>
                  <a:pt x="851769" y="1365036"/>
                  <a:pt x="1001210" y="1005490"/>
                  <a:pt x="989373" y="759875"/>
                </a:cubicBezTo>
                <a:cubicBezTo>
                  <a:pt x="977536" y="514260"/>
                  <a:pt x="1115140" y="202061"/>
                  <a:pt x="971618" y="85172"/>
                </a:cubicBezTo>
                <a:cubicBezTo>
                  <a:pt x="828096" y="-31717"/>
                  <a:pt x="261404" y="-9523"/>
                  <a:pt x="101606" y="40784"/>
                </a:cubicBezTo>
                <a:close/>
              </a:path>
            </a:pathLst>
          </a:cu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6A2BE5D9-A3F3-63D4-60A5-FAF036D0E480}"/>
              </a:ext>
            </a:extLst>
          </p:cNvPr>
          <p:cNvSpPr/>
          <p:nvPr/>
        </p:nvSpPr>
        <p:spPr>
          <a:xfrm>
            <a:off x="6625586" y="2078866"/>
            <a:ext cx="2214414" cy="1824022"/>
          </a:xfrm>
          <a:custGeom>
            <a:avLst/>
            <a:gdLst>
              <a:gd name="connsiteX0" fmla="*/ 1346562 w 2214414"/>
              <a:gd name="connsiteY0" fmla="*/ 51775 h 1824022"/>
              <a:gd name="connsiteX1" fmla="*/ 121443 w 2214414"/>
              <a:gd name="connsiteY1" fmla="*/ 726478 h 1824022"/>
              <a:gd name="connsiteX2" fmla="*/ 156954 w 2214414"/>
              <a:gd name="connsiteY2" fmla="*/ 1143728 h 1824022"/>
              <a:gd name="connsiteX3" fmla="*/ 1115742 w 2214414"/>
              <a:gd name="connsiteY3" fmla="*/ 1738532 h 1824022"/>
              <a:gd name="connsiteX4" fmla="*/ 1532993 w 2214414"/>
              <a:gd name="connsiteY4" fmla="*/ 1809553 h 1824022"/>
              <a:gd name="connsiteX5" fmla="*/ 2110041 w 2214414"/>
              <a:gd name="connsiteY5" fmla="*/ 1782920 h 1824022"/>
              <a:gd name="connsiteX6" fmla="*/ 2092286 w 2214414"/>
              <a:gd name="connsiteY6" fmla="*/ 1410058 h 1824022"/>
              <a:gd name="connsiteX7" fmla="*/ 884923 w 2214414"/>
              <a:gd name="connsiteY7" fmla="*/ 1054951 h 1824022"/>
              <a:gd name="connsiteX8" fmla="*/ 1941365 w 2214414"/>
              <a:gd name="connsiteY8" fmla="*/ 504536 h 1824022"/>
              <a:gd name="connsiteX9" fmla="*/ 2030142 w 2214414"/>
              <a:gd name="connsiteY9" fmla="*/ 96163 h 1824022"/>
              <a:gd name="connsiteX10" fmla="*/ 1346562 w 2214414"/>
              <a:gd name="connsiteY10" fmla="*/ 51775 h 1824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14414" h="1824022">
                <a:moveTo>
                  <a:pt x="1346562" y="51775"/>
                </a:moveTo>
                <a:cubicBezTo>
                  <a:pt x="1028446" y="156827"/>
                  <a:pt x="319711" y="544486"/>
                  <a:pt x="121443" y="726478"/>
                </a:cubicBezTo>
                <a:cubicBezTo>
                  <a:pt x="-76825" y="908470"/>
                  <a:pt x="-8763" y="975052"/>
                  <a:pt x="156954" y="1143728"/>
                </a:cubicBezTo>
                <a:cubicBezTo>
                  <a:pt x="322670" y="1312404"/>
                  <a:pt x="886402" y="1627561"/>
                  <a:pt x="1115742" y="1738532"/>
                </a:cubicBezTo>
                <a:cubicBezTo>
                  <a:pt x="1345082" y="1849503"/>
                  <a:pt x="1367276" y="1802155"/>
                  <a:pt x="1532993" y="1809553"/>
                </a:cubicBezTo>
                <a:cubicBezTo>
                  <a:pt x="1698710" y="1816951"/>
                  <a:pt x="2016826" y="1849502"/>
                  <a:pt x="2110041" y="1782920"/>
                </a:cubicBezTo>
                <a:cubicBezTo>
                  <a:pt x="2203256" y="1716338"/>
                  <a:pt x="2296472" y="1531386"/>
                  <a:pt x="2092286" y="1410058"/>
                </a:cubicBezTo>
                <a:cubicBezTo>
                  <a:pt x="1888100" y="1288730"/>
                  <a:pt x="910076" y="1205871"/>
                  <a:pt x="884923" y="1054951"/>
                </a:cubicBezTo>
                <a:cubicBezTo>
                  <a:pt x="859770" y="904031"/>
                  <a:pt x="1750495" y="664334"/>
                  <a:pt x="1941365" y="504536"/>
                </a:cubicBezTo>
                <a:cubicBezTo>
                  <a:pt x="2132235" y="344738"/>
                  <a:pt x="2129276" y="170144"/>
                  <a:pt x="2030142" y="96163"/>
                </a:cubicBezTo>
                <a:cubicBezTo>
                  <a:pt x="1931008" y="22182"/>
                  <a:pt x="1664678" y="-53277"/>
                  <a:pt x="1346562" y="51775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3380C43A-FBF8-CB81-B0D7-36282EE538ED}"/>
              </a:ext>
            </a:extLst>
          </p:cNvPr>
          <p:cNvSpPr/>
          <p:nvPr/>
        </p:nvSpPr>
        <p:spPr>
          <a:xfrm>
            <a:off x="5450768" y="2730371"/>
            <a:ext cx="3280743" cy="2598013"/>
          </a:xfrm>
          <a:custGeom>
            <a:avLst/>
            <a:gdLst>
              <a:gd name="connsiteX0" fmla="*/ 1393915 w 3280743"/>
              <a:gd name="connsiteY0" fmla="*/ 57217 h 2598013"/>
              <a:gd name="connsiteX1" fmla="*/ 80020 w 3280743"/>
              <a:gd name="connsiteY1" fmla="*/ 847330 h 2598013"/>
              <a:gd name="connsiteX2" fmla="*/ 275329 w 3280743"/>
              <a:gd name="connsiteY2" fmla="*/ 1193559 h 2598013"/>
              <a:gd name="connsiteX3" fmla="*/ 1349527 w 3280743"/>
              <a:gd name="connsiteY3" fmla="*/ 1806118 h 2598013"/>
              <a:gd name="connsiteX4" fmla="*/ 2192906 w 3280743"/>
              <a:gd name="connsiteY4" fmla="*/ 2418678 h 2598013"/>
              <a:gd name="connsiteX5" fmla="*/ 2432603 w 3280743"/>
              <a:gd name="connsiteY5" fmla="*/ 2578476 h 2598013"/>
              <a:gd name="connsiteX6" fmla="*/ 3169449 w 3280743"/>
              <a:gd name="connsiteY6" fmla="*/ 2551843 h 2598013"/>
              <a:gd name="connsiteX7" fmla="*/ 3178327 w 3280743"/>
              <a:gd name="connsiteY7" fmla="*/ 2187858 h 2598013"/>
              <a:gd name="connsiteX8" fmla="*/ 2219539 w 3280743"/>
              <a:gd name="connsiteY8" fmla="*/ 1513155 h 2598013"/>
              <a:gd name="connsiteX9" fmla="*/ 967787 w 3280743"/>
              <a:gd name="connsiteY9" fmla="*/ 882841 h 2598013"/>
              <a:gd name="connsiteX10" fmla="*/ 2024230 w 3280743"/>
              <a:gd name="connsiteY10" fmla="*/ 483346 h 2598013"/>
              <a:gd name="connsiteX11" fmla="*/ 2077496 w 3280743"/>
              <a:gd name="connsiteY11" fmla="*/ 110483 h 2598013"/>
              <a:gd name="connsiteX12" fmla="*/ 1393915 w 3280743"/>
              <a:gd name="connsiteY12" fmla="*/ 57217 h 259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80743" h="2598013">
                <a:moveTo>
                  <a:pt x="1393915" y="57217"/>
                </a:moveTo>
                <a:cubicBezTo>
                  <a:pt x="1061002" y="180025"/>
                  <a:pt x="266451" y="657940"/>
                  <a:pt x="80020" y="847330"/>
                </a:cubicBezTo>
                <a:cubicBezTo>
                  <a:pt x="-106411" y="1036720"/>
                  <a:pt x="63745" y="1033761"/>
                  <a:pt x="275329" y="1193559"/>
                </a:cubicBezTo>
                <a:cubicBezTo>
                  <a:pt x="486913" y="1353357"/>
                  <a:pt x="1029931" y="1601932"/>
                  <a:pt x="1349527" y="1806118"/>
                </a:cubicBezTo>
                <a:cubicBezTo>
                  <a:pt x="1669123" y="2010305"/>
                  <a:pt x="2012393" y="2289952"/>
                  <a:pt x="2192906" y="2418678"/>
                </a:cubicBezTo>
                <a:cubicBezTo>
                  <a:pt x="2373419" y="2547404"/>
                  <a:pt x="2269846" y="2556282"/>
                  <a:pt x="2432603" y="2578476"/>
                </a:cubicBezTo>
                <a:cubicBezTo>
                  <a:pt x="2595360" y="2600670"/>
                  <a:pt x="3045162" y="2616946"/>
                  <a:pt x="3169449" y="2551843"/>
                </a:cubicBezTo>
                <a:cubicBezTo>
                  <a:pt x="3293736" y="2486740"/>
                  <a:pt x="3336645" y="2360973"/>
                  <a:pt x="3178327" y="2187858"/>
                </a:cubicBezTo>
                <a:cubicBezTo>
                  <a:pt x="3020009" y="2014743"/>
                  <a:pt x="2587962" y="1730658"/>
                  <a:pt x="2219539" y="1513155"/>
                </a:cubicBezTo>
                <a:cubicBezTo>
                  <a:pt x="1851116" y="1295652"/>
                  <a:pt x="1000338" y="1054476"/>
                  <a:pt x="967787" y="882841"/>
                </a:cubicBezTo>
                <a:cubicBezTo>
                  <a:pt x="935236" y="711206"/>
                  <a:pt x="1839279" y="612072"/>
                  <a:pt x="2024230" y="483346"/>
                </a:cubicBezTo>
                <a:cubicBezTo>
                  <a:pt x="2209181" y="354620"/>
                  <a:pt x="2176630" y="184464"/>
                  <a:pt x="2077496" y="110483"/>
                </a:cubicBezTo>
                <a:cubicBezTo>
                  <a:pt x="1978362" y="36502"/>
                  <a:pt x="1726828" y="-65591"/>
                  <a:pt x="1393915" y="57217"/>
                </a:cubicBezTo>
                <a:close/>
              </a:path>
            </a:pathLst>
          </a:cu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5282B0ED-BE5E-7A11-838D-13CFD2C5477D}"/>
              </a:ext>
            </a:extLst>
          </p:cNvPr>
          <p:cNvSpPr/>
          <p:nvPr/>
        </p:nvSpPr>
        <p:spPr>
          <a:xfrm>
            <a:off x="3030625" y="3414524"/>
            <a:ext cx="3423441" cy="1896687"/>
          </a:xfrm>
          <a:custGeom>
            <a:avLst/>
            <a:gdLst>
              <a:gd name="connsiteX0" fmla="*/ 2766493 w 3480697"/>
              <a:gd name="connsiteY0" fmla="*/ 47767 h 1896687"/>
              <a:gd name="connsiteX1" fmla="*/ 120948 w 3480697"/>
              <a:gd name="connsiteY1" fmla="*/ 802369 h 1896687"/>
              <a:gd name="connsiteX2" fmla="*/ 476055 w 3480697"/>
              <a:gd name="connsiteY2" fmla="*/ 1308396 h 1896687"/>
              <a:gd name="connsiteX3" fmla="*/ 733507 w 3480697"/>
              <a:gd name="connsiteY3" fmla="*/ 1681259 h 1896687"/>
              <a:gd name="connsiteX4" fmla="*/ 964326 w 3480697"/>
              <a:gd name="connsiteY4" fmla="*/ 1867690 h 1896687"/>
              <a:gd name="connsiteX5" fmla="*/ 1798827 w 3480697"/>
              <a:gd name="connsiteY5" fmla="*/ 1858812 h 1896687"/>
              <a:gd name="connsiteX6" fmla="*/ 1825460 w 3480697"/>
              <a:gd name="connsiteY6" fmla="*/ 1512583 h 1896687"/>
              <a:gd name="connsiteX7" fmla="*/ 866672 w 3480697"/>
              <a:gd name="connsiteY7" fmla="*/ 1024311 h 1896687"/>
              <a:gd name="connsiteX8" fmla="*/ 3299154 w 3480697"/>
              <a:gd name="connsiteY8" fmla="*/ 482773 h 1896687"/>
              <a:gd name="connsiteX9" fmla="*/ 3245888 w 3480697"/>
              <a:gd name="connsiteY9" fmla="*/ 118789 h 1896687"/>
              <a:gd name="connsiteX10" fmla="*/ 2766493 w 3480697"/>
              <a:gd name="connsiteY10" fmla="*/ 47767 h 1896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80697" h="1896687">
                <a:moveTo>
                  <a:pt x="2766493" y="47767"/>
                </a:moveTo>
                <a:cubicBezTo>
                  <a:pt x="2245670" y="161697"/>
                  <a:pt x="502688" y="592264"/>
                  <a:pt x="120948" y="802369"/>
                </a:cubicBezTo>
                <a:cubicBezTo>
                  <a:pt x="-260792" y="1012474"/>
                  <a:pt x="373962" y="1161914"/>
                  <a:pt x="476055" y="1308396"/>
                </a:cubicBezTo>
                <a:cubicBezTo>
                  <a:pt x="578148" y="1454878"/>
                  <a:pt x="652129" y="1588043"/>
                  <a:pt x="733507" y="1681259"/>
                </a:cubicBezTo>
                <a:cubicBezTo>
                  <a:pt x="814885" y="1774475"/>
                  <a:pt x="786773" y="1838098"/>
                  <a:pt x="964326" y="1867690"/>
                </a:cubicBezTo>
                <a:cubicBezTo>
                  <a:pt x="1141879" y="1897282"/>
                  <a:pt x="1655305" y="1917997"/>
                  <a:pt x="1798827" y="1858812"/>
                </a:cubicBezTo>
                <a:cubicBezTo>
                  <a:pt x="1942349" y="1799628"/>
                  <a:pt x="1980819" y="1651666"/>
                  <a:pt x="1825460" y="1512583"/>
                </a:cubicBezTo>
                <a:cubicBezTo>
                  <a:pt x="1670101" y="1373500"/>
                  <a:pt x="621056" y="1195946"/>
                  <a:pt x="866672" y="1024311"/>
                </a:cubicBezTo>
                <a:cubicBezTo>
                  <a:pt x="1112288" y="852676"/>
                  <a:pt x="2902618" y="633693"/>
                  <a:pt x="3299154" y="482773"/>
                </a:cubicBezTo>
                <a:cubicBezTo>
                  <a:pt x="3695690" y="331853"/>
                  <a:pt x="3331705" y="186851"/>
                  <a:pt x="3245888" y="118789"/>
                </a:cubicBezTo>
                <a:cubicBezTo>
                  <a:pt x="3160071" y="50727"/>
                  <a:pt x="3287316" y="-66163"/>
                  <a:pt x="2766493" y="47767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46CDB042-0468-286B-CE61-5958D543FEF2}"/>
              </a:ext>
            </a:extLst>
          </p:cNvPr>
          <p:cNvSpPr/>
          <p:nvPr/>
        </p:nvSpPr>
        <p:spPr>
          <a:xfrm>
            <a:off x="2263807" y="4130112"/>
            <a:ext cx="1651246" cy="1169857"/>
          </a:xfrm>
          <a:custGeom>
            <a:avLst/>
            <a:gdLst>
              <a:gd name="connsiteX0" fmla="*/ 995981 w 1744119"/>
              <a:gd name="connsiteY0" fmla="*/ 60148 h 1269657"/>
              <a:gd name="connsiteX1" fmla="*/ 108214 w 1744119"/>
              <a:gd name="connsiteY1" fmla="*/ 761484 h 1269657"/>
              <a:gd name="connsiteX2" fmla="*/ 108214 w 1744119"/>
              <a:gd name="connsiteY2" fmla="*/ 1187612 h 1269657"/>
              <a:gd name="connsiteX3" fmla="*/ 951592 w 1744119"/>
              <a:gd name="connsiteY3" fmla="*/ 1205368 h 1269657"/>
              <a:gd name="connsiteX4" fmla="*/ 1644050 w 1744119"/>
              <a:gd name="connsiteY4" fmla="*/ 504032 h 1269657"/>
              <a:gd name="connsiteX5" fmla="*/ 1670683 w 1744119"/>
              <a:gd name="connsiteY5" fmla="*/ 86781 h 1269657"/>
              <a:gd name="connsiteX6" fmla="*/ 995981 w 1744119"/>
              <a:gd name="connsiteY6" fmla="*/ 60148 h 1269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44119" h="1269657">
                <a:moveTo>
                  <a:pt x="995981" y="60148"/>
                </a:moveTo>
                <a:cubicBezTo>
                  <a:pt x="735570" y="172598"/>
                  <a:pt x="256175" y="573573"/>
                  <a:pt x="108214" y="761484"/>
                </a:cubicBezTo>
                <a:cubicBezTo>
                  <a:pt x="-39747" y="949395"/>
                  <a:pt x="-32349" y="1113631"/>
                  <a:pt x="108214" y="1187612"/>
                </a:cubicBezTo>
                <a:cubicBezTo>
                  <a:pt x="248777" y="1261593"/>
                  <a:pt x="695619" y="1319298"/>
                  <a:pt x="951592" y="1205368"/>
                </a:cubicBezTo>
                <a:cubicBezTo>
                  <a:pt x="1207565" y="1091438"/>
                  <a:pt x="1524202" y="690463"/>
                  <a:pt x="1644050" y="504032"/>
                </a:cubicBezTo>
                <a:cubicBezTo>
                  <a:pt x="1763899" y="317601"/>
                  <a:pt x="1780174" y="159282"/>
                  <a:pt x="1670683" y="86781"/>
                </a:cubicBezTo>
                <a:cubicBezTo>
                  <a:pt x="1561192" y="14280"/>
                  <a:pt x="1256392" y="-52302"/>
                  <a:pt x="995981" y="60148"/>
                </a:cubicBezTo>
                <a:close/>
              </a:path>
            </a:pathLst>
          </a:cu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43B73532-ABC0-E1CA-436B-53A8E7ADAA3F}"/>
              </a:ext>
            </a:extLst>
          </p:cNvPr>
          <p:cNvSpPr/>
          <p:nvPr/>
        </p:nvSpPr>
        <p:spPr>
          <a:xfrm>
            <a:off x="5901574" y="4171212"/>
            <a:ext cx="1828658" cy="2228773"/>
          </a:xfrm>
          <a:custGeom>
            <a:avLst/>
            <a:gdLst>
              <a:gd name="connsiteX0" fmla="*/ 1049642 w 1828658"/>
              <a:gd name="connsiteY0" fmla="*/ 54559 h 2228773"/>
              <a:gd name="connsiteX1" fmla="*/ 99731 w 1828658"/>
              <a:gd name="connsiteY1" fmla="*/ 738139 h 2228773"/>
              <a:gd name="connsiteX2" fmla="*/ 28709 w 1828658"/>
              <a:gd name="connsiteY2" fmla="*/ 1643662 h 2228773"/>
              <a:gd name="connsiteX3" fmla="*/ 99731 w 1828658"/>
              <a:gd name="connsiteY3" fmla="*/ 2114178 h 2228773"/>
              <a:gd name="connsiteX4" fmla="*/ 357183 w 1828658"/>
              <a:gd name="connsiteY4" fmla="*/ 2220710 h 2228773"/>
              <a:gd name="connsiteX5" fmla="*/ 1040764 w 1828658"/>
              <a:gd name="connsiteY5" fmla="*/ 2176322 h 2228773"/>
              <a:gd name="connsiteX6" fmla="*/ 1085152 w 1828658"/>
              <a:gd name="connsiteY6" fmla="*/ 1821215 h 2228773"/>
              <a:gd name="connsiteX7" fmla="*/ 1067397 w 1828658"/>
              <a:gd name="connsiteY7" fmla="*/ 853549 h 2228773"/>
              <a:gd name="connsiteX8" fmla="*/ 1733222 w 1828658"/>
              <a:gd name="connsiteY8" fmla="*/ 400788 h 2228773"/>
              <a:gd name="connsiteX9" fmla="*/ 1750977 w 1828658"/>
              <a:gd name="connsiteY9" fmla="*/ 81192 h 2228773"/>
              <a:gd name="connsiteX10" fmla="*/ 1049642 w 1828658"/>
              <a:gd name="connsiteY10" fmla="*/ 54559 h 222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28658" h="2228773">
                <a:moveTo>
                  <a:pt x="1049642" y="54559"/>
                </a:moveTo>
                <a:cubicBezTo>
                  <a:pt x="774434" y="164050"/>
                  <a:pt x="269886" y="473289"/>
                  <a:pt x="99731" y="738139"/>
                </a:cubicBezTo>
                <a:cubicBezTo>
                  <a:pt x="-70424" y="1002989"/>
                  <a:pt x="28709" y="1414322"/>
                  <a:pt x="28709" y="1643662"/>
                </a:cubicBezTo>
                <a:cubicBezTo>
                  <a:pt x="28709" y="1873002"/>
                  <a:pt x="44985" y="2018003"/>
                  <a:pt x="99731" y="2114178"/>
                </a:cubicBezTo>
                <a:cubicBezTo>
                  <a:pt x="154477" y="2210353"/>
                  <a:pt x="200344" y="2210353"/>
                  <a:pt x="357183" y="2220710"/>
                </a:cubicBezTo>
                <a:cubicBezTo>
                  <a:pt x="514022" y="2231067"/>
                  <a:pt x="919436" y="2242904"/>
                  <a:pt x="1040764" y="2176322"/>
                </a:cubicBezTo>
                <a:cubicBezTo>
                  <a:pt x="1162092" y="2109740"/>
                  <a:pt x="1080713" y="2041677"/>
                  <a:pt x="1085152" y="1821215"/>
                </a:cubicBezTo>
                <a:cubicBezTo>
                  <a:pt x="1089591" y="1600753"/>
                  <a:pt x="959385" y="1090287"/>
                  <a:pt x="1067397" y="853549"/>
                </a:cubicBezTo>
                <a:cubicBezTo>
                  <a:pt x="1175409" y="616811"/>
                  <a:pt x="1619292" y="529514"/>
                  <a:pt x="1733222" y="400788"/>
                </a:cubicBezTo>
                <a:cubicBezTo>
                  <a:pt x="1847152" y="272062"/>
                  <a:pt x="1866387" y="137417"/>
                  <a:pt x="1750977" y="81192"/>
                </a:cubicBezTo>
                <a:cubicBezTo>
                  <a:pt x="1635567" y="24967"/>
                  <a:pt x="1324850" y="-54932"/>
                  <a:pt x="1049642" y="54559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309F455-3EFA-8A87-B5D6-CE6293237479}"/>
              </a:ext>
            </a:extLst>
          </p:cNvPr>
          <p:cNvSpPr txBox="1"/>
          <p:nvPr/>
        </p:nvSpPr>
        <p:spPr>
          <a:xfrm>
            <a:off x="7315201" y="648070"/>
            <a:ext cx="42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481EE42-7963-D86C-3739-8DF88A49B428}"/>
              </a:ext>
            </a:extLst>
          </p:cNvPr>
          <p:cNvSpPr txBox="1"/>
          <p:nvPr/>
        </p:nvSpPr>
        <p:spPr>
          <a:xfrm>
            <a:off x="7387701" y="1484051"/>
            <a:ext cx="42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2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30B09A9-B0E7-D494-88A8-7D7E5A598A42}"/>
              </a:ext>
            </a:extLst>
          </p:cNvPr>
          <p:cNvSpPr txBox="1"/>
          <p:nvPr/>
        </p:nvSpPr>
        <p:spPr>
          <a:xfrm>
            <a:off x="6936420" y="2133600"/>
            <a:ext cx="42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3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791B7C0-7259-4FF9-986E-A2F5E0E71C00}"/>
              </a:ext>
            </a:extLst>
          </p:cNvPr>
          <p:cNvSpPr txBox="1"/>
          <p:nvPr/>
        </p:nvSpPr>
        <p:spPr>
          <a:xfrm>
            <a:off x="5899212" y="2792028"/>
            <a:ext cx="42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4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2E0D8E6-66A8-8369-8A7A-71EB88E38F9A}"/>
              </a:ext>
            </a:extLst>
          </p:cNvPr>
          <p:cNvSpPr txBox="1"/>
          <p:nvPr/>
        </p:nvSpPr>
        <p:spPr>
          <a:xfrm>
            <a:off x="4409243" y="3343923"/>
            <a:ext cx="42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5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3BBE182-C69D-10E5-BC5C-EAD3A907FF69}"/>
              </a:ext>
            </a:extLst>
          </p:cNvPr>
          <p:cNvSpPr txBox="1"/>
          <p:nvPr/>
        </p:nvSpPr>
        <p:spPr>
          <a:xfrm>
            <a:off x="5582575" y="4836851"/>
            <a:ext cx="42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5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AAA4526-C393-3715-17AA-C0867F0AB6AF}"/>
              </a:ext>
            </a:extLst>
          </p:cNvPr>
          <p:cNvSpPr txBox="1"/>
          <p:nvPr/>
        </p:nvSpPr>
        <p:spPr>
          <a:xfrm>
            <a:off x="2368859" y="4215415"/>
            <a:ext cx="42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6</a:t>
            </a:r>
            <a:endParaRPr lang="zh-CN" alt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109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154</Words>
  <Application>Microsoft Office PowerPoint</Application>
  <PresentationFormat>宽屏</PresentationFormat>
  <Paragraphs>62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651943559@qq.com</dc:creator>
  <cp:lastModifiedBy>651943559@qq.com</cp:lastModifiedBy>
  <cp:revision>6</cp:revision>
  <dcterms:created xsi:type="dcterms:W3CDTF">2024-07-30T05:06:34Z</dcterms:created>
  <dcterms:modified xsi:type="dcterms:W3CDTF">2024-11-28T12:31:12Z</dcterms:modified>
</cp:coreProperties>
</file>