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41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6342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70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369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35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7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20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94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18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18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13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2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7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79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93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A46A-7FF1-49D2-ADFF-C8ADACF181AC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FA2096-3546-48E4-908D-13B5D2B1B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13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yfin.by/wiki/term/elektronnaya-cifrovaya-podpi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06618" y="1117600"/>
            <a:ext cx="8573969" cy="365298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600" b="1" dirty="0"/>
              <a:t>Индивидуальный предприниматель (ИП) </a:t>
            </a:r>
            <a:r>
              <a:rPr lang="ru-RU" sz="3600" dirty="0"/>
              <a:t>в Республике Беларусь – это физическое лицо, занимающееся какой-либо приносящей доход деятельностью и зарегистрированное в качестве индивидуального предпринимателя</a:t>
            </a:r>
          </a:p>
        </p:txBody>
      </p:sp>
    </p:spTree>
    <p:extLst>
      <p:ext uri="{BB962C8B-B14F-4D97-AF65-F5344CB8AC3E}">
        <p14:creationId xmlns:p14="http://schemas.microsoft.com/office/powerpoint/2010/main" val="8471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98453" y="1584691"/>
            <a:ext cx="7437765" cy="3319817"/>
          </a:xfrm>
        </p:spPr>
        <p:txBody>
          <a:bodyPr>
            <a:normAutofit fontScale="90000"/>
          </a:bodyPr>
          <a:lstStyle/>
          <a:p>
            <a:pPr algn="just"/>
            <a:r>
              <a:rPr lang="ru-RU" dirty="0"/>
              <a:t>На этом обязательные процедуры закончены. В течение 5 дней исполком выдаст индивидуальному предпринимателю свидетельство о регистрации такого образца: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29" y="904337"/>
            <a:ext cx="3551335" cy="51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Альтернативный способ открытия ИП, онлайн регистрация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Предварительные требования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ru-RU" dirty="0" smtClean="0"/>
              <a:t>Регистрация на </a:t>
            </a:r>
            <a:r>
              <a:rPr lang="ru-RU" dirty="0"/>
              <a:t>портале egr.gov.by и получения </a:t>
            </a:r>
            <a:r>
              <a:rPr lang="ru-RU" dirty="0">
                <a:hlinkClick r:id="rId2"/>
              </a:rPr>
              <a:t>электронной </a:t>
            </a:r>
            <a:r>
              <a:rPr lang="ru-RU" dirty="0" smtClean="0">
                <a:hlinkClick r:id="rId2"/>
              </a:rPr>
              <a:t>подписи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ru-RU" dirty="0" smtClean="0"/>
              <a:t>Последовательность шагов:</a:t>
            </a:r>
          </a:p>
          <a:p>
            <a:r>
              <a:rPr lang="ru-RU" dirty="0"/>
              <a:t>Зайти на портал egr.gov.by под своим именем.</a:t>
            </a:r>
          </a:p>
          <a:p>
            <a:r>
              <a:rPr lang="ru-RU" dirty="0"/>
              <a:t>Выбрать раздел регистрации юридического лица или индивидуального предпринимателя:</a:t>
            </a:r>
          </a:p>
          <a:p>
            <a:r>
              <a:rPr lang="ru-RU" dirty="0"/>
              <a:t>Заполнить анкету.</a:t>
            </a:r>
          </a:p>
          <a:p>
            <a:r>
              <a:rPr lang="ru-RU" dirty="0"/>
              <a:t>Отправить цветное фото формата </a:t>
            </a:r>
            <a:r>
              <a:rPr lang="ru-RU" dirty="0" err="1"/>
              <a:t>jpg</a:t>
            </a:r>
            <a:r>
              <a:rPr lang="ru-RU" dirty="0"/>
              <a:t>, размером не более 1024х768 </a:t>
            </a:r>
            <a:r>
              <a:rPr lang="ru-RU" dirty="0" err="1"/>
              <a:t>пикс</a:t>
            </a:r>
            <a:r>
              <a:rPr lang="ru-RU" dirty="0"/>
              <a:t>. и не тяжелее 100 Кбайт.</a:t>
            </a:r>
          </a:p>
          <a:p>
            <a:r>
              <a:rPr lang="ru-RU" dirty="0"/>
              <a:t>Сообщить банк обслуживания будущего ИП.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6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течение суток после регистрации индивидуальный предприниматель получит Свидетельство в электронном виде. Получить бумажный вариант Свидетельства можно в исполкоме, для этого понадобится бумажное цветное фото 3 на 4.</a:t>
            </a:r>
          </a:p>
          <a:p>
            <a:r>
              <a:rPr lang="ru-RU" dirty="0"/>
              <a:t>Платить за регистрацию ИП через портал </a:t>
            </a:r>
            <a:r>
              <a:rPr lang="ru-RU" dirty="0" err="1"/>
              <a:t>госуслуг</a:t>
            </a:r>
            <a:r>
              <a:rPr lang="ru-RU" dirty="0"/>
              <a:t> не нужно, но электронная подпись обойдется в 48 руб.</a:t>
            </a:r>
          </a:p>
        </p:txBody>
      </p:sp>
    </p:spTree>
    <p:extLst>
      <p:ext uri="{BB962C8B-B14F-4D97-AF65-F5344CB8AC3E}">
        <p14:creationId xmlns:p14="http://schemas.microsoft.com/office/powerpoint/2010/main" val="22566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ещё необходимо для работы 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выбрать форму </a:t>
            </a:r>
            <a:r>
              <a:rPr lang="ru-RU" dirty="0" smtClean="0"/>
              <a:t>налогообложения</a:t>
            </a:r>
          </a:p>
          <a:p>
            <a:r>
              <a:rPr lang="ru-RU" dirty="0" smtClean="0"/>
              <a:t>получить </a:t>
            </a:r>
            <a:r>
              <a:rPr lang="ru-RU" dirty="0"/>
              <a:t>в налоговой инспекции по месту регистрации книгу проверок, книгу замечаний и </a:t>
            </a:r>
            <a:r>
              <a:rPr lang="ru-RU" dirty="0" smtClean="0"/>
              <a:t>предложений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Документы для регистрации ИП в Беларуси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паспорт гражданина РБ или вид на жительство в Республике;</a:t>
            </a:r>
          </a:p>
          <a:p>
            <a:r>
              <a:rPr lang="ru-RU" dirty="0"/>
              <a:t>при регистрации через уполномоченное лицо – доверенность на совершение таких действий;</a:t>
            </a:r>
          </a:p>
          <a:p>
            <a:r>
              <a:rPr lang="ru-RU" dirty="0"/>
              <a:t>заявление на бланке установленной формы (выдается в исполкоме или скачивается с сайта одной из госструктур);</a:t>
            </a:r>
          </a:p>
          <a:p>
            <a:r>
              <a:rPr lang="ru-RU" dirty="0"/>
              <a:t>цветное фото 3 на 4;</a:t>
            </a:r>
          </a:p>
          <a:p>
            <a:r>
              <a:rPr lang="ru-RU" dirty="0"/>
              <a:t>квитанция об оплате регистрации;</a:t>
            </a:r>
          </a:p>
          <a:p>
            <a:r>
              <a:rPr lang="ru-RU" dirty="0"/>
              <a:t>файл для перечисленных бумаг.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1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4598" y="2757710"/>
            <a:ext cx="8911687" cy="1280890"/>
          </a:xfrm>
        </p:spPr>
        <p:txBody>
          <a:bodyPr/>
          <a:lstStyle/>
          <a:p>
            <a:r>
              <a:rPr lang="ru-RU" dirty="0" smtClean="0"/>
              <a:t>Кому бесплатно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86691"/>
          </a:xfrm>
        </p:spPr>
        <p:txBody>
          <a:bodyPr/>
          <a:lstStyle/>
          <a:p>
            <a:r>
              <a:rPr lang="ru-RU" dirty="0"/>
              <a:t>Плата за регистрацию индивидуального предпринимателя 0,5 базовой величины. В данный момент она равняется 29 руб. Т.е. 29/2 = 14.5 руб.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/>
              <a:t>Сколько стоит открыть ИП в Беларуси?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589212" y="3595254"/>
            <a:ext cx="8915400" cy="214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неработающие студенты и школьники дневной формы высших и средних учебных заведений, в период обучения и в течение года после окончания;</a:t>
            </a:r>
          </a:p>
          <a:p>
            <a:r>
              <a:rPr lang="ru-RU" dirty="0"/>
              <a:t>те, кто подает документы на регистрацию в электронном виде через портал egr.gov.by;</a:t>
            </a:r>
          </a:p>
          <a:p>
            <a:r>
              <a:rPr lang="ru-RU" dirty="0"/>
              <a:t>безработные по направлению центров занятости.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8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Где открыть расчетный счет индивидуальному предпринимателю?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Индивидуальный предприниматель может открыть расчетный счет в любом банке занимающемся расчетно-кассовым обслуживанием (</a:t>
            </a:r>
            <a:r>
              <a:rPr lang="ru-RU" dirty="0" smtClean="0"/>
              <a:t>РКО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/>
              <a:t> Не все предприниматели обязаны иметь банковский счет, и не все пользуются услугами банков в процессе работы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smtClean="0"/>
              <a:t>Но </a:t>
            </a:r>
            <a:r>
              <a:rPr lang="ru-RU" dirty="0"/>
              <a:t>открыть счет для ИП все-таки полезно. Хотя бы потому, что растет объем платежей по банковским картам, а для безналичных операций нужен счет в банке. Получить кредит для </a:t>
            </a:r>
            <a:r>
              <a:rPr lang="ru-RU" dirty="0" smtClean="0"/>
              <a:t>ИП</a:t>
            </a:r>
            <a:r>
              <a:rPr lang="en-US" dirty="0"/>
              <a:t> </a:t>
            </a:r>
            <a:r>
              <a:rPr lang="ru-RU" dirty="0" smtClean="0"/>
              <a:t>бывает </a:t>
            </a:r>
            <a:r>
              <a:rPr lang="ru-RU" dirty="0"/>
              <a:t>проще в том банке, где уже открыт счет этого ИП.</a:t>
            </a:r>
          </a:p>
        </p:txBody>
      </p:sp>
    </p:spTree>
    <p:extLst>
      <p:ext uri="{BB962C8B-B14F-4D97-AF65-F5344CB8AC3E}">
        <p14:creationId xmlns:p14="http://schemas.microsoft.com/office/powerpoint/2010/main" val="19384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Ликвидация 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Ликвидация ИП предполагает не только завершение коммерческих операций, но и исполнение всех обязательств, которые возникли за период такой деятельности</a:t>
            </a:r>
            <a:r>
              <a:rPr lang="ru-RU" dirty="0" smtClean="0"/>
              <a:t>.</a:t>
            </a:r>
          </a:p>
          <a:p>
            <a:r>
              <a:rPr lang="ru-RU" dirty="0"/>
              <a:t>Когда закрытие ИП происходит по собственному желанию, то предпринимателю следует обязательно уточнить план проверок на ближайший год. Этот план доступен на сайте Комитета государственного контроля - http://kgk.gov.by/ru/coordination-plans-ru. Если проверка индивидуального предпринимателя назначена, то ее придется пройти в положенный срок и закрываться уже после нее. </a:t>
            </a:r>
            <a:endParaRPr lang="ru-RU" dirty="0" smtClean="0"/>
          </a:p>
          <a:p>
            <a:r>
              <a:rPr lang="ru-RU" dirty="0"/>
              <a:t>должен сам подать заявление в исполком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заявлении указывается срок прекращения деятельности – не менее 3 и не более 9 месяцев с даты его подачи; есть дополнительные пункты о наемных работниках и изготовлении печати</a:t>
            </a:r>
            <a:r>
              <a:rPr lang="ru-RU" dirty="0" smtClean="0"/>
              <a:t>.</a:t>
            </a:r>
          </a:p>
          <a:p>
            <a:r>
              <a:rPr lang="ru-RU" dirty="0"/>
              <a:t>Это же доверенное лицо или сам ИП должен в течение 5 дней посетить своего налогового инспектора, чтобы согласовать вопросы будущей проверки и закрытия</a:t>
            </a:r>
            <a:r>
              <a:rPr lang="ru-RU" dirty="0" smtClean="0"/>
              <a:t>.</a:t>
            </a:r>
          </a:p>
          <a:p>
            <a:r>
              <a:rPr lang="ru-RU" dirty="0"/>
              <a:t>ИП обязаны предоставить налоговую декларации за весь период деятельности, а также за истекший налоговый </a:t>
            </a:r>
            <a:r>
              <a:rPr lang="ru-RU" dirty="0" smtClean="0"/>
              <a:t>период</a:t>
            </a:r>
          </a:p>
          <a:p>
            <a:r>
              <a:rPr lang="ru-RU" dirty="0"/>
              <a:t>Следующим обязательным этапом ликвидации будет объявление о закрытии в приложении к журналу "Юстиция Беларуси". На сайте журнала выделена специальная страница с инструкциями на этот счет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5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Дата публикации объявления дает старт двухмесячному сроку предъявления кредитных требований. Долги, о которых заявлено в этот период подлежат погашению до закрытия ИП (иначе закрытия не произойдет). Претензии после ликвидации ИП придется направлять уже физическому лицу, возможно через суд, но взыскивать с гражданина будет сложнее</a:t>
            </a:r>
            <a:r>
              <a:rPr lang="ru-RU" dirty="0" smtClean="0"/>
              <a:t>.</a:t>
            </a:r>
          </a:p>
          <a:p>
            <a:r>
              <a:rPr lang="ru-RU" dirty="0"/>
              <a:t>В период от подачи заявления до официального закрытия права предпринимателя на проведение сделок </a:t>
            </a:r>
            <a:r>
              <a:rPr lang="ru-RU" dirty="0" smtClean="0"/>
              <a:t>разрешается </a:t>
            </a:r>
            <a:r>
              <a:rPr lang="ru-RU" dirty="0"/>
              <a:t>проводить только операции прямо направленные на прекращение деятельности</a:t>
            </a:r>
          </a:p>
          <a:p>
            <a:r>
              <a:rPr lang="ru-RU" dirty="0" smtClean="0"/>
              <a:t>Обязательной</a:t>
            </a:r>
            <a:r>
              <a:rPr lang="ru-RU" dirty="0"/>
              <a:t>, самой «нервной и дорогой» стадией ликвидации ИП, почти всегда становится проверка. Обычно под эти понимают проверку ИМНС, она неизбежна для всех.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7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2525" y="457854"/>
            <a:ext cx="8911687" cy="5702801"/>
          </a:xfrm>
        </p:spPr>
        <p:txBody>
          <a:bodyPr>
            <a:normAutofit/>
          </a:bodyPr>
          <a:lstStyle/>
          <a:p>
            <a:r>
              <a:rPr lang="ru-RU" dirty="0" smtClean="0"/>
              <a:t>Под предпринимательской деятельностью нужно понимать любое производство товаров и услуг для продажи.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8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того как закончилась проверка, определены требования кредиторов, наступает очередь инвентаризации имущества и оценки всех активов. Это делается для погашения всех долгов предпринимателя и перевода оставшегося в коммерческом обороте имущества в распоряжение физического </a:t>
            </a:r>
            <a:r>
              <a:rPr lang="ru-RU" dirty="0" smtClean="0"/>
              <a:t>лица</a:t>
            </a:r>
          </a:p>
          <a:p>
            <a:r>
              <a:rPr lang="ru-RU" dirty="0"/>
              <a:t>Предпоследним этапом ликвидации ИП будет сдача некоторых документов в архивы (оригинал свидетельства о регистрации ИП), а свидетельства и печати в исполком</a:t>
            </a:r>
            <a:r>
              <a:rPr lang="ru-RU" dirty="0" smtClean="0"/>
              <a:t>.</a:t>
            </a:r>
          </a:p>
          <a:p>
            <a:r>
              <a:rPr lang="ru-RU" dirty="0"/>
              <a:t>Заканчивается ликвидация ИП удалением его имени из ЕГР, выражаясь юридически грамотно – внесением в Единый государственный регистр юридических лиц и индивидуальных предпринимателей записи об исключении ИП.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говорит закон?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62546"/>
            <a:ext cx="8915400" cy="3777622"/>
          </a:xfrm>
        </p:spPr>
        <p:txBody>
          <a:bodyPr/>
          <a:lstStyle/>
          <a:p>
            <a:r>
              <a:rPr lang="ru-RU" dirty="0"/>
              <a:t>Налоговый кодекс Республики Беларусь. Статья 19. Индивидуальные предприниматели</a:t>
            </a:r>
          </a:p>
          <a:p>
            <a:r>
              <a:rPr lang="ru-RU" dirty="0"/>
              <a:t>Кодекс Республики Беларусь об Административных Правонарушениях. Статья 12.7. Незаконная предпринимательская деятельность</a:t>
            </a:r>
          </a:p>
          <a:p>
            <a:r>
              <a:rPr lang="ru-RU" dirty="0"/>
              <a:t>Выдержка из Гражданского кодекса, статья 26</a:t>
            </a:r>
          </a:p>
        </p:txBody>
      </p:sp>
    </p:spTree>
    <p:extLst>
      <p:ext uri="{BB962C8B-B14F-4D97-AF65-F5344CB8AC3E}">
        <p14:creationId xmlns:p14="http://schemas.microsoft.com/office/powerpoint/2010/main" val="37536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ИП != юр лицо</a:t>
            </a:r>
            <a:r>
              <a:rPr lang="ru-RU" dirty="0"/>
              <a:t> </a:t>
            </a:r>
            <a:r>
              <a:rPr lang="ru-RU" dirty="0" smtClean="0"/>
              <a:t>ИП = </a:t>
            </a:r>
            <a:r>
              <a:rPr lang="ru-RU" dirty="0" err="1" smtClean="0"/>
              <a:t>физ</a:t>
            </a:r>
            <a:r>
              <a:rPr lang="ru-RU" dirty="0" smtClean="0"/>
              <a:t> лицо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4" y="1905000"/>
            <a:ext cx="8911687" cy="4006222"/>
          </a:xfrm>
        </p:spPr>
        <p:txBody>
          <a:bodyPr/>
          <a:lstStyle/>
          <a:p>
            <a:r>
              <a:rPr lang="ru-RU" dirty="0"/>
              <a:t>ИП не может иметь руководящего органа, но несет полную ответственность за свои действия.</a:t>
            </a:r>
          </a:p>
          <a:p>
            <a:r>
              <a:rPr lang="ru-RU" dirty="0"/>
              <a:t>У ИП нет деления имущества на личное и коммерческое. Потому отвечать по обязательствам приходится всей принадлежащей ему собственностью;</a:t>
            </a:r>
          </a:p>
          <a:p>
            <a:r>
              <a:rPr lang="ru-RU" dirty="0"/>
              <a:t>ИП не может взять себе название, но действует под собственным именем. Точнее – принадлежащий ИП магазин или мастерская может иметь собственное наименование, но заключать договора ИП обязан от своего имени.</a:t>
            </a:r>
          </a:p>
          <a:p>
            <a:r>
              <a:rPr lang="ru-RU" dirty="0"/>
              <a:t>ИП не нуждаются в юридическом адресе, но указывают адрес регистрации (прописки).</a:t>
            </a:r>
          </a:p>
        </p:txBody>
      </p:sp>
    </p:spTree>
    <p:extLst>
      <p:ext uri="{BB962C8B-B14F-4D97-AF65-F5344CB8AC3E}">
        <p14:creationId xmlns:p14="http://schemas.microsoft.com/office/powerpoint/2010/main" val="3068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</a:t>
            </a:r>
            <a:r>
              <a:rPr lang="ru-RU" dirty="0" smtClean="0"/>
              <a:t>может </a:t>
            </a:r>
            <a:r>
              <a:rPr lang="ru-RU" dirty="0"/>
              <a:t>быть ИП в Беларуси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81019"/>
            <a:ext cx="8915400" cy="3777622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Индивидуальным предпринимателем может быть только полностью дееспособное лицо, имеющее право владеть и распоряжаться имуществом, вступать в договорные отношения и </a:t>
            </a:r>
            <a:r>
              <a:rPr lang="ru-RU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пр</a:t>
            </a:r>
            <a:endParaRPr lang="ru-RU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49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</a:t>
            </a:r>
            <a:r>
              <a:rPr lang="ru-RU" dirty="0" smtClean="0"/>
              <a:t>может </a:t>
            </a:r>
            <a:r>
              <a:rPr lang="ru-RU" dirty="0" smtClean="0"/>
              <a:t>быть 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Быть гражданином РБ для регистрации ИП не обязательно, но обязательно иметь вид на жительство и быть прописанным по какому-то адресу</a:t>
            </a:r>
            <a:r>
              <a:rPr lang="ru-RU" dirty="0" smtClean="0"/>
              <a:t>. (</a:t>
            </a:r>
            <a:r>
              <a:rPr lang="ru-RU" dirty="0"/>
              <a:t>Без прописки, гражданства или вида на жительство ИП не откроют</a:t>
            </a:r>
            <a:r>
              <a:rPr lang="ru-RU" dirty="0" smtClean="0"/>
              <a:t>.)</a:t>
            </a:r>
          </a:p>
          <a:p>
            <a:r>
              <a:rPr lang="ru-RU" dirty="0"/>
              <a:t>Лицо по каким-то причинам ограниченное в правах, открыть ИП не сможет</a:t>
            </a:r>
          </a:p>
        </p:txBody>
      </p:sp>
    </p:spTree>
    <p:extLst>
      <p:ext uri="{BB962C8B-B14F-4D97-AF65-F5344CB8AC3E}">
        <p14:creationId xmlns:p14="http://schemas.microsoft.com/office/powerpoint/2010/main" val="3678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качестве индивидуального предпринимателя не зарегистрируют: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того, кто еще не погасил судимость по экономическим статьям;</a:t>
            </a:r>
          </a:p>
          <a:p>
            <a:r>
              <a:rPr lang="ru-RU" dirty="0"/>
              <a:t>того, кто не исполнил решения суда о взыскании (не отдал имущество, не уплатил штрафы и т.п.);</a:t>
            </a:r>
          </a:p>
          <a:p>
            <a:r>
              <a:rPr lang="ru-RU" dirty="0"/>
              <a:t>того, кто являлся руководителем или собственником предприятия, которое находится в стадии </a:t>
            </a:r>
            <a:r>
              <a:rPr lang="ru-RU" dirty="0" smtClean="0"/>
              <a:t>банкротства</a:t>
            </a:r>
            <a:r>
              <a:rPr lang="ru-RU" dirty="0"/>
              <a:t> или ликвидации, а также в течение 3 лет после окончания этих процессов;</a:t>
            </a:r>
          </a:p>
          <a:p>
            <a:r>
              <a:rPr lang="ru-RU" dirty="0"/>
              <a:t>бывшего ИП не рассчитавшегося с бюджетом.</a:t>
            </a:r>
          </a:p>
        </p:txBody>
      </p:sp>
    </p:spTree>
    <p:extLst>
      <p:ext uri="{BB962C8B-B14F-4D97-AF65-F5344CB8AC3E}">
        <p14:creationId xmlns:p14="http://schemas.microsoft.com/office/powerpoint/2010/main" val="35001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Кому не нужно регистрировать ИП?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597891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сельскохозяйственные услуги (пастух, специалист, рабочий и пр.);</a:t>
            </a:r>
          </a:p>
          <a:p>
            <a:r>
              <a:rPr lang="ru-RU" dirty="0"/>
              <a:t>репетиторство и консультации в сфере образования;</a:t>
            </a:r>
          </a:p>
          <a:p>
            <a:r>
              <a:rPr lang="ru-RU" dirty="0"/>
              <a:t>уборка и домашние работы, услуги сиделки;</a:t>
            </a:r>
          </a:p>
          <a:p>
            <a:r>
              <a:rPr lang="ru-RU" dirty="0"/>
              <a:t>организация праздников;</a:t>
            </a:r>
          </a:p>
          <a:p>
            <a:r>
              <a:rPr lang="ru-RU" dirty="0"/>
              <a:t>продажа котят, щенков от собственных животных;</a:t>
            </a:r>
          </a:p>
          <a:p>
            <a:r>
              <a:rPr lang="ru-RU" dirty="0"/>
              <a:t>дрессировка и работа с несельскохозяйственными животными и птицами;</a:t>
            </a:r>
          </a:p>
          <a:p>
            <a:r>
              <a:rPr lang="ru-RU" dirty="0"/>
              <a:t>продажа семян, рассады, цветов, картин, скульптур, поделок;</a:t>
            </a:r>
          </a:p>
          <a:p>
            <a:r>
              <a:rPr lang="ru-RU" dirty="0"/>
              <a:t>услуги переводчиков и секретарские работы (ксерокопия, набор, пересылка и пр.);</a:t>
            </a:r>
          </a:p>
          <a:p>
            <a:r>
              <a:rPr lang="ru-RU" dirty="0"/>
              <a:t>ремонт одежды и пр.;</a:t>
            </a:r>
          </a:p>
          <a:p>
            <a:r>
              <a:rPr lang="ru-RU" dirty="0"/>
              <a:t>измерение роста и веса.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5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6178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Отличие между предпринимателями </a:t>
            </a:r>
            <a:r>
              <a:rPr lang="ru-RU" dirty="0"/>
              <a:t>и ремесленниками, а также прочими физическими лицами занимающимися бизнесом без регистрации в качестве </a:t>
            </a:r>
            <a:r>
              <a:rPr lang="ru-RU" dirty="0" smtClean="0"/>
              <a:t>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6085" y="3011054"/>
            <a:ext cx="8915400" cy="3777622"/>
          </a:xfrm>
        </p:spPr>
        <p:txBody>
          <a:bodyPr/>
          <a:lstStyle/>
          <a:p>
            <a:r>
              <a:rPr lang="ru-RU" dirty="0" smtClean="0"/>
              <a:t>ИП </a:t>
            </a:r>
            <a:r>
              <a:rPr lang="ru-RU" dirty="0"/>
              <a:t>имеет право нанять 3 работников (в отличие от прошлых лет – не обязательно родственников);</a:t>
            </a:r>
          </a:p>
          <a:p>
            <a:r>
              <a:rPr lang="ru-RU" dirty="0"/>
              <a:t>ремесленники и другие физические лица без статуса ИП, работников нанимать не имеют права.</a:t>
            </a:r>
          </a:p>
        </p:txBody>
      </p:sp>
    </p:spTree>
    <p:extLst>
      <p:ext uri="{BB962C8B-B14F-4D97-AF65-F5344CB8AC3E}">
        <p14:creationId xmlns:p14="http://schemas.microsoft.com/office/powerpoint/2010/main" val="34943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зарегистрировать ИП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Обратиться в орган исполнительной власти по месту прописки. Это будет районный исполнительный комитет.</a:t>
            </a:r>
          </a:p>
          <a:p>
            <a:r>
              <a:rPr lang="ru-RU" dirty="0"/>
              <a:t>Получить в исполкоме анкету установленного образца и заполнить ее – ответить на поставленные вопросы.</a:t>
            </a:r>
          </a:p>
          <a:p>
            <a:r>
              <a:rPr lang="ru-RU" dirty="0"/>
              <a:t>Оплатить государственную пошлину.</a:t>
            </a:r>
          </a:p>
          <a:p>
            <a:r>
              <a:rPr lang="ru-RU" dirty="0"/>
              <a:t>Передать сотрудникам исполкома заполненную анкету, квитанцию об оплате и цветную фотографию для свидетельства.</a:t>
            </a:r>
          </a:p>
        </p:txBody>
      </p:sp>
    </p:spTree>
    <p:extLst>
      <p:ext uri="{BB962C8B-B14F-4D97-AF65-F5344CB8AC3E}">
        <p14:creationId xmlns:p14="http://schemas.microsoft.com/office/powerpoint/2010/main" val="21791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960</Words>
  <Application>Microsoft Office PowerPoint</Application>
  <PresentationFormat>Широкоэкранный</PresentationFormat>
  <Paragraphs>85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Легкий дым</vt:lpstr>
      <vt:lpstr>Индивидуальный предприниматель (ИП) в Республике Беларусь – это физическое лицо, занимающееся какой-либо приносящей доход деятельностью и зарегистрированное в качестве индивидуального предпринимателя</vt:lpstr>
      <vt:lpstr>Под предпринимательской деятельностью нужно понимать любое производство товаров и услуг для продажи.   </vt:lpstr>
      <vt:lpstr>ИП != юр лицо ИП = физ лицо </vt:lpstr>
      <vt:lpstr>Кто может быть ИП в Беларуси</vt:lpstr>
      <vt:lpstr>Кто может быть ИП</vt:lpstr>
      <vt:lpstr>В качестве индивидуального предпринимателя не зарегистрируют:</vt:lpstr>
      <vt:lpstr>Кому не нужно регистрировать ИП?</vt:lpstr>
      <vt:lpstr>Отличие между предпринимателями и ремесленниками, а также прочими физическими лицами занимающимися бизнесом без регистрации в качестве ИП</vt:lpstr>
      <vt:lpstr>Как зарегистрировать ИП </vt:lpstr>
      <vt:lpstr>На этом обязательные процедуры закончены. В течение 5 дней исполком выдаст индивидуальному предпринимателю свидетельство о регистрации такого образца:</vt:lpstr>
      <vt:lpstr>Альтернативный способ открытия ИП, онлайн регистрация </vt:lpstr>
      <vt:lpstr>Презентация PowerPoint</vt:lpstr>
      <vt:lpstr>Что ещё необходимо для работы ИП</vt:lpstr>
      <vt:lpstr>Документы для регистрации ИП в Беларуси</vt:lpstr>
      <vt:lpstr>Кому бесплатно?</vt:lpstr>
      <vt:lpstr>Где открыть расчетный счет индивидуальному предпринимателю?</vt:lpstr>
      <vt:lpstr>Ликвидация ИП</vt:lpstr>
      <vt:lpstr>Презентация PowerPoint</vt:lpstr>
      <vt:lpstr>Презентация PowerPoint</vt:lpstr>
      <vt:lpstr>Презентация PowerPoint</vt:lpstr>
      <vt:lpstr>Что говорит закон?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9</cp:revision>
  <dcterms:created xsi:type="dcterms:W3CDTF">2021-09-12T18:06:26Z</dcterms:created>
  <dcterms:modified xsi:type="dcterms:W3CDTF">2021-09-13T07:52:09Z</dcterms:modified>
</cp:coreProperties>
</file>