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ithik Chandra [Student-PECS]" userId="2731abff-1888-4545-9374-34aa9f89af3a" providerId="ADAL" clId="{1780A622-9EBB-4307-BA08-D238F183AEA8}"/>
    <pc:docChg chg="modSld">
      <pc:chgData name="Hrithik Chandra [Student-PECS]" userId="2731abff-1888-4545-9374-34aa9f89af3a" providerId="ADAL" clId="{1780A622-9EBB-4307-BA08-D238F183AEA8}" dt="2024-02-18T22:05:52.912" v="2" actId="20577"/>
      <pc:docMkLst>
        <pc:docMk/>
      </pc:docMkLst>
      <pc:sldChg chg="modSp mod">
        <pc:chgData name="Hrithik Chandra [Student-PECS]" userId="2731abff-1888-4545-9374-34aa9f89af3a" providerId="ADAL" clId="{1780A622-9EBB-4307-BA08-D238F183AEA8}" dt="2024-02-18T22:05:52.912" v="2" actId="20577"/>
        <pc:sldMkLst>
          <pc:docMk/>
          <pc:sldMk cId="1892692879" sldId="262"/>
        </pc:sldMkLst>
        <pc:spChg chg="mod">
          <ac:chgData name="Hrithik Chandra [Student-PECS]" userId="2731abff-1888-4545-9374-34aa9f89af3a" providerId="ADAL" clId="{1780A622-9EBB-4307-BA08-D238F183AEA8}" dt="2024-02-18T22:05:52.912" v="2" actId="20577"/>
          <ac:spMkLst>
            <pc:docMk/>
            <pc:sldMk cId="1892692879" sldId="262"/>
            <ac:spMk id="2" creationId="{94102669-6A05-5CF9-625E-A0CD791ED53E}"/>
          </ac:spMkLst>
        </pc:spChg>
      </pc:sldChg>
    </pc:docChg>
  </pc:docChgLst>
  <pc:docChgLst>
    <pc:chgData name="Hrithik Chandra [Student-PECS]" userId="2731abff-1888-4545-9374-34aa9f89af3a" providerId="ADAL" clId="{B69827AA-982A-4601-97A4-0B88B16A85A1}"/>
    <pc:docChg chg="undo redo custSel addSld delSld modSld sldOrd">
      <pc:chgData name="Hrithik Chandra [Student-PECS]" userId="2731abff-1888-4545-9374-34aa9f89af3a" providerId="ADAL" clId="{B69827AA-982A-4601-97A4-0B88B16A85A1}" dt="2024-02-16T23:36:59.506" v="3090" actId="1076"/>
      <pc:docMkLst>
        <pc:docMk/>
      </pc:docMkLst>
      <pc:sldChg chg="modSp mod">
        <pc:chgData name="Hrithik Chandra [Student-PECS]" userId="2731abff-1888-4545-9374-34aa9f89af3a" providerId="ADAL" clId="{B69827AA-982A-4601-97A4-0B88B16A85A1}" dt="2024-02-16T23:36:59.506" v="3090" actId="1076"/>
        <pc:sldMkLst>
          <pc:docMk/>
          <pc:sldMk cId="3773828247" sldId="256"/>
        </pc:sldMkLst>
        <pc:spChg chg="mod">
          <ac:chgData name="Hrithik Chandra [Student-PECS]" userId="2731abff-1888-4545-9374-34aa9f89af3a" providerId="ADAL" clId="{B69827AA-982A-4601-97A4-0B88B16A85A1}" dt="2024-02-09T10:43:10.643" v="43" actId="27636"/>
          <ac:spMkLst>
            <pc:docMk/>
            <pc:sldMk cId="3773828247" sldId="256"/>
            <ac:spMk id="2" creationId="{7DFB14A2-4EA5-17E7-FC7B-D6CD85559E26}"/>
          </ac:spMkLst>
        </pc:spChg>
        <pc:picChg chg="mod">
          <ac:chgData name="Hrithik Chandra [Student-PECS]" userId="2731abff-1888-4545-9374-34aa9f89af3a" providerId="ADAL" clId="{B69827AA-982A-4601-97A4-0B88B16A85A1}" dt="2024-02-16T23:36:59.506" v="3090" actId="1076"/>
          <ac:picMkLst>
            <pc:docMk/>
            <pc:sldMk cId="3773828247" sldId="256"/>
            <ac:picMk id="3" creationId="{A190EF64-DFEE-EE6B-0BA7-6B799DC00D8C}"/>
          </ac:picMkLst>
        </pc:picChg>
      </pc:sldChg>
      <pc:sldChg chg="del">
        <pc:chgData name="Hrithik Chandra [Student-PECS]" userId="2731abff-1888-4545-9374-34aa9f89af3a" providerId="ADAL" clId="{B69827AA-982A-4601-97A4-0B88B16A85A1}" dt="2024-02-09T10:40:40.092" v="1" actId="47"/>
        <pc:sldMkLst>
          <pc:docMk/>
          <pc:sldMk cId="1203859060" sldId="257"/>
        </pc:sldMkLst>
      </pc:sldChg>
      <pc:sldChg chg="modSp new del mod">
        <pc:chgData name="Hrithik Chandra [Student-PECS]" userId="2731abff-1888-4545-9374-34aa9f89af3a" providerId="ADAL" clId="{B69827AA-982A-4601-97A4-0B88B16A85A1}" dt="2024-02-09T10:43:42.772" v="48" actId="47"/>
        <pc:sldMkLst>
          <pc:docMk/>
          <pc:sldMk cId="3217771688" sldId="258"/>
        </pc:sldMkLst>
        <pc:spChg chg="mod">
          <ac:chgData name="Hrithik Chandra [Student-PECS]" userId="2731abff-1888-4545-9374-34aa9f89af3a" providerId="ADAL" clId="{B69827AA-982A-4601-97A4-0B88B16A85A1}" dt="2024-02-09T10:43:20.699" v="44" actId="1076"/>
          <ac:spMkLst>
            <pc:docMk/>
            <pc:sldMk cId="3217771688" sldId="258"/>
            <ac:spMk id="2" creationId="{80FCB2FB-5DBF-E054-254D-A553B2790EF3}"/>
          </ac:spMkLst>
        </pc:spChg>
      </pc:sldChg>
      <pc:sldChg chg="modSp new mod">
        <pc:chgData name="Hrithik Chandra [Student-PECS]" userId="2731abff-1888-4545-9374-34aa9f89af3a" providerId="ADAL" clId="{B69827AA-982A-4601-97A4-0B88B16A85A1}" dt="2024-02-16T13:23:53.889" v="3052" actId="20577"/>
        <pc:sldMkLst>
          <pc:docMk/>
          <pc:sldMk cId="2330821397" sldId="259"/>
        </pc:sldMkLst>
        <pc:spChg chg="mod">
          <ac:chgData name="Hrithik Chandra [Student-PECS]" userId="2731abff-1888-4545-9374-34aa9f89af3a" providerId="ADAL" clId="{B69827AA-982A-4601-97A4-0B88B16A85A1}" dt="2024-02-16T13:22:47.902" v="2961" actId="14100"/>
          <ac:spMkLst>
            <pc:docMk/>
            <pc:sldMk cId="2330821397" sldId="259"/>
            <ac:spMk id="2" creationId="{EBA6BCC2-68E4-3069-711C-97EDF0C29B64}"/>
          </ac:spMkLst>
        </pc:spChg>
        <pc:spChg chg="mod">
          <ac:chgData name="Hrithik Chandra [Student-PECS]" userId="2731abff-1888-4545-9374-34aa9f89af3a" providerId="ADAL" clId="{B69827AA-982A-4601-97A4-0B88B16A85A1}" dt="2024-02-16T13:23:53.889" v="3052" actId="20577"/>
          <ac:spMkLst>
            <pc:docMk/>
            <pc:sldMk cId="2330821397" sldId="259"/>
            <ac:spMk id="3" creationId="{EB265F5C-1A4F-D035-213A-94092A2C64F4}"/>
          </ac:spMkLst>
        </pc:spChg>
      </pc:sldChg>
      <pc:sldChg chg="addSp delSp modSp new mod">
        <pc:chgData name="Hrithik Chandra [Student-PECS]" userId="2731abff-1888-4545-9374-34aa9f89af3a" providerId="ADAL" clId="{B69827AA-982A-4601-97A4-0B88B16A85A1}" dt="2024-02-16T23:36:02.493" v="3088" actId="20577"/>
        <pc:sldMkLst>
          <pc:docMk/>
          <pc:sldMk cId="1947303525" sldId="260"/>
        </pc:sldMkLst>
        <pc:spChg chg="mod">
          <ac:chgData name="Hrithik Chandra [Student-PECS]" userId="2731abff-1888-4545-9374-34aa9f89af3a" providerId="ADAL" clId="{B69827AA-982A-4601-97A4-0B88B16A85A1}" dt="2024-02-16T09:39:31.916" v="1653" actId="1076"/>
          <ac:spMkLst>
            <pc:docMk/>
            <pc:sldMk cId="1947303525" sldId="260"/>
            <ac:spMk id="2" creationId="{6470558A-A41D-B1C3-046F-04C29CF9AE3C}"/>
          </ac:spMkLst>
        </pc:spChg>
        <pc:spChg chg="del mod">
          <ac:chgData name="Hrithik Chandra [Student-PECS]" userId="2731abff-1888-4545-9374-34aa9f89af3a" providerId="ADAL" clId="{B69827AA-982A-4601-97A4-0B88B16A85A1}" dt="2024-02-09T10:46:39.158" v="231" actId="3680"/>
          <ac:spMkLst>
            <pc:docMk/>
            <pc:sldMk cId="1947303525" sldId="260"/>
            <ac:spMk id="3" creationId="{3D973F80-5ACB-EF39-49AB-B95A06C059DA}"/>
          </ac:spMkLst>
        </pc:spChg>
        <pc:graphicFrameChg chg="add mod ord modGraphic">
          <ac:chgData name="Hrithik Chandra [Student-PECS]" userId="2731abff-1888-4545-9374-34aa9f89af3a" providerId="ADAL" clId="{B69827AA-982A-4601-97A4-0B88B16A85A1}" dt="2024-02-16T23:36:02.493" v="3088" actId="20577"/>
          <ac:graphicFrameMkLst>
            <pc:docMk/>
            <pc:sldMk cId="1947303525" sldId="260"/>
            <ac:graphicFrameMk id="4" creationId="{4A035DAA-A33E-F437-24C2-ADC3D7384D31}"/>
          </ac:graphicFrameMkLst>
        </pc:graphicFrameChg>
        <pc:graphicFrameChg chg="add del">
          <ac:chgData name="Hrithik Chandra [Student-PECS]" userId="2731abff-1888-4545-9374-34aa9f89af3a" providerId="ADAL" clId="{B69827AA-982A-4601-97A4-0B88B16A85A1}" dt="2024-02-09T10:48:24.444" v="303" actId="478"/>
          <ac:graphicFrameMkLst>
            <pc:docMk/>
            <pc:sldMk cId="1947303525" sldId="260"/>
            <ac:graphicFrameMk id="5" creationId="{4B7E921C-4934-ACEB-D7F7-F19B2D117445}"/>
          </ac:graphicFrameMkLst>
        </pc:graphicFrameChg>
      </pc:sldChg>
      <pc:sldChg chg="modSp new mod">
        <pc:chgData name="Hrithik Chandra [Student-PECS]" userId="2731abff-1888-4545-9374-34aa9f89af3a" providerId="ADAL" clId="{B69827AA-982A-4601-97A4-0B88B16A85A1}" dt="2024-02-12T18:00:01.212" v="1441" actId="20577"/>
        <pc:sldMkLst>
          <pc:docMk/>
          <pc:sldMk cId="2586799539" sldId="261"/>
        </pc:sldMkLst>
        <pc:spChg chg="mod">
          <ac:chgData name="Hrithik Chandra [Student-PECS]" userId="2731abff-1888-4545-9374-34aa9f89af3a" providerId="ADAL" clId="{B69827AA-982A-4601-97A4-0B88B16A85A1}" dt="2024-02-09T12:59:37.373" v="1291" actId="20577"/>
          <ac:spMkLst>
            <pc:docMk/>
            <pc:sldMk cId="2586799539" sldId="261"/>
            <ac:spMk id="2" creationId="{67E95968-4A22-2C62-FC95-35704FB24115}"/>
          </ac:spMkLst>
        </pc:spChg>
        <pc:spChg chg="mod">
          <ac:chgData name="Hrithik Chandra [Student-PECS]" userId="2731abff-1888-4545-9374-34aa9f89af3a" providerId="ADAL" clId="{B69827AA-982A-4601-97A4-0B88B16A85A1}" dt="2024-02-12T18:00:01.212" v="1441" actId="20577"/>
          <ac:spMkLst>
            <pc:docMk/>
            <pc:sldMk cId="2586799539" sldId="261"/>
            <ac:spMk id="3" creationId="{42177A1F-6CB5-6800-D851-388F49CB2859}"/>
          </ac:spMkLst>
        </pc:spChg>
      </pc:sldChg>
      <pc:sldChg chg="new ord">
        <pc:chgData name="Hrithik Chandra [Student-PECS]" userId="2731abff-1888-4545-9374-34aa9f89af3a" providerId="ADAL" clId="{B69827AA-982A-4601-97A4-0B88B16A85A1}" dt="2024-02-12T17:39:36.678" v="1349"/>
        <pc:sldMkLst>
          <pc:docMk/>
          <pc:sldMk cId="189269287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0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2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4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14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7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5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8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6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4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5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52FD-6F5F-4AD9-BD80-3584A168A15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0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52FD-6F5F-4AD9-BD80-3584A168A154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6495-BE5D-4974-B671-0C97D9E44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752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FB14A2-4EA5-17E7-FC7B-D6CD8555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3600" b="1">
                <a:effectLst/>
                <a:latin typeface="Avenir Next LT Pro Light" panose="020B0304020202020204" pitchFamily="34" charset="0"/>
              </a:rPr>
              <a:t>Team Software Project:</a:t>
            </a:r>
            <a:br>
              <a:rPr lang="en-IN" sz="3600" b="1">
                <a:effectLst/>
                <a:latin typeface="Avenir Next LT Pro Light" panose="020B0304020202020204" pitchFamily="34" charset="0"/>
              </a:rPr>
            </a:br>
            <a:r>
              <a:rPr lang="en-IN" sz="3600" b="1">
                <a:effectLst/>
                <a:latin typeface="Avenir Next LT Pro Light" panose="020B0304020202020204" pitchFamily="34" charset="0"/>
              </a:rPr>
              <a:t>Group 2</a:t>
            </a:r>
            <a:br>
              <a:rPr lang="en-IN" sz="1800">
                <a:solidFill>
                  <a:srgbClr val="686868"/>
                </a:solidFill>
                <a:effectLst/>
                <a:latin typeface="Avenir Next LT Pro Light" panose="020B0304020202020204" pitchFamily="34" charset="0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90EF64-DFEE-EE6B-0BA7-6B799DC00D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2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BCC2-68E4-3069-711C-97EDF0C2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604" cy="928837"/>
          </a:xfrm>
        </p:spPr>
        <p:txBody>
          <a:bodyPr>
            <a:normAutofit/>
          </a:bodyPr>
          <a:lstStyle/>
          <a:p>
            <a:r>
              <a:rPr lang="en-IN" sz="4000" dirty="0"/>
              <a:t>Project Idea : Uni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5F5C-1A4F-D035-213A-94092A2C6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62" y="1512498"/>
            <a:ext cx="11507638" cy="5112589"/>
          </a:xfrm>
        </p:spPr>
        <p:txBody>
          <a:bodyPr>
            <a:normAutofit/>
          </a:bodyPr>
          <a:lstStyle/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IN" sz="1600" u="sng" dirty="0">
                <a:latin typeface="Calibri" panose="020F0502020204030204" pitchFamily="34" charset="0"/>
              </a:rPr>
              <a:t>Project Name – </a:t>
            </a:r>
          </a:p>
          <a:p>
            <a:pPr marL="0" indent="0" algn="just" fontAlgn="ctr">
              <a:spcBef>
                <a:spcPts val="0"/>
              </a:spcBef>
              <a:buNone/>
            </a:pPr>
            <a:endParaRPr lang="en-IN" sz="1600" dirty="0">
              <a:latin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IN" sz="1600" b="1" u="sng" dirty="0">
                <a:effectLst/>
                <a:latin typeface="Calibri" panose="020F0502020204030204" pitchFamily="34" charset="0"/>
              </a:rPr>
              <a:t>About </a:t>
            </a:r>
            <a:r>
              <a:rPr lang="en-IN" sz="1600" b="1" u="sng" dirty="0">
                <a:latin typeface="Calibri" panose="020F0502020204030204" pitchFamily="34" charset="0"/>
              </a:rPr>
              <a:t>:</a:t>
            </a: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IN" sz="1600" dirty="0">
                <a:latin typeface="Calibri" panose="020F0502020204030204" pitchFamily="34" charset="0"/>
              </a:rPr>
              <a:t>An online marketplace selling affordable second-hand products for Students, by Students</a:t>
            </a:r>
          </a:p>
          <a:p>
            <a:pPr marL="0" indent="0" algn="just" fontAlgn="ctr">
              <a:spcBef>
                <a:spcPts val="0"/>
              </a:spcBef>
              <a:buNone/>
            </a:pPr>
            <a:endParaRPr lang="en-IN" sz="1600" dirty="0">
              <a:latin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IN" sz="1600" b="1" u="sng" dirty="0">
                <a:latin typeface="Calibri" panose="020F0502020204030204" pitchFamily="34" charset="0"/>
              </a:rPr>
              <a:t>Aims</a:t>
            </a:r>
            <a:r>
              <a:rPr lang="en-IN" sz="1600" u="sng" dirty="0">
                <a:latin typeface="Calibri" panose="020F0502020204030204" pitchFamily="34" charset="0"/>
              </a:rPr>
              <a:t> :</a:t>
            </a:r>
          </a:p>
          <a:p>
            <a:pPr marL="457200" indent="-457200" algn="just" fontAlgn="ctr">
              <a:spcBef>
                <a:spcPts val="0"/>
              </a:spcBef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Allow access to a database of second-hand products showing facts such as price, product description (image, video), Seller contact information, location of university</a:t>
            </a:r>
          </a:p>
          <a:p>
            <a:pPr marL="457200" indent="-457200" algn="just" fontAlgn="ctr">
              <a:spcBef>
                <a:spcPts val="0"/>
              </a:spcBef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Allow users to put products they want to buy into shopping cart / </a:t>
            </a:r>
            <a:r>
              <a:rPr lang="en-US" sz="1600" dirty="0" err="1">
                <a:latin typeface="Calibri" panose="020F0502020204030204" pitchFamily="34" charset="0"/>
              </a:rPr>
              <a:t>wishlist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</a:p>
          <a:p>
            <a:pPr marL="457200" indent="-457200" algn="just" fontAlgn="ctr">
              <a:spcBef>
                <a:spcPts val="0"/>
              </a:spcBef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Allow users to sell their products </a:t>
            </a:r>
          </a:p>
          <a:p>
            <a:pPr marL="457200" indent="-457200" algn="just" fontAlgn="ctr">
              <a:spcBef>
                <a:spcPts val="0"/>
              </a:spcBef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Allow users to message the sellers </a:t>
            </a:r>
          </a:p>
          <a:p>
            <a:pPr marL="457200" indent="-457200" algn="just" fontAlgn="ctr">
              <a:spcBef>
                <a:spcPts val="0"/>
              </a:spcBef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Provide access to a map system that allows users to determine their pick-up/drop-off location at the university.</a:t>
            </a:r>
          </a:p>
          <a:p>
            <a:pPr marL="457200" indent="-457200" algn="just" fontAlgn="ctr">
              <a:spcBef>
                <a:spcPts val="0"/>
              </a:spcBef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Allow users to report damaged or inappropriate items</a:t>
            </a:r>
          </a:p>
          <a:p>
            <a:pPr marL="457200" indent="-457200" algn="just" fontAlgn="ctr">
              <a:spcBef>
                <a:spcPts val="0"/>
              </a:spcBef>
              <a:buAutoNum type="arabicPeriod"/>
            </a:pPr>
            <a:r>
              <a:rPr lang="en-IN" sz="1600" dirty="0">
                <a:latin typeface="Calibri" panose="020F0502020204030204" pitchFamily="34" charset="0"/>
              </a:rPr>
              <a:t>Allow users to use either mobile app or website versions as per convenience. </a:t>
            </a:r>
          </a:p>
          <a:p>
            <a:pPr marL="0" indent="0" algn="just" fontAlgn="ctr">
              <a:spcBef>
                <a:spcPts val="0"/>
              </a:spcBef>
              <a:buNone/>
            </a:pPr>
            <a:endParaRPr lang="en-IN" sz="1600" dirty="0">
              <a:effectLst/>
              <a:latin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IN" sz="1600" u="sng" dirty="0">
                <a:latin typeface="Calibri" panose="020F0502020204030204" pitchFamily="34" charset="0"/>
              </a:rPr>
              <a:t>Platforms</a:t>
            </a:r>
            <a:r>
              <a:rPr lang="en-IN" sz="1600" u="sng" dirty="0">
                <a:effectLst/>
                <a:latin typeface="Calibri" panose="020F0502020204030204" pitchFamily="34" charset="0"/>
              </a:rPr>
              <a:t> </a:t>
            </a:r>
            <a:r>
              <a:rPr lang="en-IN" sz="1600" dirty="0">
                <a:effectLst/>
                <a:latin typeface="Calibri" panose="020F0502020204030204" pitchFamily="34" charset="0"/>
              </a:rPr>
              <a:t>– website</a:t>
            </a:r>
            <a:r>
              <a:rPr lang="en-IN" sz="1600" dirty="0">
                <a:latin typeface="Calibri" panose="020F0502020204030204" pitchFamily="34" charset="0"/>
              </a:rPr>
              <a:t>, </a:t>
            </a:r>
            <a:r>
              <a:rPr lang="en-IN" sz="1600" dirty="0">
                <a:effectLst/>
                <a:latin typeface="Calibri" panose="020F0502020204030204" pitchFamily="34" charset="0"/>
              </a:rPr>
              <a:t>mobile app (later)</a:t>
            </a:r>
          </a:p>
          <a:p>
            <a:pPr marL="0" indent="0" algn="just" fontAlgn="ctr">
              <a:spcBef>
                <a:spcPts val="0"/>
              </a:spcBef>
              <a:buNone/>
            </a:pPr>
            <a:endParaRPr lang="en-IN" sz="1600" dirty="0">
              <a:latin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r>
              <a:rPr lang="en-IN" sz="1600" dirty="0">
                <a:effectLst/>
                <a:latin typeface="Calibri" panose="020F0502020204030204" pitchFamily="34" charset="0"/>
              </a:rPr>
              <a:t>Inspiration – Facebook Marketplace, </a:t>
            </a:r>
            <a:r>
              <a:rPr lang="en-IN" sz="1600" dirty="0" err="1">
                <a:effectLst/>
                <a:latin typeface="Calibri" panose="020F0502020204030204" pitchFamily="34" charset="0"/>
              </a:rPr>
              <a:t>Ebay</a:t>
            </a:r>
            <a:r>
              <a:rPr lang="en-IN" sz="1600" dirty="0">
                <a:effectLst/>
                <a:latin typeface="Calibri" panose="020F0502020204030204" pitchFamily="34" charset="0"/>
              </a:rPr>
              <a:t>, Etsy, Amazon Shopping</a:t>
            </a:r>
          </a:p>
          <a:p>
            <a:pPr marL="0" indent="0" algn="just" fontAlgn="ctr">
              <a:spcBef>
                <a:spcPts val="0"/>
              </a:spcBef>
              <a:buNone/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pPr marL="0" indent="0" algn="just" fontAlgn="ctr">
              <a:spcBef>
                <a:spcPts val="0"/>
              </a:spcBef>
              <a:buNone/>
            </a:pPr>
            <a:endParaRPr lang="en-IN" sz="16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82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5968-4A22-2C62-FC95-35704FB2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39400" cy="980596"/>
          </a:xfrm>
        </p:spPr>
        <p:txBody>
          <a:bodyPr>
            <a:normAutofit/>
          </a:bodyPr>
          <a:lstStyle/>
          <a:p>
            <a:r>
              <a:rPr lang="en-IN" sz="4000" dirty="0"/>
              <a:t>Potential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7A1F-6CB5-6800-D851-388F49CB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54" y="1345722"/>
            <a:ext cx="10686691" cy="4687469"/>
          </a:xfrm>
        </p:spPr>
        <p:txBody>
          <a:bodyPr/>
          <a:lstStyle/>
          <a:p>
            <a:pPr marL="0" indent="0" algn="just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pPr algn="just" fontAlgn="ctr">
              <a:spcBef>
                <a:spcPts val="0"/>
              </a:spcBef>
            </a:pPr>
            <a:r>
              <a:rPr lang="en-IN" sz="2000" dirty="0">
                <a:effectLst/>
                <a:latin typeface="Calibri" panose="020F0502020204030204" pitchFamily="34" charset="0"/>
              </a:rPr>
              <a:t>Primary Features –</a:t>
            </a:r>
            <a:endParaRPr lang="en-IN" sz="2000" dirty="0">
              <a:latin typeface="Calibri" panose="020F0502020204030204" pitchFamily="34" charset="0"/>
            </a:endParaRPr>
          </a:p>
          <a:p>
            <a:pPr algn="just" fontAlgn="ctr">
              <a:spcBef>
                <a:spcPts val="0"/>
              </a:spcBef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pPr algn="just" fontAlgn="ctr">
              <a:spcBef>
                <a:spcPts val="0"/>
              </a:spcBef>
            </a:pPr>
            <a:endParaRPr lang="en-IN" sz="800" dirty="0">
              <a:effectLst/>
              <a:latin typeface="Calibri" panose="020F0502020204030204" pitchFamily="34" charset="0"/>
            </a:endParaRP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O</a:t>
            </a:r>
            <a:r>
              <a:rPr lang="en-IN" sz="1600" dirty="0">
                <a:effectLst/>
                <a:latin typeface="Calibri" panose="020F0502020204030204" pitchFamily="34" charset="0"/>
              </a:rPr>
              <a:t>nly </a:t>
            </a:r>
            <a:r>
              <a:rPr lang="en-IN" sz="1600" dirty="0">
                <a:latin typeface="Calibri" panose="020F0502020204030204" pitchFamily="34" charset="0"/>
              </a:rPr>
              <a:t>U</a:t>
            </a:r>
            <a:r>
              <a:rPr lang="en-IN" sz="1600" dirty="0">
                <a:effectLst/>
                <a:latin typeface="Calibri" panose="020F0502020204030204" pitchFamily="34" charset="0"/>
              </a:rPr>
              <a:t>ni students can access; requires authentication – Sign up/ Log in  using Uni email, 2-FA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Filter products based on product type, price; 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Sorting products based on Price, Trending Product Type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Shopping Cart (Individual, total price, mode of payment)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effectLst/>
                <a:latin typeface="Calibri" panose="020F0502020204030204" pitchFamily="34" charset="0"/>
              </a:rPr>
              <a:t>Primarily selling Second hand products, </a:t>
            </a:r>
            <a:r>
              <a:rPr lang="en-IN" sz="1600">
                <a:effectLst/>
                <a:latin typeface="Calibri" panose="020F0502020204030204" pitchFamily="34" charset="0"/>
              </a:rPr>
              <a:t>and free ones.</a:t>
            </a:r>
          </a:p>
          <a:p>
            <a:pPr lvl="1" algn="just" fontAlgn="ctr">
              <a:spcBef>
                <a:spcPts val="0"/>
              </a:spcBef>
            </a:pPr>
            <a:endParaRPr lang="en-IN" sz="1600" dirty="0">
              <a:latin typeface="Calibri" panose="020F0502020204030204" pitchFamily="34" charset="0"/>
            </a:endParaRPr>
          </a:p>
          <a:p>
            <a:pPr lvl="1" algn="just" fontAlgn="ctr"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</a:endParaRPr>
          </a:p>
          <a:p>
            <a:pPr algn="just" fontAlgn="ctr">
              <a:spcBef>
                <a:spcPts val="0"/>
              </a:spcBef>
            </a:pPr>
            <a:r>
              <a:rPr lang="en-IN" sz="2000" dirty="0">
                <a:effectLst/>
                <a:latin typeface="Calibri" panose="020F0502020204030204" pitchFamily="34" charset="0"/>
              </a:rPr>
              <a:t>Seco</a:t>
            </a:r>
            <a:r>
              <a:rPr lang="en-IN" sz="2000" dirty="0">
                <a:latin typeface="Calibri" panose="020F0502020204030204" pitchFamily="34" charset="0"/>
              </a:rPr>
              <a:t>ndary Features –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effectLst/>
                <a:latin typeface="Calibri" panose="020F0502020204030204" pitchFamily="34" charset="0"/>
              </a:rPr>
              <a:t>Multiple university and university log ins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effectLst/>
                <a:latin typeface="Calibri" panose="020F0502020204030204" pitchFamily="34" charset="0"/>
              </a:rPr>
              <a:t>Map location of drop off/pick up points 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effectLst/>
                <a:latin typeface="Calibri" panose="020F0502020204030204" pitchFamily="34" charset="0"/>
              </a:rPr>
              <a:t>Payment on delivery, Cash or Card/Contactless, Direct Transfer.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M</a:t>
            </a:r>
            <a:r>
              <a:rPr lang="en-IN" sz="1600" dirty="0">
                <a:effectLst/>
                <a:latin typeface="Calibri" panose="020F0502020204030204" pitchFamily="34" charset="0"/>
              </a:rPr>
              <a:t>ultiple drop off/pick up points around/in Uni for delivery or picking up delivery. </a:t>
            </a:r>
          </a:p>
          <a:p>
            <a:pPr lvl="1" algn="just" fontAlgn="ctr">
              <a:spcBef>
                <a:spcPts val="0"/>
              </a:spcBef>
            </a:pPr>
            <a:endParaRPr lang="en-IN" sz="1600" dirty="0">
              <a:effectLst/>
              <a:latin typeface="Calibri" panose="020F0502020204030204" pitchFamily="34" charset="0"/>
            </a:endParaRPr>
          </a:p>
          <a:p>
            <a:pPr algn="just" fontAlgn="ctr">
              <a:spcBef>
                <a:spcPts val="0"/>
              </a:spcBef>
            </a:pPr>
            <a:r>
              <a:rPr lang="en-IN" sz="2000" dirty="0">
                <a:effectLst/>
                <a:latin typeface="Calibri" panose="020F0502020204030204" pitchFamily="34" charset="0"/>
              </a:rPr>
              <a:t>Additional Feature – </a:t>
            </a:r>
          </a:p>
          <a:p>
            <a:pPr lvl="1" algn="just" fontAlgn="ctr">
              <a:spcBef>
                <a:spcPts val="0"/>
              </a:spcBef>
            </a:pPr>
            <a:r>
              <a:rPr lang="en-IN" sz="1600" dirty="0">
                <a:latin typeface="Calibri" panose="020F0502020204030204" pitchFamily="34" charset="0"/>
              </a:rPr>
              <a:t>B</a:t>
            </a:r>
            <a:r>
              <a:rPr lang="en-IN" sz="1600" dirty="0">
                <a:effectLst/>
                <a:latin typeface="Calibri" panose="020F0502020204030204" pitchFamily="34" charset="0"/>
              </a:rPr>
              <a:t>argaining (swapping products); </a:t>
            </a:r>
            <a:r>
              <a:rPr lang="en-IN" sz="1600" dirty="0">
                <a:latin typeface="Calibri" panose="020F0502020204030204" pitchFamily="34" charset="0"/>
              </a:rPr>
              <a:t>A</a:t>
            </a:r>
            <a:r>
              <a:rPr lang="en-IN" sz="1600" dirty="0">
                <a:effectLst/>
                <a:latin typeface="Calibri" panose="020F0502020204030204" pitchFamily="34" charset="0"/>
              </a:rPr>
              <a:t>uction; Returning Product and Payment in-case of defective product; Wishlist;</a:t>
            </a:r>
          </a:p>
          <a:p>
            <a:pPr algn="just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pPr algn="just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79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2669-6A05-5CF9-625E-A0CD791E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1A02-5639-9369-C50B-5860E722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9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58A-A41D-B1C3-046F-04C29CF9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868"/>
            <a:ext cx="10515600" cy="1325563"/>
          </a:xfrm>
        </p:spPr>
        <p:txBody>
          <a:bodyPr/>
          <a:lstStyle/>
          <a:p>
            <a:r>
              <a:rPr lang="en-IN" dirty="0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035DAA-A33E-F437-24C2-ADC3D7384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26246"/>
              </p:ext>
            </p:extLst>
          </p:nvPr>
        </p:nvGraphicFramePr>
        <p:xfrm>
          <a:off x="838201" y="1932167"/>
          <a:ext cx="10945482" cy="398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883">
                  <a:extLst>
                    <a:ext uri="{9D8B030D-6E8A-4147-A177-3AD203B41FA5}">
                      <a16:colId xmlns:a16="http://schemas.microsoft.com/office/drawing/2014/main" val="1719561571"/>
                    </a:ext>
                  </a:extLst>
                </a:gridCol>
                <a:gridCol w="2083883">
                  <a:extLst>
                    <a:ext uri="{9D8B030D-6E8A-4147-A177-3AD203B41FA5}">
                      <a16:colId xmlns:a16="http://schemas.microsoft.com/office/drawing/2014/main" val="802383690"/>
                    </a:ext>
                  </a:extLst>
                </a:gridCol>
                <a:gridCol w="2083883">
                  <a:extLst>
                    <a:ext uri="{9D8B030D-6E8A-4147-A177-3AD203B41FA5}">
                      <a16:colId xmlns:a16="http://schemas.microsoft.com/office/drawing/2014/main" val="2037388338"/>
                    </a:ext>
                  </a:extLst>
                </a:gridCol>
                <a:gridCol w="2277214">
                  <a:extLst>
                    <a:ext uri="{9D8B030D-6E8A-4147-A177-3AD203B41FA5}">
                      <a16:colId xmlns:a16="http://schemas.microsoft.com/office/drawing/2014/main" val="1272563486"/>
                    </a:ext>
                  </a:extLst>
                </a:gridCol>
                <a:gridCol w="2416619">
                  <a:extLst>
                    <a:ext uri="{9D8B030D-6E8A-4147-A177-3AD203B41FA5}">
                      <a16:colId xmlns:a16="http://schemas.microsoft.com/office/drawing/2014/main" val="3739040272"/>
                    </a:ext>
                  </a:extLst>
                </a:gridCol>
              </a:tblGrid>
              <a:tr h="621252">
                <a:tc>
                  <a:txBody>
                    <a:bodyPr/>
                    <a:lstStyle/>
                    <a:p>
                      <a:r>
                        <a:rPr lang="en-IN" sz="1400" dirty="0"/>
                        <a:t>Hrithik Chandra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Jemima Anil 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Anderson Sugianto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Sujan Gurung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Mahfuza</a:t>
                      </a:r>
                      <a:r>
                        <a:rPr lang="en-IN" sz="1400" dirty="0"/>
                        <a:t> Begum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62523"/>
                  </a:ext>
                </a:extLst>
              </a:tr>
              <a:tr h="436336">
                <a:tc>
                  <a:txBody>
                    <a:bodyPr/>
                    <a:lstStyle/>
                    <a:p>
                      <a:r>
                        <a:rPr lang="en-IN" sz="1400" dirty="0"/>
                        <a:t>Current Team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Design – Website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Design Lead – Mobile App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Design -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Design - 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77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Team GitHub, Trello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Gantt Chart Production and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Research into problems that can be faced and their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Research website designs that are known for ease of usability.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Research into possible website names and logos and colour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219"/>
                  </a:ext>
                </a:extLst>
              </a:tr>
              <a:tr h="421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Research into problems that can be faced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Research into problems that can be faced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92993"/>
                  </a:ext>
                </a:extLst>
              </a:tr>
              <a:tr h="40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Research into existing online marketplace websites: Identify key features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Research into existing online marketplace websites: Identify key features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Minutes Taker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93442"/>
                  </a:ext>
                </a:extLst>
              </a:tr>
              <a:tr h="437072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86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30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907</TotalTime>
  <Words>392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Calibri</vt:lpstr>
      <vt:lpstr>Calibri Light</vt:lpstr>
      <vt:lpstr>Office Theme</vt:lpstr>
      <vt:lpstr>Team Software Project: Group 2 </vt:lpstr>
      <vt:lpstr>Project Idea : Uni Marketplace</vt:lpstr>
      <vt:lpstr>Potential Features</vt:lpstr>
      <vt:lpstr>WIP</vt:lpstr>
      <vt:lpstr>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Software Project: Group 2 </dc:title>
  <dc:creator>Hrithik Chandra [Student-PECS]</dc:creator>
  <cp:lastModifiedBy>Hrithik Chandra [Student-PECS]</cp:lastModifiedBy>
  <cp:revision>1</cp:revision>
  <dcterms:created xsi:type="dcterms:W3CDTF">2024-02-09T10:39:52Z</dcterms:created>
  <dcterms:modified xsi:type="dcterms:W3CDTF">2024-02-18T22:05:53Z</dcterms:modified>
</cp:coreProperties>
</file>