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30/10/2014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troisième puce ici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Levinston-Durbin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81228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Medium</vt:lpstr>
      <vt:lpstr>Wingdings</vt:lpstr>
      <vt:lpstr>MedicalHealth_16x9</vt:lpstr>
      <vt:lpstr>Analyse spectrale</vt:lpstr>
      <vt:lpstr>Analyse non-parametrique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2014-10-30T13:32:22Z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