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0" r:id="rId6"/>
    <p:sldId id="267" r:id="rId7"/>
    <p:sldId id="270" r:id="rId8"/>
    <p:sldId id="271" r:id="rId9"/>
    <p:sldId id="272" r:id="rId10"/>
    <p:sldId id="273" r:id="rId11"/>
    <p:sldId id="259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12D637-7FF1-401C-9304-F85D1B95B226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1</a:t>
          </a:r>
          <a:endParaRPr lang="fr-FR" noProof="0" dirty="0"/>
        </a:p>
      </dgm:t>
    </dgm:pt>
    <dgm:pt modelId="{05E1DD5C-7FEF-48F0-9651-C74D082ACBA9}" type="parTrans" cxnId="{9653D664-EC18-40D7-9F5E-3B27A70DCA4D}">
      <dgm:prSet/>
      <dgm:spPr/>
      <dgm:t>
        <a:bodyPr/>
        <a:lstStyle/>
        <a:p>
          <a:endParaRPr lang="en-US"/>
        </a:p>
      </dgm:t>
    </dgm:pt>
    <dgm:pt modelId="{F14B97BF-E90F-4D5A-A42B-6364BCB81249}" type="sibTrans" cxnId="{9653D664-EC18-40D7-9F5E-3B27A70DCA4D}">
      <dgm:prSet/>
      <dgm:spPr/>
      <dgm:t>
        <a:bodyPr/>
        <a:lstStyle/>
        <a:p>
          <a:endParaRPr lang="en-US"/>
        </a:p>
      </dgm:t>
    </dgm:pt>
    <dgm:pt modelId="{743FE7B1-011B-42E6-8768-1EB3E95741FA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921AFB12-2D70-40FB-8AB1-299E0FF2C5A6}" type="parTrans" cxnId="{6D29C741-1B1E-4EBC-A0C7-F287A8ED285A}">
      <dgm:prSet/>
      <dgm:spPr/>
      <dgm:t>
        <a:bodyPr/>
        <a:lstStyle/>
        <a:p>
          <a:endParaRPr lang="en-US"/>
        </a:p>
      </dgm:t>
    </dgm:pt>
    <dgm:pt modelId="{FFAF77DD-A644-4C36-8908-6204BB0D9268}" type="sibTrans" cxnId="{6D29C741-1B1E-4EBC-A0C7-F287A8ED285A}">
      <dgm:prSet/>
      <dgm:spPr/>
      <dgm:t>
        <a:bodyPr/>
        <a:lstStyle/>
        <a:p>
          <a:endParaRPr lang="en-US"/>
        </a:p>
      </dgm:t>
    </dgm:pt>
    <dgm:pt modelId="{DA33CDF4-5B94-4B92-9E0A-4DFD4CBFAF2D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B7ECB8E0-4CD3-4804-BE8C-5260A5083C57}" type="parTrans" cxnId="{88A87FA6-C1EB-4109-9B9E-2FE10DE80F14}">
      <dgm:prSet/>
      <dgm:spPr/>
      <dgm:t>
        <a:bodyPr/>
        <a:lstStyle/>
        <a:p>
          <a:endParaRPr lang="en-US"/>
        </a:p>
      </dgm:t>
    </dgm:pt>
    <dgm:pt modelId="{D3EF4DE2-351E-4A5C-980A-1BBDC899AAC2}" type="sibTrans" cxnId="{88A87FA6-C1EB-4109-9B9E-2FE10DE80F14}">
      <dgm:prSet/>
      <dgm:spPr/>
      <dgm:t>
        <a:bodyPr/>
        <a:lstStyle/>
        <a:p>
          <a:endParaRPr lang="en-US"/>
        </a:p>
      </dgm:t>
    </dgm:pt>
    <dgm:pt modelId="{DB6AA457-F75F-415D-BDD5-92045774FE4B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2</a:t>
          </a:r>
          <a:endParaRPr lang="fr-FR" noProof="0" dirty="0"/>
        </a:p>
      </dgm:t>
    </dgm:pt>
    <dgm:pt modelId="{195DBB62-3C1E-4BED-ADB6-6E31CA6ABD63}" type="parTrans" cxnId="{93F76B4F-907D-4630-B1A9-C3BE3C102DFF}">
      <dgm:prSet/>
      <dgm:spPr/>
      <dgm:t>
        <a:bodyPr/>
        <a:lstStyle/>
        <a:p>
          <a:endParaRPr lang="en-US"/>
        </a:p>
      </dgm:t>
    </dgm:pt>
    <dgm:pt modelId="{C684833D-85CC-4010-A138-ABC65E139C69}" type="sibTrans" cxnId="{93F76B4F-907D-4630-B1A9-C3BE3C102DFF}">
      <dgm:prSet/>
      <dgm:spPr/>
      <dgm:t>
        <a:bodyPr/>
        <a:lstStyle/>
        <a:p>
          <a:endParaRPr lang="en-US"/>
        </a:p>
      </dgm:t>
    </dgm:pt>
    <dgm:pt modelId="{99C943DF-AAA4-4E2C-A283-FA2BF761F447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F107AF-35DA-4D25-AB35-B8AD821D3FE7}" type="parTrans" cxnId="{F9232B4D-645E-4C93-A5D6-A89B30504327}">
      <dgm:prSet/>
      <dgm:spPr/>
      <dgm:t>
        <a:bodyPr/>
        <a:lstStyle/>
        <a:p>
          <a:endParaRPr lang="en-US"/>
        </a:p>
      </dgm:t>
    </dgm:pt>
    <dgm:pt modelId="{4802CB64-7B32-458C-A9FF-C35C0A51E69A}" type="sibTrans" cxnId="{F9232B4D-645E-4C93-A5D6-A89B30504327}">
      <dgm:prSet/>
      <dgm:spPr/>
      <dgm:t>
        <a:bodyPr/>
        <a:lstStyle/>
        <a:p>
          <a:endParaRPr lang="en-US"/>
        </a:p>
      </dgm:t>
    </dgm:pt>
    <dgm:pt modelId="{3FE03ED9-3066-4E28-8291-0B1764DC85D6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70F79093-990B-4C69-A0BC-6E28D692D24F}" type="parTrans" cxnId="{EF7A2011-FCAC-41A8-A305-634BF780B59D}">
      <dgm:prSet/>
      <dgm:spPr/>
      <dgm:t>
        <a:bodyPr/>
        <a:lstStyle/>
        <a:p>
          <a:endParaRPr lang="en-US"/>
        </a:p>
      </dgm:t>
    </dgm:pt>
    <dgm:pt modelId="{2D17DCF5-1F10-4F99-AFA5-9D17F12D0A73}" type="sibTrans" cxnId="{EF7A2011-FCAC-41A8-A305-634BF780B59D}">
      <dgm:prSet/>
      <dgm:spPr/>
      <dgm:t>
        <a:bodyPr/>
        <a:lstStyle/>
        <a:p>
          <a:endParaRPr lang="en-US"/>
        </a:p>
      </dgm:t>
    </dgm:pt>
    <dgm:pt modelId="{C3DC95A2-4D92-42C5-966E-8600E4BA31BD}">
      <dgm:prSet phldrT="[Text]"/>
      <dgm:spPr/>
      <dgm:t>
        <a:bodyPr/>
        <a:lstStyle/>
        <a:p>
          <a:pPr algn="ctr" defTabSz="914400">
            <a:buNone/>
          </a:pPr>
          <a:r>
            <a:rPr lang="fr-FR" noProof="0" dirty="0" smtClean="0"/>
            <a:t>Étape 3</a:t>
          </a:r>
          <a:endParaRPr lang="fr-FR" noProof="0" dirty="0"/>
        </a:p>
      </dgm:t>
    </dgm:pt>
    <dgm:pt modelId="{F9D94033-59E5-4228-A5F3-6CB272E77E3B}" type="parTrans" cxnId="{8A476EEB-6A39-4004-AD8C-BD56913E7B26}">
      <dgm:prSet/>
      <dgm:spPr/>
      <dgm:t>
        <a:bodyPr/>
        <a:lstStyle/>
        <a:p>
          <a:endParaRPr lang="en-US"/>
        </a:p>
      </dgm:t>
    </dgm:pt>
    <dgm:pt modelId="{A43E3114-C8AC-4F44-952D-8A0D6A8A6B45}" type="sibTrans" cxnId="{8A476EEB-6A39-4004-AD8C-BD56913E7B26}">
      <dgm:prSet/>
      <dgm:spPr/>
      <dgm:t>
        <a:bodyPr/>
        <a:lstStyle/>
        <a:p>
          <a:endParaRPr lang="en-US"/>
        </a:p>
      </dgm:t>
    </dgm:pt>
    <dgm:pt modelId="{17ACD041-408C-4E7D-B463-7267D32756A1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209FC651-3F8E-4BF8-8C06-328027667041}" type="parTrans" cxnId="{EBCDDEFB-4955-4864-90AB-7D693BE5DA0A}">
      <dgm:prSet/>
      <dgm:spPr/>
      <dgm:t>
        <a:bodyPr/>
        <a:lstStyle/>
        <a:p>
          <a:endParaRPr lang="en-US"/>
        </a:p>
      </dgm:t>
    </dgm:pt>
    <dgm:pt modelId="{A6AA8096-532A-4378-9BB6-B585B46357E5}" type="sibTrans" cxnId="{EBCDDEFB-4955-4864-90AB-7D693BE5DA0A}">
      <dgm:prSet/>
      <dgm:spPr/>
      <dgm:t>
        <a:bodyPr/>
        <a:lstStyle/>
        <a:p>
          <a:endParaRPr lang="en-US"/>
        </a:p>
      </dgm:t>
    </dgm:pt>
    <dgm:pt modelId="{B5387FF0-0982-441E-9F8E-19335142671C}">
      <dgm:prSet phldrT="[Text]"/>
      <dgm:spPr/>
      <dgm:t>
        <a:bodyPr/>
        <a:lstStyle/>
        <a:p>
          <a:pPr algn="l" defTabSz="914400">
            <a:buNone/>
          </a:pPr>
          <a:r>
            <a:rPr lang="fr-FR" sz="1800" b="0" i="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800" b="0" i="0" noProof="0" dirty="0">
            <a:latin typeface="Franklin Gothic Medium"/>
            <a:ea typeface="+mn-ea"/>
            <a:cs typeface="+mn-cs"/>
          </a:endParaRPr>
        </a:p>
      </dgm:t>
    </dgm:pt>
    <dgm:pt modelId="{FE9534D2-E5E4-4494-A37E-5724362DB3AC}" type="parTrans" cxnId="{7F70C7BE-72E8-441E-B7CF-522ADEA91ECB}">
      <dgm:prSet/>
      <dgm:spPr/>
      <dgm:t>
        <a:bodyPr/>
        <a:lstStyle/>
        <a:p>
          <a:endParaRPr lang="en-US"/>
        </a:p>
      </dgm:t>
    </dgm:pt>
    <dgm:pt modelId="{0DB486FB-DB2E-4894-89D1-AA4679580390}" type="sibTrans" cxnId="{7F70C7BE-72E8-441E-B7CF-522ADEA91ECB}">
      <dgm:prSet/>
      <dgm:spPr/>
      <dgm:t>
        <a:bodyPr/>
        <a:lstStyle/>
        <a:p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52F9F5-2482-4D52-A33E-BE0263F4B0EA}" type="pres">
      <dgm:prSet presAssocID="{C3DC95A2-4D92-42C5-966E-8600E4BA31BD}" presName="entireBox" presStyleLbl="node1" presStyleIdx="0" presStyleCnt="3"/>
      <dgm:spPr/>
      <dgm:t>
        <a:bodyPr/>
        <a:lstStyle/>
        <a:p>
          <a:endParaRPr lang="en-US"/>
        </a:p>
      </dgm:t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0AD606B-F25E-46DF-B405-18F7D2EAE74A}" type="pres">
      <dgm:prSet presAssocID="{DB6AA457-F75F-415D-BDD5-92045774FE4B}" presName="arrow" presStyleLbl="node1" presStyleIdx="1" presStyleCnt="3"/>
      <dgm:spPr/>
      <dgm:t>
        <a:bodyPr/>
        <a:lstStyle/>
        <a:p>
          <a:endParaRPr lang="en-US"/>
        </a:p>
      </dgm:t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48265CE-F3A3-46DB-9DD2-97590B4DBB84}" type="pres">
      <dgm:prSet presAssocID="{C712D637-7FF1-401C-9304-F85D1B95B226}" presName="arrow" presStyleLbl="node1" presStyleIdx="2" presStyleCnt="3"/>
      <dgm:spPr/>
      <dgm:t>
        <a:bodyPr/>
        <a:lstStyle/>
        <a:p>
          <a:endParaRPr lang="en-US"/>
        </a:p>
      </dgm:t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53340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3</a:t>
          </a:r>
          <a:endParaRPr lang="fr-FR" sz="2200" kern="1200" noProof="0" dirty="0"/>
        </a:p>
      </dsp:txBody>
      <dsp:txXfrm>
        <a:off x="0" y="3443976"/>
        <a:ext cx="53340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4031779"/>
        <a:ext cx="2667000" cy="519979"/>
      </dsp:txXfrm>
    </dsp:sp>
    <dsp:sp modelId="{0F0AC827-ACAE-4C23-875D-A4B53006A73F}">
      <dsp:nvSpPr>
        <dsp:cNvPr id="0" name=""/>
        <dsp:cNvSpPr/>
      </dsp:nvSpPr>
      <dsp:spPr>
        <a:xfrm>
          <a:off x="2667000" y="4031779"/>
          <a:ext cx="2667000" cy="519979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4031779"/>
        <a:ext cx="26670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5334000" cy="1738539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2</a:t>
          </a:r>
          <a:endParaRPr lang="fr-FR" sz="2200" kern="1200" noProof="0" dirty="0"/>
        </a:p>
      </dsp:txBody>
      <dsp:txXfrm rot="-10800000">
        <a:off x="0" y="1722392"/>
        <a:ext cx="53340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2332619"/>
        <a:ext cx="2667000" cy="519823"/>
      </dsp:txXfrm>
    </dsp:sp>
    <dsp:sp modelId="{A6EE397C-6C28-4128-BFFE-CFF44F70153F}">
      <dsp:nvSpPr>
        <dsp:cNvPr id="0" name=""/>
        <dsp:cNvSpPr/>
      </dsp:nvSpPr>
      <dsp:spPr>
        <a:xfrm>
          <a:off x="2667000" y="2332619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2332619"/>
        <a:ext cx="26670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5334000" cy="1738539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 smtClean="0"/>
            <a:t>Étape 1</a:t>
          </a:r>
          <a:endParaRPr lang="fr-FR" sz="2200" kern="1200" noProof="0" dirty="0"/>
        </a:p>
      </dsp:txBody>
      <dsp:txXfrm rot="-10800000">
        <a:off x="0" y="808"/>
        <a:ext cx="53340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0" y="611036"/>
        <a:ext cx="2667000" cy="519823"/>
      </dsp:txXfrm>
    </dsp:sp>
    <dsp:sp modelId="{3EC7D028-ECEA-492B-A6F1-68E9B57B69C6}">
      <dsp:nvSpPr>
        <dsp:cNvPr id="0" name=""/>
        <dsp:cNvSpPr/>
      </dsp:nvSpPr>
      <dsp:spPr>
        <a:xfrm>
          <a:off x="2667000" y="611036"/>
          <a:ext cx="2667000" cy="5198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noProof="0" dirty="0" smtClean="0">
              <a:latin typeface="Franklin Gothic Medium"/>
              <a:ea typeface="+mn-ea"/>
              <a:cs typeface="+mn-cs"/>
            </a:rPr>
            <a:t>Description de la tâche</a:t>
          </a:r>
          <a:endParaRPr lang="fr-FR" sz="1900" b="0" i="0" kern="1200" noProof="0" dirty="0">
            <a:latin typeface="Franklin Gothic Medium"/>
            <a:ea typeface="+mn-ea"/>
            <a:cs typeface="+mn-cs"/>
          </a:endParaRPr>
        </a:p>
      </dsp:txBody>
      <dsp:txXfrm>
        <a:off x="2667000" y="611036"/>
        <a:ext cx="26670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03/11/2014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03/11/2014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03/11/2014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992" y="188640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Analyse spectrale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4797152"/>
            <a:ext cx="325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Raphaël …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439400" cy="1325563"/>
          </a:xfrm>
        </p:spPr>
        <p:txBody>
          <a:bodyPr>
            <a:normAutofit/>
          </a:bodyPr>
          <a:lstStyle/>
          <a:p>
            <a:r>
              <a:rPr lang="fr-FR" dirty="0"/>
              <a:t>Disposition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Texte de la troisième puce ici</a:t>
            </a:r>
          </a:p>
        </p:txBody>
      </p:sp>
      <p:graphicFrame>
        <p:nvGraphicFramePr>
          <p:cNvPr id="7" name="Espace réservé du contenu 6" descr="Processus segmenté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862639"/>
              </p:ext>
            </p:extLst>
          </p:nvPr>
        </p:nvGraphicFramePr>
        <p:xfrm>
          <a:off x="6324600" y="1825625"/>
          <a:ext cx="53340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Commité </a:t>
            </a:r>
            <a:r>
              <a:rPr lang="fr-FR" noProof="1" smtClean="0">
                <a:sym typeface="Wingdings" panose="05000000000000000000" pitchFamily="2" charset="2"/>
              </a:rPr>
              <a:t>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non-</a:t>
            </a:r>
            <a:r>
              <a:rPr lang="fr-FR" dirty="0" err="1" smtClean="0"/>
              <a:t>parametrique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première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deuxième puce ici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Ajouter le texte de la troisième puce ici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</a:t>
            </a:r>
            <a:r>
              <a:rPr lang="fr-FR" dirty="0" err="1" smtClean="0"/>
              <a:t>parametrique</a:t>
            </a:r>
            <a:r>
              <a:rPr lang="fr-FR" dirty="0"/>
              <a:t> : </a:t>
            </a:r>
            <a:r>
              <a:rPr lang="fr-FR" sz="2800" dirty="0"/>
              <a:t>Algorithme de </a:t>
            </a:r>
            <a:r>
              <a:rPr lang="fr-FR" sz="2800" dirty="0" err="1"/>
              <a:t>Levinson-Durbin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Intérêts : 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834317" y="41582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11624" y="275508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de signal AR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81970" y="3840623"/>
            <a:ext cx="484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Estimation de l’</a:t>
            </a:r>
            <a:r>
              <a:rPr lang="fr-FR" dirty="0" err="1" smtClean="0"/>
              <a:t>auto-corrélation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2. Résolution des équations de </a:t>
            </a:r>
            <a:r>
              <a:rPr lang="fr-FR" dirty="0" err="1" smtClean="0"/>
              <a:t>Yule</a:t>
            </a:r>
            <a:r>
              <a:rPr lang="fr-FR" dirty="0" smtClean="0"/>
              <a:t>-Walker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98" y="2558866"/>
                <a:ext cx="2322239" cy="7561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2711624" y="4091356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 récurrence 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Complexité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Ordre  p donne les ordres inférieurs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9" y="5591957"/>
                <a:ext cx="40170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contenu 2"/>
          <p:cNvSpPr txBox="1">
            <a:spLocks/>
          </p:cNvSpPr>
          <p:nvPr/>
        </p:nvSpPr>
        <p:spPr>
          <a:xfrm>
            <a:off x="6960096" y="5124496"/>
            <a:ext cx="4495118" cy="93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231215" y="5565709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Estimation de la corrélation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fenêtrage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3472" y="2636912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Détection de un sin :  p &gt; 3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Séparation de deux sin : 100% pour p &gt; 300   et 63% pour p = 250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Enveloppe :  e &gt; 0,305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Détection de 20 partiels :  p &gt; 200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Bruit rose : e &gt; 0,367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414062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Sinusoïde + bruit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t="2922" r="6343" b="3595"/>
          <a:stretch/>
        </p:blipFill>
        <p:spPr>
          <a:xfrm>
            <a:off x="3359696" y="2159532"/>
            <a:ext cx="8280920" cy="460851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9784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6800" y="3938150"/>
            <a:ext cx="2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Nombre de points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t="2547" r="6956" b="3832"/>
          <a:stretch/>
        </p:blipFill>
        <p:spPr>
          <a:xfrm>
            <a:off x="3431704" y="2060848"/>
            <a:ext cx="8489583" cy="467793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125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Fréquence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2775" r="7345" b="5497"/>
          <a:stretch/>
        </p:blipFill>
        <p:spPr>
          <a:xfrm>
            <a:off x="3338709" y="2060848"/>
            <a:ext cx="8517931" cy="470304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2237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Application sur signal réel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Amplitude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40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Levinson-Durbin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00808"/>
            <a:ext cx="10573816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Performances de l’algorithme (suite)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67408" y="4077072"/>
            <a:ext cx="269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Amplitude variable :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2913" r="7281" b="5712"/>
          <a:stretch/>
        </p:blipFill>
        <p:spPr>
          <a:xfrm>
            <a:off x="3359695" y="2060848"/>
            <a:ext cx="8441653" cy="468052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698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Grand écran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Cambria Math</vt:lpstr>
      <vt:lpstr>Franklin Gothic Medium</vt:lpstr>
      <vt:lpstr>Wingdings</vt:lpstr>
      <vt:lpstr>MedicalHealth_16x9</vt:lpstr>
      <vt:lpstr>Analyse spectrale</vt:lpstr>
      <vt:lpstr>Analyse non-parametrique</vt:lpstr>
      <vt:lpstr>Analyse parametrique : Algorithme de Levinson-Durbin </vt:lpstr>
      <vt:lpstr>Levinson-Durbin</vt:lpstr>
      <vt:lpstr>Levinson-Durbin</vt:lpstr>
      <vt:lpstr>Levinson-Durbin</vt:lpstr>
      <vt:lpstr>Levinson-Durbin</vt:lpstr>
      <vt:lpstr>Levinson-Durbin</vt:lpstr>
      <vt:lpstr>Levinson-Durbin</vt:lpstr>
      <vt:lpstr>Disposition deux contenus avec graphique SmartArt</vt:lpstr>
      <vt:lpstr>Commité 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2014-11-03T21:49:04Z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