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29/10/2014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29/10/2014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29/10/2014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29/10/2014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Raphaël …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troisième puce ici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81228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Grand écran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Franklin Gothic Medium</vt:lpstr>
      <vt:lpstr>Wingdings</vt:lpstr>
      <vt:lpstr>MedicalHealth_16x9</vt:lpstr>
      <vt:lpstr>Analyse spectrale</vt:lpstr>
      <vt:lpstr>Analyse non-parametrique</vt:lpstr>
      <vt:lpstr>Analyse parametrique</vt:lpstr>
      <vt:lpstr>Disposition deux contenus avec tableau</vt:lpstr>
      <vt:lpstr>Disposition deux contenus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2014-10-29T22:39:36Z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