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73" r:id="rId16"/>
    <p:sldId id="258" r:id="rId17"/>
    <p:sldId id="260" r:id="rId18"/>
    <p:sldId id="259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31/10/2014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31/10/2014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 à fenêtre glissante (SWFT)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Pour remédier à certaines insuffisances des transformées de Fourier, particulièrement la perte de tous les aspects temporels (début, fin, singularités, etc.)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détecte des aspects temporels de la largeur de </a:t>
            </a:r>
            <a:r>
              <a:rPr lang="fr-FR" smtClean="0"/>
              <a:t>la fenêtre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69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ne parle plus de domaine temps-fréquence, mais </a:t>
                </a:r>
                <a:r>
                  <a:rPr lang="fr-FR" b="1" i="1" dirty="0" smtClean="0"/>
                  <a:t>temps-échelle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Une ondelette est une fonction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dirty="0" smtClean="0"/>
                  <a:t> normée de moyenne nulle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Temps : translation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Echelle : dilatation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la transformée en ondelettes de f mesure la variation de f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dans </a:t>
                </a:r>
                <a:r>
                  <a:rPr lang="fr-FR" dirty="0"/>
                  <a:t>un voisinage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de </a:t>
                </a:r>
                <a:r>
                  <a:rPr lang="fr-FR" dirty="0"/>
                  <a:t>taille proportionnelle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𝑊𝑇</m:t>
                          </m:r>
                        </m:e>
                      </m:groupCh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Particulièrement pertinent pour des signaux non-stationnaires.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Il n’y a pas unicité de la décomposition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631270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Estimateur biaisé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Cambria Math</vt:lpstr>
      <vt:lpstr>Franklin Gothic Medium</vt:lpstr>
      <vt:lpstr>Wingdings</vt:lpstr>
      <vt:lpstr>MedicalHealth_16x9</vt:lpstr>
      <vt:lpstr>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Le corrélogramme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La transformée en ondelettes (CWT)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2014-10-31T16:01:41Z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