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0" r:id="rId6"/>
    <p:sldId id="267" r:id="rId7"/>
    <p:sldId id="270" r:id="rId8"/>
    <p:sldId id="271" r:id="rId9"/>
    <p:sldId id="272" r:id="rId10"/>
    <p:sldId id="259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30/10/2014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Raphaël …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Commité </a:t>
            </a:r>
            <a:r>
              <a:rPr lang="fr-FR" noProof="1" smtClean="0">
                <a:sym typeface="Wingdings" panose="05000000000000000000" pitchFamily="2" charset="2"/>
              </a:rPr>
              <a:t>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troisième puce ici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r>
              <a:rPr lang="fr-FR" dirty="0"/>
              <a:t> : </a:t>
            </a:r>
            <a:r>
              <a:rPr lang="fr-FR" sz="2800" dirty="0"/>
              <a:t>Algorithme de </a:t>
            </a:r>
            <a:r>
              <a:rPr lang="fr-FR" sz="2800" dirty="0" err="1"/>
              <a:t>Levinson-Durbin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Intérêts : 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834317" y="41582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7550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de signal AR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81970" y="3840623"/>
            <a:ext cx="484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Estimation de l’</a:t>
            </a:r>
            <a:r>
              <a:rPr lang="fr-FR" dirty="0" err="1" smtClean="0"/>
              <a:t>auto-corrélation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2. Résolution des équations de </a:t>
            </a:r>
            <a:r>
              <a:rPr lang="fr-FR" dirty="0" err="1" smtClean="0"/>
              <a:t>Yule</a:t>
            </a:r>
            <a:r>
              <a:rPr lang="fr-FR" dirty="0" smtClean="0"/>
              <a:t>-Walker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711624" y="4091356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récurrence 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Complexité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Ordre  p donne les ordres inférieurs</a:t>
                </a:r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contenu 2"/>
          <p:cNvSpPr txBox="1">
            <a:spLocks/>
          </p:cNvSpPr>
          <p:nvPr/>
        </p:nvSpPr>
        <p:spPr>
          <a:xfrm>
            <a:off x="6960096" y="5124496"/>
            <a:ext cx="4495118" cy="93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231215" y="5565709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Estimation de la corrélation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fenêtrage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Détection de un sin :  p &gt; 3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Séparation de deux sin : 100% pour p &gt; 300   et 63% pour p = 250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Enveloppe :  e &gt; 0,305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Détection de 20 partiels :  p &gt; 200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Bruit rose : e &gt; 0,367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414062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Sinusoïde + bruit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2922" r="6343" b="3595"/>
          <a:stretch/>
        </p:blipFill>
        <p:spPr>
          <a:xfrm>
            <a:off x="3359696" y="2159532"/>
            <a:ext cx="8280920" cy="460851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9784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3938150"/>
            <a:ext cx="2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Nombre de points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t="2547" r="6956" b="3832"/>
          <a:stretch/>
        </p:blipFill>
        <p:spPr>
          <a:xfrm>
            <a:off x="3431704" y="2060848"/>
            <a:ext cx="8489583" cy="467793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125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Fréquence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2775" r="7345" b="5497"/>
          <a:stretch/>
        </p:blipFill>
        <p:spPr>
          <a:xfrm>
            <a:off x="3338709" y="2060848"/>
            <a:ext cx="8517931" cy="470304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2237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Amplitude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2913" r="7281" b="5712"/>
          <a:stretch/>
        </p:blipFill>
        <p:spPr>
          <a:xfrm>
            <a:off x="3359695" y="2060848"/>
            <a:ext cx="8441653" cy="468052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0340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Grand écran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Cambria Math</vt:lpstr>
      <vt:lpstr>Franklin Gothic Medium</vt:lpstr>
      <vt:lpstr>Wingdings</vt:lpstr>
      <vt:lpstr>MedicalHealth_16x9</vt:lpstr>
      <vt:lpstr>Analyse spectrale</vt:lpstr>
      <vt:lpstr>Analyse non-parametrique</vt:lpstr>
      <vt:lpstr>Analyse parametrique : Algorithme de Levinson-Durbin </vt:lpstr>
      <vt:lpstr>Levinson-Durbin</vt:lpstr>
      <vt:lpstr>Levinson-Durbin</vt:lpstr>
      <vt:lpstr>Levinson-Durbin</vt:lpstr>
      <vt:lpstr>Levinson-Durbin</vt:lpstr>
      <vt:lpstr>Levinson-Durbin</vt:lpstr>
      <vt:lpstr>Disposition deux contenus avec graphique SmartArt</vt:lpstr>
      <vt:lpstr>Commité 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2014-10-30T21:27:19Z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