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9" r:id="rId5"/>
    <p:sldId id="271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03/02/2015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03/02/2015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03/02/2015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03/02/2015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03/02/2015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03/02/2015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9376" y="404664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Commande du robot Koala </a:t>
            </a:r>
            <a:br>
              <a:rPr lang="fr-FR" dirty="0" smtClean="0"/>
            </a:br>
            <a:r>
              <a:rPr lang="fr-FR" dirty="0" smtClean="0"/>
              <a:t>par voix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5229200"/>
            <a:ext cx="325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04 février 2015</a:t>
            </a:r>
          </a:p>
          <a:p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Code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8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Résultats, performances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558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Taux de 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2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Commande du robot Koala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4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r>
              <a:rPr lang="fr-F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Page intentionnellement laissée blanche</a:t>
            </a:r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81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THE END</a:t>
            </a:r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noProof="1" smtClean="0"/>
              <a:t>Merci pour votre attention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Commander le robot Koala par la voix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Quatre consignes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Les étapes de la reconnaissance vocale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Découpage en trames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de descripteurs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Mesure de distance entre les morceaux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locale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globale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Normalisation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6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6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Quelques détails sur notre méthode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0571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étude sous Matlab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Détermination des paramètres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6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Medium</vt:lpstr>
      <vt:lpstr>Wingdings</vt:lpstr>
      <vt:lpstr>MedicalHealth_16x9</vt:lpstr>
      <vt:lpstr>Commande du robot Koala  par voix</vt:lpstr>
      <vt:lpstr>Objectifs</vt:lpstr>
      <vt:lpstr>Les étapes de la reconnaissance vocale</vt:lpstr>
      <vt:lpstr>Découpage en trames</vt:lpstr>
      <vt:lpstr>Extraction de descripteurs</vt:lpstr>
      <vt:lpstr>Mesure de distance entre les morceaux</vt:lpstr>
      <vt:lpstr>Classification</vt:lpstr>
      <vt:lpstr>Quelques détails sur notre méthode</vt:lpstr>
      <vt:lpstr>Première étude sous Matlab</vt:lpstr>
      <vt:lpstr>Code C++</vt:lpstr>
      <vt:lpstr>Résultats, performances</vt:lpstr>
      <vt:lpstr>Taux de classification</vt:lpstr>
      <vt:lpstr>Commande du robot Koala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2015-02-03T16:41:49Z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