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9" r:id="rId3"/>
    <p:sldId id="258" r:id="rId4"/>
    <p:sldId id="257" r:id="rId5"/>
    <p:sldId id="267" r:id="rId6"/>
    <p:sldId id="268" r:id="rId7"/>
    <p:sldId id="269" r:id="rId8"/>
    <p:sldId id="270" r:id="rId9"/>
    <p:sldId id="260" r:id="rId10"/>
    <p:sldId id="265" r:id="rId11"/>
    <p:sldId id="266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A381A-F15C-920D-BFA9-90D90CB0AE96}" v="114" dt="2021-05-30T20:43:45.567"/>
    <p1510:client id="{AE75590F-614E-5B9B-5AEC-3D10C74B8C9D}" v="21" dt="2021-05-30T20:24:47.556"/>
    <p1510:client id="{BE8D5EE6-5647-E7A1-DAEB-0524D5136768}" v="52" dt="2021-05-30T16:07:03.165"/>
    <p1510:client id="{C8F2DF01-D251-9A8C-6B15-D772D274F3B5}" v="429" dt="2021-05-30T16:28:16.754"/>
    <p1510:client id="{DB25CD56-0F0D-A3D7-D0B0-838DC8F0CC79}" v="133" dt="2021-05-30T16:44:09.910"/>
    <p1510:client id="{F5627B61-313D-41DA-B148-01F5B5D16E42}" v="547" dt="2021-05-30T16:02:13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D73D1-1E38-4503-9748-F196AB5F1EA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FD66AE-5601-4E25-85FB-145DD9208362}">
      <dgm:prSet/>
      <dgm:spPr/>
      <dgm:t>
        <a:bodyPr/>
        <a:lstStyle/>
        <a:p>
          <a:r>
            <a:rPr lang="en-US" err="1"/>
            <a:t>Chess.stackexchange</a:t>
          </a:r>
        </a:p>
      </dgm:t>
    </dgm:pt>
    <dgm:pt modelId="{2E683CE0-6734-40DF-BFAC-D6577788DFA7}" type="parTrans" cxnId="{C996ABA9-9FC4-4DB7-87F7-5DA3E10956DE}">
      <dgm:prSet/>
      <dgm:spPr/>
      <dgm:t>
        <a:bodyPr/>
        <a:lstStyle/>
        <a:p>
          <a:endParaRPr lang="en-US"/>
        </a:p>
      </dgm:t>
    </dgm:pt>
    <dgm:pt modelId="{9A9B6EAD-BFB4-4E57-A6BD-8A8D3EB4682B}" type="sibTrans" cxnId="{C996ABA9-9FC4-4DB7-87F7-5DA3E10956DE}">
      <dgm:prSet/>
      <dgm:spPr/>
      <dgm:t>
        <a:bodyPr/>
        <a:lstStyle/>
        <a:p>
          <a:endParaRPr lang="en-US"/>
        </a:p>
      </dgm:t>
    </dgm:pt>
    <dgm:pt modelId="{D872C0D7-A5B5-4748-B5D3-40172C013B8B}">
      <dgm:prSet/>
      <dgm:spPr/>
      <dgm:t>
        <a:bodyPr/>
        <a:lstStyle/>
        <a:p>
          <a:r>
            <a:rPr lang="en-US" err="1">
              <a:latin typeface="Calibri Light" panose="020F0302020204030204"/>
            </a:rPr>
            <a:t>Apple.stackexchange</a:t>
          </a:r>
          <a:endParaRPr lang="en-US" err="1"/>
        </a:p>
      </dgm:t>
    </dgm:pt>
    <dgm:pt modelId="{15AE265F-9A40-4F71-A4AB-9078CFACF357}" type="parTrans" cxnId="{1F958EC1-8266-4ED7-905B-3EFD66D498C7}">
      <dgm:prSet/>
      <dgm:spPr/>
      <dgm:t>
        <a:bodyPr/>
        <a:lstStyle/>
        <a:p>
          <a:endParaRPr lang="en-US"/>
        </a:p>
      </dgm:t>
    </dgm:pt>
    <dgm:pt modelId="{0C682993-0EC5-429F-91D2-93D79F6205E8}" type="sibTrans" cxnId="{1F958EC1-8266-4ED7-905B-3EFD66D498C7}">
      <dgm:prSet/>
      <dgm:spPr/>
      <dgm:t>
        <a:bodyPr/>
        <a:lstStyle/>
        <a:p>
          <a:endParaRPr lang="en-US"/>
        </a:p>
      </dgm:t>
    </dgm:pt>
    <dgm:pt modelId="{49EDCF71-E942-489E-96E4-32F15AC965CA}">
      <dgm:prSet/>
      <dgm:spPr/>
      <dgm:t>
        <a:bodyPr/>
        <a:lstStyle/>
        <a:p>
          <a:r>
            <a:rPr lang="en-US" err="1">
              <a:latin typeface="Calibri Light" panose="020F0302020204030204"/>
            </a:rPr>
            <a:t>Politics.stackexchange</a:t>
          </a:r>
          <a:endParaRPr lang="en-US" err="1"/>
        </a:p>
      </dgm:t>
    </dgm:pt>
    <dgm:pt modelId="{306F880F-CD0E-4F0F-9257-DE071B2EC3F8}" type="parTrans" cxnId="{476B0D23-94F5-49AB-9490-0F45C7B5B123}">
      <dgm:prSet/>
      <dgm:spPr/>
      <dgm:t>
        <a:bodyPr/>
        <a:lstStyle/>
        <a:p>
          <a:endParaRPr lang="en-US"/>
        </a:p>
      </dgm:t>
    </dgm:pt>
    <dgm:pt modelId="{24A39E95-BDD1-4490-B963-E39F25A44869}" type="sibTrans" cxnId="{476B0D23-94F5-49AB-9490-0F45C7B5B123}">
      <dgm:prSet/>
      <dgm:spPr/>
      <dgm:t>
        <a:bodyPr/>
        <a:lstStyle/>
        <a:p>
          <a:endParaRPr lang="en-US"/>
        </a:p>
      </dgm:t>
    </dgm:pt>
    <dgm:pt modelId="{7126B531-4FD1-4819-9CC0-355A8F904D2F}" type="pres">
      <dgm:prSet presAssocID="{9B2D73D1-1E38-4503-9748-F196AB5F1EAC}" presName="diagram" presStyleCnt="0">
        <dgm:presLayoutVars>
          <dgm:dir/>
          <dgm:resizeHandles val="exact"/>
        </dgm:presLayoutVars>
      </dgm:prSet>
      <dgm:spPr/>
    </dgm:pt>
    <dgm:pt modelId="{A149E7EF-593E-4E5D-849A-2BFBD7A4F71D}" type="pres">
      <dgm:prSet presAssocID="{67FD66AE-5601-4E25-85FB-145DD9208362}" presName="node" presStyleLbl="node1" presStyleIdx="0" presStyleCnt="3">
        <dgm:presLayoutVars>
          <dgm:bulletEnabled val="1"/>
        </dgm:presLayoutVars>
      </dgm:prSet>
      <dgm:spPr/>
    </dgm:pt>
    <dgm:pt modelId="{B0849902-CC13-4CD8-9893-D31C498F8AC1}" type="pres">
      <dgm:prSet presAssocID="{9A9B6EAD-BFB4-4E57-A6BD-8A8D3EB4682B}" presName="sibTrans" presStyleCnt="0"/>
      <dgm:spPr/>
    </dgm:pt>
    <dgm:pt modelId="{617EE4F4-3854-43DC-962C-FC221969D717}" type="pres">
      <dgm:prSet presAssocID="{D872C0D7-A5B5-4748-B5D3-40172C013B8B}" presName="node" presStyleLbl="node1" presStyleIdx="1" presStyleCnt="3">
        <dgm:presLayoutVars>
          <dgm:bulletEnabled val="1"/>
        </dgm:presLayoutVars>
      </dgm:prSet>
      <dgm:spPr/>
    </dgm:pt>
    <dgm:pt modelId="{AADCD57B-C453-413E-99E0-2D9095DADC7B}" type="pres">
      <dgm:prSet presAssocID="{0C682993-0EC5-429F-91D2-93D79F6205E8}" presName="sibTrans" presStyleCnt="0"/>
      <dgm:spPr/>
    </dgm:pt>
    <dgm:pt modelId="{3980341D-ADF4-402A-B3DF-8CFC18AEA29A}" type="pres">
      <dgm:prSet presAssocID="{49EDCF71-E942-489E-96E4-32F15AC965CA}" presName="node" presStyleLbl="node1" presStyleIdx="2" presStyleCnt="3">
        <dgm:presLayoutVars>
          <dgm:bulletEnabled val="1"/>
        </dgm:presLayoutVars>
      </dgm:prSet>
      <dgm:spPr/>
    </dgm:pt>
  </dgm:ptLst>
  <dgm:cxnLst>
    <dgm:cxn modelId="{E3C32D11-E9A1-40D1-85C2-0A9818D5E95C}" type="presOf" srcId="{49EDCF71-E942-489E-96E4-32F15AC965CA}" destId="{3980341D-ADF4-402A-B3DF-8CFC18AEA29A}" srcOrd="0" destOrd="0" presId="urn:microsoft.com/office/officeart/2005/8/layout/default"/>
    <dgm:cxn modelId="{476B0D23-94F5-49AB-9490-0F45C7B5B123}" srcId="{9B2D73D1-1E38-4503-9748-F196AB5F1EAC}" destId="{49EDCF71-E942-489E-96E4-32F15AC965CA}" srcOrd="2" destOrd="0" parTransId="{306F880F-CD0E-4F0F-9257-DE071B2EC3F8}" sibTransId="{24A39E95-BDD1-4490-B963-E39F25A44869}"/>
    <dgm:cxn modelId="{EF184E2D-DFCC-4242-A8A1-EDBDF81556FD}" type="presOf" srcId="{67FD66AE-5601-4E25-85FB-145DD9208362}" destId="{A149E7EF-593E-4E5D-849A-2BFBD7A4F71D}" srcOrd="0" destOrd="0" presId="urn:microsoft.com/office/officeart/2005/8/layout/default"/>
    <dgm:cxn modelId="{C996ABA9-9FC4-4DB7-87F7-5DA3E10956DE}" srcId="{9B2D73D1-1E38-4503-9748-F196AB5F1EAC}" destId="{67FD66AE-5601-4E25-85FB-145DD9208362}" srcOrd="0" destOrd="0" parTransId="{2E683CE0-6734-40DF-BFAC-D6577788DFA7}" sibTransId="{9A9B6EAD-BFB4-4E57-A6BD-8A8D3EB4682B}"/>
    <dgm:cxn modelId="{1F958EC1-8266-4ED7-905B-3EFD66D498C7}" srcId="{9B2D73D1-1E38-4503-9748-F196AB5F1EAC}" destId="{D872C0D7-A5B5-4748-B5D3-40172C013B8B}" srcOrd="1" destOrd="0" parTransId="{15AE265F-9A40-4F71-A4AB-9078CFACF357}" sibTransId="{0C682993-0EC5-429F-91D2-93D79F6205E8}"/>
    <dgm:cxn modelId="{46713FC3-0DD2-4A86-A5D6-D016CC7AC018}" type="presOf" srcId="{D872C0D7-A5B5-4748-B5D3-40172C013B8B}" destId="{617EE4F4-3854-43DC-962C-FC221969D717}" srcOrd="0" destOrd="0" presId="urn:microsoft.com/office/officeart/2005/8/layout/default"/>
    <dgm:cxn modelId="{38D384DE-53FF-47E0-AEAB-6C870FAADDDD}" type="presOf" srcId="{9B2D73D1-1E38-4503-9748-F196AB5F1EAC}" destId="{7126B531-4FD1-4819-9CC0-355A8F904D2F}" srcOrd="0" destOrd="0" presId="urn:microsoft.com/office/officeart/2005/8/layout/default"/>
    <dgm:cxn modelId="{A64538E6-8FA7-4B38-B600-8F74AC4A2DC5}" type="presParOf" srcId="{7126B531-4FD1-4819-9CC0-355A8F904D2F}" destId="{A149E7EF-593E-4E5D-849A-2BFBD7A4F71D}" srcOrd="0" destOrd="0" presId="urn:microsoft.com/office/officeart/2005/8/layout/default"/>
    <dgm:cxn modelId="{78D26CBF-F7A6-4C3B-A430-94E9C297DE0A}" type="presParOf" srcId="{7126B531-4FD1-4819-9CC0-355A8F904D2F}" destId="{B0849902-CC13-4CD8-9893-D31C498F8AC1}" srcOrd="1" destOrd="0" presId="urn:microsoft.com/office/officeart/2005/8/layout/default"/>
    <dgm:cxn modelId="{7166C848-D957-4101-9A7C-377E456FFEF4}" type="presParOf" srcId="{7126B531-4FD1-4819-9CC0-355A8F904D2F}" destId="{617EE4F4-3854-43DC-962C-FC221969D717}" srcOrd="2" destOrd="0" presId="urn:microsoft.com/office/officeart/2005/8/layout/default"/>
    <dgm:cxn modelId="{766E73D0-F3C2-4D59-9646-3FEF53BE9EF2}" type="presParOf" srcId="{7126B531-4FD1-4819-9CC0-355A8F904D2F}" destId="{AADCD57B-C453-413E-99E0-2D9095DADC7B}" srcOrd="3" destOrd="0" presId="urn:microsoft.com/office/officeart/2005/8/layout/default"/>
    <dgm:cxn modelId="{2528BA77-4189-494E-8C2D-DECD89A5C2F8}" type="presParOf" srcId="{7126B531-4FD1-4819-9CC0-355A8F904D2F}" destId="{3980341D-ADF4-402A-B3DF-8CFC18AEA29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584DF-903D-4351-A791-ECA440F9106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C3503F-EF4D-4FE2-9715-25A0BC0CCB5E}">
      <dgm:prSet/>
      <dgm:spPr/>
      <dgm:t>
        <a:bodyPr/>
        <a:lstStyle/>
        <a:p>
          <a:pPr rtl="0"/>
          <a:r>
            <a:rPr lang="en-US"/>
            <a:t>Jak </a:t>
          </a:r>
          <a:r>
            <a:rPr lang="en-US" err="1"/>
            <a:t>na</a:t>
          </a:r>
          <a:r>
            <a:rPr lang="en-US"/>
            <a:t> </a:t>
          </a:r>
          <a:r>
            <a:rPr lang="en-US" err="1"/>
            <a:t>przestrzeni</a:t>
          </a:r>
          <a:r>
            <a:rPr lang="en-US"/>
            <a:t> </a:t>
          </a:r>
          <a:r>
            <a:rPr lang="en-US" err="1"/>
            <a:t>lat</a:t>
          </a:r>
          <a:r>
            <a:rPr lang="en-US"/>
            <a:t> </a:t>
          </a:r>
          <a:r>
            <a:rPr lang="en-US" err="1"/>
            <a:t>zmieniła</a:t>
          </a:r>
          <a:r>
            <a:rPr lang="en-US"/>
            <a:t> </a:t>
          </a:r>
          <a:r>
            <a:rPr lang="en-US" err="1"/>
            <a:t>się</a:t>
          </a:r>
          <a:r>
            <a:rPr lang="en-US"/>
            <a:t> </a:t>
          </a:r>
          <a:r>
            <a:rPr lang="en-US" err="1"/>
            <a:t>popularność</a:t>
          </a:r>
          <a:r>
            <a:rPr lang="en-US"/>
            <a:t> </a:t>
          </a:r>
          <a:r>
            <a:rPr lang="en-US" err="1"/>
            <a:t>szachów</a:t>
          </a:r>
          <a:r>
            <a:rPr lang="en-US"/>
            <a:t>?</a:t>
          </a:r>
          <a:endParaRPr lang="en-US">
            <a:latin typeface="Calibri Light" panose="020F0302020204030204"/>
          </a:endParaRPr>
        </a:p>
      </dgm:t>
    </dgm:pt>
    <dgm:pt modelId="{7FEA3C00-779D-44F6-BC43-22F01C769231}" type="parTrans" cxnId="{08EE7838-3EB6-4AD2-B435-7C0F45B17FCD}">
      <dgm:prSet/>
      <dgm:spPr/>
      <dgm:t>
        <a:bodyPr/>
        <a:lstStyle/>
        <a:p>
          <a:endParaRPr lang="en-US"/>
        </a:p>
      </dgm:t>
    </dgm:pt>
    <dgm:pt modelId="{6DACD727-BDB7-4361-B276-A874DDC82542}" type="sibTrans" cxnId="{08EE7838-3EB6-4AD2-B435-7C0F45B17FCD}">
      <dgm:prSet/>
      <dgm:spPr/>
      <dgm:t>
        <a:bodyPr/>
        <a:lstStyle/>
        <a:p>
          <a:endParaRPr lang="en-US"/>
        </a:p>
      </dgm:t>
    </dgm:pt>
    <dgm:pt modelId="{18943175-D98B-4A98-8D5D-020CD985C16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Trendy </a:t>
          </a:r>
          <a:r>
            <a:rPr lang="en-US" err="1">
              <a:latin typeface="Calibri Light" panose="020F0302020204030204"/>
            </a:rPr>
            <a:t>wśród</a:t>
          </a:r>
          <a:r>
            <a:rPr lang="en-US">
              <a:latin typeface="Calibri Light" panose="020F0302020204030204"/>
            </a:rPr>
            <a:t> </a:t>
          </a:r>
          <a:r>
            <a:rPr lang="en-US" err="1">
              <a:latin typeface="Calibri Light" panose="020F0302020204030204"/>
            </a:rPr>
            <a:t>użytkowników</a:t>
          </a:r>
          <a:r>
            <a:rPr lang="en-US">
              <a:latin typeface="Calibri Light" panose="020F0302020204030204"/>
            </a:rPr>
            <a:t> </a:t>
          </a:r>
          <a:r>
            <a:rPr lang="en-US" err="1">
              <a:latin typeface="Calibri Light" panose="020F0302020204030204"/>
            </a:rPr>
            <a:t>Apple'a</a:t>
          </a:r>
          <a:r>
            <a:rPr lang="en-US">
              <a:latin typeface="Calibri Light" panose="020F0302020204030204"/>
            </a:rPr>
            <a:t>?</a:t>
          </a:r>
          <a:endParaRPr lang="en-US"/>
        </a:p>
      </dgm:t>
    </dgm:pt>
    <dgm:pt modelId="{D72A5C03-C727-4BF7-833A-51AD2F3B4DE7}" type="parTrans" cxnId="{3549D0BC-D69B-4E6B-AC6A-D1AE8A61C0B2}">
      <dgm:prSet/>
      <dgm:spPr/>
      <dgm:t>
        <a:bodyPr/>
        <a:lstStyle/>
        <a:p>
          <a:endParaRPr lang="en-US"/>
        </a:p>
      </dgm:t>
    </dgm:pt>
    <dgm:pt modelId="{43BE88E9-127B-45CA-9847-F0D54E4F13D6}" type="sibTrans" cxnId="{3549D0BC-D69B-4E6B-AC6A-D1AE8A61C0B2}">
      <dgm:prSet/>
      <dgm:spPr/>
      <dgm:t>
        <a:bodyPr/>
        <a:lstStyle/>
        <a:p>
          <a:endParaRPr lang="en-US"/>
        </a:p>
      </dgm:t>
    </dgm:pt>
    <dgm:pt modelId="{67ADEDA7-2954-4AA4-B912-6A14A3BD1783}">
      <dgm:prSet/>
      <dgm:spPr/>
      <dgm:t>
        <a:bodyPr/>
        <a:lstStyle/>
        <a:p>
          <a:r>
            <a:rPr lang="en-US"/>
            <a:t>-</a:t>
          </a:r>
        </a:p>
      </dgm:t>
    </dgm:pt>
    <dgm:pt modelId="{4844C8BC-D324-4A72-9C73-CF91833E392A}" type="parTrans" cxnId="{BCF25E04-A067-4EED-8074-77280042A8A7}">
      <dgm:prSet/>
      <dgm:spPr/>
      <dgm:t>
        <a:bodyPr/>
        <a:lstStyle/>
        <a:p>
          <a:endParaRPr lang="en-US"/>
        </a:p>
      </dgm:t>
    </dgm:pt>
    <dgm:pt modelId="{AC72BB4E-D80D-48B3-936A-BF8D155C2912}" type="sibTrans" cxnId="{BCF25E04-A067-4EED-8074-77280042A8A7}">
      <dgm:prSet/>
      <dgm:spPr/>
      <dgm:t>
        <a:bodyPr/>
        <a:lstStyle/>
        <a:p>
          <a:endParaRPr lang="en-US"/>
        </a:p>
      </dgm:t>
    </dgm:pt>
    <dgm:pt modelId="{F7EDE38F-FB57-4EB7-8A23-535CC259A9B1}" type="pres">
      <dgm:prSet presAssocID="{670584DF-903D-4351-A791-ECA440F91062}" presName="vert0" presStyleCnt="0">
        <dgm:presLayoutVars>
          <dgm:dir/>
          <dgm:animOne val="branch"/>
          <dgm:animLvl val="lvl"/>
        </dgm:presLayoutVars>
      </dgm:prSet>
      <dgm:spPr/>
    </dgm:pt>
    <dgm:pt modelId="{A0A420E0-5139-4102-9D86-E130DB9CC658}" type="pres">
      <dgm:prSet presAssocID="{70C3503F-EF4D-4FE2-9715-25A0BC0CCB5E}" presName="thickLine" presStyleLbl="alignNode1" presStyleIdx="0" presStyleCnt="3"/>
      <dgm:spPr/>
    </dgm:pt>
    <dgm:pt modelId="{B484BBB2-2097-49AF-B957-49ABE3BD9686}" type="pres">
      <dgm:prSet presAssocID="{70C3503F-EF4D-4FE2-9715-25A0BC0CCB5E}" presName="horz1" presStyleCnt="0"/>
      <dgm:spPr/>
    </dgm:pt>
    <dgm:pt modelId="{FAAE4118-F386-4618-87BD-233F333AB119}" type="pres">
      <dgm:prSet presAssocID="{70C3503F-EF4D-4FE2-9715-25A0BC0CCB5E}" presName="tx1" presStyleLbl="revTx" presStyleIdx="0" presStyleCnt="3"/>
      <dgm:spPr/>
    </dgm:pt>
    <dgm:pt modelId="{CD7FA17F-BF66-422B-A7D4-5DC0691120FC}" type="pres">
      <dgm:prSet presAssocID="{70C3503F-EF4D-4FE2-9715-25A0BC0CCB5E}" presName="vert1" presStyleCnt="0"/>
      <dgm:spPr/>
    </dgm:pt>
    <dgm:pt modelId="{1B9AD705-FE60-416E-9EE7-B7ABAC3B5D80}" type="pres">
      <dgm:prSet presAssocID="{18943175-D98B-4A98-8D5D-020CD985C16E}" presName="thickLine" presStyleLbl="alignNode1" presStyleIdx="1" presStyleCnt="3"/>
      <dgm:spPr/>
    </dgm:pt>
    <dgm:pt modelId="{013BFF44-A2E7-4110-B889-8C85467519D8}" type="pres">
      <dgm:prSet presAssocID="{18943175-D98B-4A98-8D5D-020CD985C16E}" presName="horz1" presStyleCnt="0"/>
      <dgm:spPr/>
    </dgm:pt>
    <dgm:pt modelId="{D50BCC25-E44A-4C3C-BEEA-43EDEC5F4F16}" type="pres">
      <dgm:prSet presAssocID="{18943175-D98B-4A98-8D5D-020CD985C16E}" presName="tx1" presStyleLbl="revTx" presStyleIdx="1" presStyleCnt="3"/>
      <dgm:spPr/>
    </dgm:pt>
    <dgm:pt modelId="{E0E5F6BE-5EE8-470A-9A6F-6339D62BEFBA}" type="pres">
      <dgm:prSet presAssocID="{18943175-D98B-4A98-8D5D-020CD985C16E}" presName="vert1" presStyleCnt="0"/>
      <dgm:spPr/>
    </dgm:pt>
    <dgm:pt modelId="{B1B262AE-DD1C-4CA6-97DD-2D6212021F1F}" type="pres">
      <dgm:prSet presAssocID="{67ADEDA7-2954-4AA4-B912-6A14A3BD1783}" presName="thickLine" presStyleLbl="alignNode1" presStyleIdx="2" presStyleCnt="3"/>
      <dgm:spPr/>
    </dgm:pt>
    <dgm:pt modelId="{5D3578A3-C734-4BDB-B1B1-B1A656338967}" type="pres">
      <dgm:prSet presAssocID="{67ADEDA7-2954-4AA4-B912-6A14A3BD1783}" presName="horz1" presStyleCnt="0"/>
      <dgm:spPr/>
    </dgm:pt>
    <dgm:pt modelId="{9D9B583E-542F-4E53-91A9-1F68E827FAA5}" type="pres">
      <dgm:prSet presAssocID="{67ADEDA7-2954-4AA4-B912-6A14A3BD1783}" presName="tx1" presStyleLbl="revTx" presStyleIdx="2" presStyleCnt="3"/>
      <dgm:spPr/>
    </dgm:pt>
    <dgm:pt modelId="{4BC44D18-969C-47AF-B118-571EA6E092F8}" type="pres">
      <dgm:prSet presAssocID="{67ADEDA7-2954-4AA4-B912-6A14A3BD1783}" presName="vert1" presStyleCnt="0"/>
      <dgm:spPr/>
    </dgm:pt>
  </dgm:ptLst>
  <dgm:cxnLst>
    <dgm:cxn modelId="{95103F01-BD64-4303-BE04-6815BFE82855}" type="presOf" srcId="{670584DF-903D-4351-A791-ECA440F91062}" destId="{F7EDE38F-FB57-4EB7-8A23-535CC259A9B1}" srcOrd="0" destOrd="0" presId="urn:microsoft.com/office/officeart/2008/layout/LinedList"/>
    <dgm:cxn modelId="{BCF25E04-A067-4EED-8074-77280042A8A7}" srcId="{670584DF-903D-4351-A791-ECA440F91062}" destId="{67ADEDA7-2954-4AA4-B912-6A14A3BD1783}" srcOrd="2" destOrd="0" parTransId="{4844C8BC-D324-4A72-9C73-CF91833E392A}" sibTransId="{AC72BB4E-D80D-48B3-936A-BF8D155C2912}"/>
    <dgm:cxn modelId="{C6A5C917-DC8A-44FF-A061-F0D9002B78BE}" type="presOf" srcId="{18943175-D98B-4A98-8D5D-020CD985C16E}" destId="{D50BCC25-E44A-4C3C-BEEA-43EDEC5F4F16}" srcOrd="0" destOrd="0" presId="urn:microsoft.com/office/officeart/2008/layout/LinedList"/>
    <dgm:cxn modelId="{08EE7838-3EB6-4AD2-B435-7C0F45B17FCD}" srcId="{670584DF-903D-4351-A791-ECA440F91062}" destId="{70C3503F-EF4D-4FE2-9715-25A0BC0CCB5E}" srcOrd="0" destOrd="0" parTransId="{7FEA3C00-779D-44F6-BC43-22F01C769231}" sibTransId="{6DACD727-BDB7-4361-B276-A874DDC82542}"/>
    <dgm:cxn modelId="{FE64DC3A-843C-47BE-A099-B5A3AF75F605}" type="presOf" srcId="{70C3503F-EF4D-4FE2-9715-25A0BC0CCB5E}" destId="{FAAE4118-F386-4618-87BD-233F333AB119}" srcOrd="0" destOrd="0" presId="urn:microsoft.com/office/officeart/2008/layout/LinedList"/>
    <dgm:cxn modelId="{3549D0BC-D69B-4E6B-AC6A-D1AE8A61C0B2}" srcId="{670584DF-903D-4351-A791-ECA440F91062}" destId="{18943175-D98B-4A98-8D5D-020CD985C16E}" srcOrd="1" destOrd="0" parTransId="{D72A5C03-C727-4BF7-833A-51AD2F3B4DE7}" sibTransId="{43BE88E9-127B-45CA-9847-F0D54E4F13D6}"/>
    <dgm:cxn modelId="{E52693C6-442E-4EE0-A8C3-7259ADE406B6}" type="presOf" srcId="{67ADEDA7-2954-4AA4-B912-6A14A3BD1783}" destId="{9D9B583E-542F-4E53-91A9-1F68E827FAA5}" srcOrd="0" destOrd="0" presId="urn:microsoft.com/office/officeart/2008/layout/LinedList"/>
    <dgm:cxn modelId="{3581F3DE-36A8-4978-964C-43240EAB97AC}" type="presParOf" srcId="{F7EDE38F-FB57-4EB7-8A23-535CC259A9B1}" destId="{A0A420E0-5139-4102-9D86-E130DB9CC658}" srcOrd="0" destOrd="0" presId="urn:microsoft.com/office/officeart/2008/layout/LinedList"/>
    <dgm:cxn modelId="{73CE179C-7E3D-40B3-9D42-B74CC94FFE04}" type="presParOf" srcId="{F7EDE38F-FB57-4EB7-8A23-535CC259A9B1}" destId="{B484BBB2-2097-49AF-B957-49ABE3BD9686}" srcOrd="1" destOrd="0" presId="urn:microsoft.com/office/officeart/2008/layout/LinedList"/>
    <dgm:cxn modelId="{3A5A0DEC-4133-4304-982C-09CBCE81D733}" type="presParOf" srcId="{B484BBB2-2097-49AF-B957-49ABE3BD9686}" destId="{FAAE4118-F386-4618-87BD-233F333AB119}" srcOrd="0" destOrd="0" presId="urn:microsoft.com/office/officeart/2008/layout/LinedList"/>
    <dgm:cxn modelId="{10BB57E9-8E41-4871-840D-F00D68BD2F7F}" type="presParOf" srcId="{B484BBB2-2097-49AF-B957-49ABE3BD9686}" destId="{CD7FA17F-BF66-422B-A7D4-5DC0691120FC}" srcOrd="1" destOrd="0" presId="urn:microsoft.com/office/officeart/2008/layout/LinedList"/>
    <dgm:cxn modelId="{B07A836D-551F-4610-9D83-9689E5FD7E9B}" type="presParOf" srcId="{F7EDE38F-FB57-4EB7-8A23-535CC259A9B1}" destId="{1B9AD705-FE60-416E-9EE7-B7ABAC3B5D80}" srcOrd="2" destOrd="0" presId="urn:microsoft.com/office/officeart/2008/layout/LinedList"/>
    <dgm:cxn modelId="{37F9FAC0-33A4-4A1B-A7A2-B713C23F4ED2}" type="presParOf" srcId="{F7EDE38F-FB57-4EB7-8A23-535CC259A9B1}" destId="{013BFF44-A2E7-4110-B889-8C85467519D8}" srcOrd="3" destOrd="0" presId="urn:microsoft.com/office/officeart/2008/layout/LinedList"/>
    <dgm:cxn modelId="{52DA9F3F-B7CD-4699-9588-4C478A138DE4}" type="presParOf" srcId="{013BFF44-A2E7-4110-B889-8C85467519D8}" destId="{D50BCC25-E44A-4C3C-BEEA-43EDEC5F4F16}" srcOrd="0" destOrd="0" presId="urn:microsoft.com/office/officeart/2008/layout/LinedList"/>
    <dgm:cxn modelId="{37F78663-4290-4418-AB65-79CD9AA4B886}" type="presParOf" srcId="{013BFF44-A2E7-4110-B889-8C85467519D8}" destId="{E0E5F6BE-5EE8-470A-9A6F-6339D62BEFBA}" srcOrd="1" destOrd="0" presId="urn:microsoft.com/office/officeart/2008/layout/LinedList"/>
    <dgm:cxn modelId="{5ECE6758-0945-41DF-A0CD-AC9C350C3C5F}" type="presParOf" srcId="{F7EDE38F-FB57-4EB7-8A23-535CC259A9B1}" destId="{B1B262AE-DD1C-4CA6-97DD-2D6212021F1F}" srcOrd="4" destOrd="0" presId="urn:microsoft.com/office/officeart/2008/layout/LinedList"/>
    <dgm:cxn modelId="{D945F89E-E284-4232-A7A5-9FC7BDDA6522}" type="presParOf" srcId="{F7EDE38F-FB57-4EB7-8A23-535CC259A9B1}" destId="{5D3578A3-C734-4BDB-B1B1-B1A656338967}" srcOrd="5" destOrd="0" presId="urn:microsoft.com/office/officeart/2008/layout/LinedList"/>
    <dgm:cxn modelId="{AB8AB39D-F01A-4FC9-ACDD-678FBC531A2B}" type="presParOf" srcId="{5D3578A3-C734-4BDB-B1B1-B1A656338967}" destId="{9D9B583E-542F-4E53-91A9-1F68E827FAA5}" srcOrd="0" destOrd="0" presId="urn:microsoft.com/office/officeart/2008/layout/LinedList"/>
    <dgm:cxn modelId="{D099F35D-778B-49BA-8F01-B5A3AAEEC2DF}" type="presParOf" srcId="{5D3578A3-C734-4BDB-B1B1-B1A656338967}" destId="{4BC44D18-969C-47AF-B118-571EA6E092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9FA523-74C3-418E-8EEE-9C4A0F8BC74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D973C83-8603-4ADE-B4FB-FEF746D1D925}">
      <dgm:prSet/>
      <dgm:spPr/>
      <dgm:t>
        <a:bodyPr/>
        <a:lstStyle/>
        <a:p>
          <a:r>
            <a:rPr lang="en-US"/>
            <a:t>Konrad </a:t>
          </a:r>
          <a:r>
            <a:rPr lang="en-US" err="1"/>
            <a:t>Leszczyński</a:t>
          </a:r>
        </a:p>
      </dgm:t>
    </dgm:pt>
    <dgm:pt modelId="{97B4040C-FE18-4019-A616-CDB792AA984E}" type="parTrans" cxnId="{F356AE64-7C59-4CDB-80DF-9FD7FD2DB937}">
      <dgm:prSet/>
      <dgm:spPr/>
      <dgm:t>
        <a:bodyPr/>
        <a:lstStyle/>
        <a:p>
          <a:endParaRPr lang="en-US"/>
        </a:p>
      </dgm:t>
    </dgm:pt>
    <dgm:pt modelId="{9A219515-58DB-45C0-883D-61C415762DD8}" type="sibTrans" cxnId="{F356AE64-7C59-4CDB-80DF-9FD7FD2DB937}">
      <dgm:prSet/>
      <dgm:spPr/>
      <dgm:t>
        <a:bodyPr/>
        <a:lstStyle/>
        <a:p>
          <a:endParaRPr lang="en-US"/>
        </a:p>
      </dgm:t>
    </dgm:pt>
    <dgm:pt modelId="{0E8A48AE-5D4D-434B-AE2D-E674552F0F34}">
      <dgm:prSet/>
      <dgm:spPr/>
      <dgm:t>
        <a:bodyPr/>
        <a:lstStyle/>
        <a:p>
          <a:r>
            <a:rPr lang="en-US"/>
            <a:t>Maciej Malewicz</a:t>
          </a:r>
        </a:p>
      </dgm:t>
    </dgm:pt>
    <dgm:pt modelId="{2B58D92F-634E-4FFA-9221-03F08C7D616A}" type="parTrans" cxnId="{1733340F-303C-4C18-8333-AD3AEE9F22CF}">
      <dgm:prSet/>
      <dgm:spPr/>
      <dgm:t>
        <a:bodyPr/>
        <a:lstStyle/>
        <a:p>
          <a:endParaRPr lang="en-US"/>
        </a:p>
      </dgm:t>
    </dgm:pt>
    <dgm:pt modelId="{EF48068B-F68F-4D6A-9644-AFE5EF411570}" type="sibTrans" cxnId="{1733340F-303C-4C18-8333-AD3AEE9F22CF}">
      <dgm:prSet/>
      <dgm:spPr/>
      <dgm:t>
        <a:bodyPr/>
        <a:lstStyle/>
        <a:p>
          <a:endParaRPr lang="en-US"/>
        </a:p>
      </dgm:t>
    </dgm:pt>
    <dgm:pt modelId="{B229D7AE-55F4-466B-83E2-35C961C39B80}" type="pres">
      <dgm:prSet presAssocID="{6F9FA523-74C3-418E-8EEE-9C4A0F8BC7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97680C-C569-4237-BC02-8C092CA06759}" type="pres">
      <dgm:prSet presAssocID="{FD973C83-8603-4ADE-B4FB-FEF746D1D925}" presName="hierRoot1" presStyleCnt="0"/>
      <dgm:spPr/>
    </dgm:pt>
    <dgm:pt modelId="{31E73304-337B-4C86-859F-514567CE2359}" type="pres">
      <dgm:prSet presAssocID="{FD973C83-8603-4ADE-B4FB-FEF746D1D925}" presName="composite" presStyleCnt="0"/>
      <dgm:spPr/>
    </dgm:pt>
    <dgm:pt modelId="{EBABF22B-4184-4A87-AA5A-20E7968668B7}" type="pres">
      <dgm:prSet presAssocID="{FD973C83-8603-4ADE-B4FB-FEF746D1D925}" presName="background" presStyleLbl="node0" presStyleIdx="0" presStyleCnt="2"/>
      <dgm:spPr/>
    </dgm:pt>
    <dgm:pt modelId="{D75273F2-DB8E-4AAD-9C2F-1EEBB4786934}" type="pres">
      <dgm:prSet presAssocID="{FD973C83-8603-4ADE-B4FB-FEF746D1D925}" presName="text" presStyleLbl="fgAcc0" presStyleIdx="0" presStyleCnt="2">
        <dgm:presLayoutVars>
          <dgm:chPref val="3"/>
        </dgm:presLayoutVars>
      </dgm:prSet>
      <dgm:spPr/>
    </dgm:pt>
    <dgm:pt modelId="{03C2D6D0-8BC1-438D-9095-B811017E2423}" type="pres">
      <dgm:prSet presAssocID="{FD973C83-8603-4ADE-B4FB-FEF746D1D925}" presName="hierChild2" presStyleCnt="0"/>
      <dgm:spPr/>
    </dgm:pt>
    <dgm:pt modelId="{2B5124E7-A584-4FAF-94E7-C06ECA07068B}" type="pres">
      <dgm:prSet presAssocID="{0E8A48AE-5D4D-434B-AE2D-E674552F0F34}" presName="hierRoot1" presStyleCnt="0"/>
      <dgm:spPr/>
    </dgm:pt>
    <dgm:pt modelId="{0BB65175-6127-482D-940B-D2627C228D43}" type="pres">
      <dgm:prSet presAssocID="{0E8A48AE-5D4D-434B-AE2D-E674552F0F34}" presName="composite" presStyleCnt="0"/>
      <dgm:spPr/>
    </dgm:pt>
    <dgm:pt modelId="{BE12AC01-DB56-4795-B590-691DD6B644D8}" type="pres">
      <dgm:prSet presAssocID="{0E8A48AE-5D4D-434B-AE2D-E674552F0F34}" presName="background" presStyleLbl="node0" presStyleIdx="1" presStyleCnt="2"/>
      <dgm:spPr/>
    </dgm:pt>
    <dgm:pt modelId="{E2EA1C48-1C91-461C-9E69-983348377F02}" type="pres">
      <dgm:prSet presAssocID="{0E8A48AE-5D4D-434B-AE2D-E674552F0F34}" presName="text" presStyleLbl="fgAcc0" presStyleIdx="1" presStyleCnt="2">
        <dgm:presLayoutVars>
          <dgm:chPref val="3"/>
        </dgm:presLayoutVars>
      </dgm:prSet>
      <dgm:spPr/>
    </dgm:pt>
    <dgm:pt modelId="{9C0138EF-E5B2-4AD3-B7AE-A77BCF1C8B21}" type="pres">
      <dgm:prSet presAssocID="{0E8A48AE-5D4D-434B-AE2D-E674552F0F34}" presName="hierChild2" presStyleCnt="0"/>
      <dgm:spPr/>
    </dgm:pt>
  </dgm:ptLst>
  <dgm:cxnLst>
    <dgm:cxn modelId="{1733340F-303C-4C18-8333-AD3AEE9F22CF}" srcId="{6F9FA523-74C3-418E-8EEE-9C4A0F8BC74D}" destId="{0E8A48AE-5D4D-434B-AE2D-E674552F0F34}" srcOrd="1" destOrd="0" parTransId="{2B58D92F-634E-4FFA-9221-03F08C7D616A}" sibTransId="{EF48068B-F68F-4D6A-9644-AFE5EF411570}"/>
    <dgm:cxn modelId="{F356AE64-7C59-4CDB-80DF-9FD7FD2DB937}" srcId="{6F9FA523-74C3-418E-8EEE-9C4A0F8BC74D}" destId="{FD973C83-8603-4ADE-B4FB-FEF746D1D925}" srcOrd="0" destOrd="0" parTransId="{97B4040C-FE18-4019-A616-CDB792AA984E}" sibTransId="{9A219515-58DB-45C0-883D-61C415762DD8}"/>
    <dgm:cxn modelId="{00242174-1FD5-4B1D-A88A-8C89A3B5A8E5}" type="presOf" srcId="{6F9FA523-74C3-418E-8EEE-9C4A0F8BC74D}" destId="{B229D7AE-55F4-466B-83E2-35C961C39B80}" srcOrd="0" destOrd="0" presId="urn:microsoft.com/office/officeart/2005/8/layout/hierarchy1"/>
    <dgm:cxn modelId="{8C1C6677-0F57-4440-8CC4-F4527740FB55}" type="presOf" srcId="{0E8A48AE-5D4D-434B-AE2D-E674552F0F34}" destId="{E2EA1C48-1C91-461C-9E69-983348377F02}" srcOrd="0" destOrd="0" presId="urn:microsoft.com/office/officeart/2005/8/layout/hierarchy1"/>
    <dgm:cxn modelId="{074872C8-B5D4-4594-9F77-9EA50ACD52B2}" type="presOf" srcId="{FD973C83-8603-4ADE-B4FB-FEF746D1D925}" destId="{D75273F2-DB8E-4AAD-9C2F-1EEBB4786934}" srcOrd="0" destOrd="0" presId="urn:microsoft.com/office/officeart/2005/8/layout/hierarchy1"/>
    <dgm:cxn modelId="{E8030EE9-00B0-4621-A045-8A816213E365}" type="presParOf" srcId="{B229D7AE-55F4-466B-83E2-35C961C39B80}" destId="{8797680C-C569-4237-BC02-8C092CA06759}" srcOrd="0" destOrd="0" presId="urn:microsoft.com/office/officeart/2005/8/layout/hierarchy1"/>
    <dgm:cxn modelId="{A45D1E29-0DA9-44C8-A86A-0CA1397D0EA2}" type="presParOf" srcId="{8797680C-C569-4237-BC02-8C092CA06759}" destId="{31E73304-337B-4C86-859F-514567CE2359}" srcOrd="0" destOrd="0" presId="urn:microsoft.com/office/officeart/2005/8/layout/hierarchy1"/>
    <dgm:cxn modelId="{92B9B794-1337-4BD1-8C14-B6611F09E14D}" type="presParOf" srcId="{31E73304-337B-4C86-859F-514567CE2359}" destId="{EBABF22B-4184-4A87-AA5A-20E7968668B7}" srcOrd="0" destOrd="0" presId="urn:microsoft.com/office/officeart/2005/8/layout/hierarchy1"/>
    <dgm:cxn modelId="{EB818C48-4F3A-4F96-B7A8-BFFFDE6806E0}" type="presParOf" srcId="{31E73304-337B-4C86-859F-514567CE2359}" destId="{D75273F2-DB8E-4AAD-9C2F-1EEBB4786934}" srcOrd="1" destOrd="0" presId="urn:microsoft.com/office/officeart/2005/8/layout/hierarchy1"/>
    <dgm:cxn modelId="{2941E28A-B2B0-4C66-86EB-E4A679405B82}" type="presParOf" srcId="{8797680C-C569-4237-BC02-8C092CA06759}" destId="{03C2D6D0-8BC1-438D-9095-B811017E2423}" srcOrd="1" destOrd="0" presId="urn:microsoft.com/office/officeart/2005/8/layout/hierarchy1"/>
    <dgm:cxn modelId="{59CD3685-64F3-470F-8674-927E75D91BA5}" type="presParOf" srcId="{B229D7AE-55F4-466B-83E2-35C961C39B80}" destId="{2B5124E7-A584-4FAF-94E7-C06ECA07068B}" srcOrd="1" destOrd="0" presId="urn:microsoft.com/office/officeart/2005/8/layout/hierarchy1"/>
    <dgm:cxn modelId="{1A8951A6-FDCD-4A13-B5EF-7A73D68C9A74}" type="presParOf" srcId="{2B5124E7-A584-4FAF-94E7-C06ECA07068B}" destId="{0BB65175-6127-482D-940B-D2627C228D43}" srcOrd="0" destOrd="0" presId="urn:microsoft.com/office/officeart/2005/8/layout/hierarchy1"/>
    <dgm:cxn modelId="{9738F44C-0E84-43BE-9A93-EC7193C782C2}" type="presParOf" srcId="{0BB65175-6127-482D-940B-D2627C228D43}" destId="{BE12AC01-DB56-4795-B590-691DD6B644D8}" srcOrd="0" destOrd="0" presId="urn:microsoft.com/office/officeart/2005/8/layout/hierarchy1"/>
    <dgm:cxn modelId="{3F215F66-CA90-4BF8-BF14-D1AC6FC59675}" type="presParOf" srcId="{0BB65175-6127-482D-940B-D2627C228D43}" destId="{E2EA1C48-1C91-461C-9E69-983348377F02}" srcOrd="1" destOrd="0" presId="urn:microsoft.com/office/officeart/2005/8/layout/hierarchy1"/>
    <dgm:cxn modelId="{11925267-5910-48B8-B531-A3F3F3C73358}" type="presParOf" srcId="{2B5124E7-A584-4FAF-94E7-C06ECA07068B}" destId="{9C0138EF-E5B2-4AD3-B7AE-A77BCF1C8B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9E7EF-593E-4E5D-849A-2BFBD7A4F71D}">
      <dsp:nvSpPr>
        <dsp:cNvPr id="0" name=""/>
        <dsp:cNvSpPr/>
      </dsp:nvSpPr>
      <dsp:spPr>
        <a:xfrm>
          <a:off x="0" y="950065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err="1"/>
            <a:t>Chess.stackexchange</a:t>
          </a:r>
        </a:p>
      </dsp:txBody>
      <dsp:txXfrm>
        <a:off x="0" y="950065"/>
        <a:ext cx="3143249" cy="1885950"/>
      </dsp:txXfrm>
    </dsp:sp>
    <dsp:sp modelId="{617EE4F4-3854-43DC-962C-FC221969D717}">
      <dsp:nvSpPr>
        <dsp:cNvPr id="0" name=""/>
        <dsp:cNvSpPr/>
      </dsp:nvSpPr>
      <dsp:spPr>
        <a:xfrm>
          <a:off x="3457575" y="950065"/>
          <a:ext cx="3143249" cy="1885950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err="1">
              <a:latin typeface="Calibri Light" panose="020F0302020204030204"/>
            </a:rPr>
            <a:t>Apple.stackexchange</a:t>
          </a:r>
          <a:endParaRPr lang="en-US" sz="2600" kern="1200" err="1"/>
        </a:p>
      </dsp:txBody>
      <dsp:txXfrm>
        <a:off x="3457575" y="950065"/>
        <a:ext cx="3143249" cy="1885950"/>
      </dsp:txXfrm>
    </dsp:sp>
    <dsp:sp modelId="{3980341D-ADF4-402A-B3DF-8CFC18AEA29A}">
      <dsp:nvSpPr>
        <dsp:cNvPr id="0" name=""/>
        <dsp:cNvSpPr/>
      </dsp:nvSpPr>
      <dsp:spPr>
        <a:xfrm>
          <a:off x="6915149" y="950065"/>
          <a:ext cx="3143249" cy="188595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err="1">
              <a:latin typeface="Calibri Light" panose="020F0302020204030204"/>
            </a:rPr>
            <a:t>Politics.stackexchange</a:t>
          </a:r>
          <a:endParaRPr lang="en-US" sz="2600" kern="1200" err="1"/>
        </a:p>
      </dsp:txBody>
      <dsp:txXfrm>
        <a:off x="6915149" y="950065"/>
        <a:ext cx="3143249" cy="1885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420E0-5139-4102-9D86-E130DB9CC658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E4118-F386-4618-87BD-233F333AB119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Jak </a:t>
          </a:r>
          <a:r>
            <a:rPr lang="en-US" sz="4200" kern="1200" err="1"/>
            <a:t>na</a:t>
          </a:r>
          <a:r>
            <a:rPr lang="en-US" sz="4200" kern="1200"/>
            <a:t> </a:t>
          </a:r>
          <a:r>
            <a:rPr lang="en-US" sz="4200" kern="1200" err="1"/>
            <a:t>przestrzeni</a:t>
          </a:r>
          <a:r>
            <a:rPr lang="en-US" sz="4200" kern="1200"/>
            <a:t> </a:t>
          </a:r>
          <a:r>
            <a:rPr lang="en-US" sz="4200" kern="1200" err="1"/>
            <a:t>lat</a:t>
          </a:r>
          <a:r>
            <a:rPr lang="en-US" sz="4200" kern="1200"/>
            <a:t> </a:t>
          </a:r>
          <a:r>
            <a:rPr lang="en-US" sz="4200" kern="1200" err="1"/>
            <a:t>zmieniła</a:t>
          </a:r>
          <a:r>
            <a:rPr lang="en-US" sz="4200" kern="1200"/>
            <a:t> </a:t>
          </a:r>
          <a:r>
            <a:rPr lang="en-US" sz="4200" kern="1200" err="1"/>
            <a:t>się</a:t>
          </a:r>
          <a:r>
            <a:rPr lang="en-US" sz="4200" kern="1200"/>
            <a:t> </a:t>
          </a:r>
          <a:r>
            <a:rPr lang="en-US" sz="4200" kern="1200" err="1"/>
            <a:t>popularność</a:t>
          </a:r>
          <a:r>
            <a:rPr lang="en-US" sz="4200" kern="1200"/>
            <a:t> </a:t>
          </a:r>
          <a:r>
            <a:rPr lang="en-US" sz="4200" kern="1200" err="1"/>
            <a:t>szachów</a:t>
          </a:r>
          <a:r>
            <a:rPr lang="en-US" sz="4200" kern="1200"/>
            <a:t>?</a:t>
          </a:r>
          <a:endParaRPr lang="en-US" sz="4200" kern="1200">
            <a:latin typeface="Calibri Light" panose="020F0302020204030204"/>
          </a:endParaRPr>
        </a:p>
      </dsp:txBody>
      <dsp:txXfrm>
        <a:off x="0" y="2758"/>
        <a:ext cx="6797675" cy="1881464"/>
      </dsp:txXfrm>
    </dsp:sp>
    <dsp:sp modelId="{1B9AD705-FE60-416E-9EE7-B7ABAC3B5D8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BCC25-E44A-4C3C-BEEA-43EDEC5F4F16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Calibri Light" panose="020F0302020204030204"/>
            </a:rPr>
            <a:t>Trendy </a:t>
          </a:r>
          <a:r>
            <a:rPr lang="en-US" sz="4200" kern="1200" err="1">
              <a:latin typeface="Calibri Light" panose="020F0302020204030204"/>
            </a:rPr>
            <a:t>wśród</a:t>
          </a:r>
          <a:r>
            <a:rPr lang="en-US" sz="4200" kern="1200">
              <a:latin typeface="Calibri Light" panose="020F0302020204030204"/>
            </a:rPr>
            <a:t> </a:t>
          </a:r>
          <a:r>
            <a:rPr lang="en-US" sz="4200" kern="1200" err="1">
              <a:latin typeface="Calibri Light" panose="020F0302020204030204"/>
            </a:rPr>
            <a:t>użytkowników</a:t>
          </a:r>
          <a:r>
            <a:rPr lang="en-US" sz="4200" kern="1200">
              <a:latin typeface="Calibri Light" panose="020F0302020204030204"/>
            </a:rPr>
            <a:t> </a:t>
          </a:r>
          <a:r>
            <a:rPr lang="en-US" sz="4200" kern="1200" err="1">
              <a:latin typeface="Calibri Light" panose="020F0302020204030204"/>
            </a:rPr>
            <a:t>Apple'a</a:t>
          </a:r>
          <a:r>
            <a:rPr lang="en-US" sz="4200" kern="1200">
              <a:latin typeface="Calibri Light" panose="020F0302020204030204"/>
            </a:rPr>
            <a:t>?</a:t>
          </a:r>
          <a:endParaRPr lang="en-US" sz="4200" kern="1200"/>
        </a:p>
      </dsp:txBody>
      <dsp:txXfrm>
        <a:off x="0" y="1884223"/>
        <a:ext cx="6797675" cy="1881464"/>
      </dsp:txXfrm>
    </dsp:sp>
    <dsp:sp modelId="{B1B262AE-DD1C-4CA6-97DD-2D6212021F1F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B583E-542F-4E53-91A9-1F68E827FAA5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-</a:t>
          </a:r>
        </a:p>
      </dsp:txBody>
      <dsp:txXfrm>
        <a:off x="0" y="3765688"/>
        <a:ext cx="6797675" cy="1881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BF22B-4184-4A87-AA5A-20E7968668B7}">
      <dsp:nvSpPr>
        <dsp:cNvPr id="0" name=""/>
        <dsp:cNvSpPr/>
      </dsp:nvSpPr>
      <dsp:spPr>
        <a:xfrm>
          <a:off x="843" y="80559"/>
          <a:ext cx="2959866" cy="18795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273F2-DB8E-4AAD-9C2F-1EEBB4786934}">
      <dsp:nvSpPr>
        <dsp:cNvPr id="0" name=""/>
        <dsp:cNvSpPr/>
      </dsp:nvSpPr>
      <dsp:spPr>
        <a:xfrm>
          <a:off x="329717" y="392990"/>
          <a:ext cx="2959866" cy="187951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Konrad </a:t>
          </a:r>
          <a:r>
            <a:rPr lang="en-US" sz="4300" kern="1200" err="1"/>
            <a:t>Leszczyński</a:t>
          </a:r>
        </a:p>
      </dsp:txBody>
      <dsp:txXfrm>
        <a:off x="384766" y="448039"/>
        <a:ext cx="2849768" cy="1769417"/>
      </dsp:txXfrm>
    </dsp:sp>
    <dsp:sp modelId="{BE12AC01-DB56-4795-B590-691DD6B644D8}">
      <dsp:nvSpPr>
        <dsp:cNvPr id="0" name=""/>
        <dsp:cNvSpPr/>
      </dsp:nvSpPr>
      <dsp:spPr>
        <a:xfrm>
          <a:off x="3618458" y="80559"/>
          <a:ext cx="2959866" cy="187951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A1C48-1C91-461C-9E69-983348377F02}">
      <dsp:nvSpPr>
        <dsp:cNvPr id="0" name=""/>
        <dsp:cNvSpPr/>
      </dsp:nvSpPr>
      <dsp:spPr>
        <a:xfrm>
          <a:off x="3947332" y="392990"/>
          <a:ext cx="2959866" cy="187951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Maciej Malewicz</a:t>
          </a:r>
        </a:p>
      </dsp:txBody>
      <dsp:txXfrm>
        <a:off x="4002381" y="448039"/>
        <a:ext cx="2849768" cy="176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09:10:37.4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6429 9644 16383 0 0,'0'-5'0'0'0,"0"-8"0"0"0,0-6 0 0 0,0-6 0 0 0,0-4 0 0 0,0-2 0 0 0,0-1 0 0 0,0-7 0 0 0,0-1 0 0 0,0 1 0 0 0,0 1 0 0 0,0-4 0 0 0,0 1 0 0 0,0 1 0 0 0,0 2 0 0 0,0 3 0 0 0,0 1 0 0 0,0 2 0 0 0,0 0 0 0 0,6 6 0 0 0,1 18 0 0 0,5 16 0 0 0,1 17 0 0 0,-3 10 0 0 0,-2 15 0 0 0,-2 9 0 0 0,-4 7 0 0 0,0 1 0 0 0,-2 1 0 0 0,0-6 0 0 0,-1-8 0 0 0,1-19 0 0 0,5-25 0 0 0,1-21 0 0 0,1-13 0 0 0,-2-9 0 0 0,-1-13 0 0 0,-1-6 0 0 0,-2 1 0 0 0,-1 5 0 0 0,0-2 0 0 0,0 2 0 0 0,0 4 0 0 0,5 4 0 0 0,2 3 0 0 0,0 1 0 0 0,-2 2 0 0 0,-1 1 0 0 0,-2 0 0 0 0,0 0 0 0 0,-2 0 0 0 0,5 5 0 0 0,2 2 0 0 0,0 0 0 0 0,-2-3 0 0 0,4 5 0 0 0,1 11 0 0 0,-2 12 0 0 0,3 12 0 0 0,0 9 0 0 0,-2 6 0 0 0,3 4 0 0 0,-1 2 0 0 0,3-6 0 0 0,0-1 0 0 0,-3 0 0 0 0,-4 0 0 0 0,-2 2 0 0 0,-8 0 0 0 0,-8-4 0 0 0,-3 5 0 0 0,-5-4 0 0 0,2 0 0 0 0,-2 6 0 0 0,-3-2 0 0 0,2-2 0 0 0,5 1 0 0 0,4 0 0 0 0,5 1 0 0 0,2 1 0 0 0,3 0 0 0 0,2 0 0 0 0,-1 1 0 0 0,1-1 0 0 0,0 1 0 0 0,0 0 0 0 0,5-6 0 0 0,1-1 0 0 0,0 0 0 0 0,-1 1 0 0 0,-2 1 0 0 0,-2 2 0 0 0,-1 2 0 0 0,0 0 0 0 0,-1 0 0 0 0,0 1 0 0 0,-1 0 0 0 0,1 0 0 0 0,0 0 0 0 0,-1-11 0 0 0,1-20 0 0 0,0-15 0 0 0,0-11 0 0 0,0-6 0 0 0,0-4 0 0 0,0-1 0 0 0,-5 1 0 0 0,-8 5 0 0 0,-6 9 0 0 0,0 13 0 0 0,2 13 0 0 0,6 11 0 0 0,3 8 0 0 0,-2 6 0 0 0,1 2 0 0 0,2 2 0 0 0,2 1 0 0 0,2-1 0 0 0,2-1 0 0 0,0 0 0 0 0,1-1 0 0 0,0 0 0 0 0,1 0 0 0 0,-1-1 0 0 0,1 1 0 0 0,-1-1 0 0 0,0 1 0 0 0,0-1 0 0 0,0 1 0 0 0,0-1 0 0 0,0 1 0 0 0,0-1 0 0 0,0 1 0 0 0,0 0 0 0 0,0-1 0 0 0,0 1 0 0 0,0-1 0 0 0,0 1 0 0 0,0 0 0 0 0,0-1 0 0 0,0 1 0 0 0,0-1 0 0 0,0 1 0 0 0,5 0 0 0 0,2-1 0 0 0,0 1 0 0 0,-1-1 0 0 0,-2 1 0 0 0,-2 0 0 0 0,-1-1 0 0 0,0 1 0 0 0,-1-1 0 0 0,0 1 0 0 0,-1-1 0 0 0,1 1 0 0 0,0 5 0 0 0,0 2 0 0 0,0-1 0 0 0,0-1 0 0 0,0 4 0 0 0,-1 0 0 0 0,2-1 0 0 0,-1-2 0 0 0,0-3 0 0 0,0-1 0 0 0,0-2 0 0 0,0 0 0 0 0,0 0 0 0 0,0-1 0 0 0,0 0 0 0 0,0 0 0 0 0,0 1 0 0 0,0-1 0 0 0,0 0 0 0 0,0 1 0 0 0,0 0 0 0 0,0-1 0 0 0,0 1 0 0 0,0-1 0 0 0,0 1 0 0 0,0 0 0 0 0,0 5 0 0 0,0 1 0 0 0,0 1 0 0 0,0-2 0 0 0,0-2 0 0 0,0-1 0 0 0,0-1 0 0 0,0-1 0 0 0,0 0 0 0 0,0-1 0 0 0,0 1 0 0 0,-6-1 0 0 0,-1 0 0 0 0,0 1 0 0 0,2-1 0 0 0,1 1 0 0 0,1-1 0 0 0,7-5 0 0 0,8-6 0 0 0,8-8 0 0 0,5-5 0 0 0,4-4 0 0 0,2-3 0 0 0,2-1 0 0 0,0 5 0 0 0,0 2 0 0 0,-5-6 0 0 0,-8-8 0 0 0,-8-8 0 0 0,-5-6 0 0 0,-4-6 0 0 0,-2-3 0 0 0,-2-1 0 0 0,0-1 0 0 0,-1 0 0 0 0,1 0 0 0 0,0 0 0 0 0,0 1 0 0 0,1 0 0 0 0,0 0 0 0 0,0 0 0 0 0,0 1 0 0 0,0-1 0 0 0,0 1 0 0 0,0-1 0 0 0,0 1 0 0 0,0-1 0 0 0,0 1 0 0 0,0-1 0 0 0,0 0 0 0 0,0 1 0 0 0,0-1 0 0 0,0 1 0 0 0,0-1 0 0 0,0 0 0 0 0,0 1 0 0 0,0-1 0 0 0,0 1 0 0 0,0-1 0 0 0,0 0 0 0 0,0 1 0 0 0,0-1 0 0 0,0 1 0 0 0,0-1 0 0 0,0 0 0 0 0,0 1 0 0 0,0-1 0 0 0,0 1 0 0 0,0-1 0 0 0,0 1 0 0 0,0-1 0 0 0,0 0 0 0 0,0 1 0 0 0,0-1 0 0 0,0 1 0 0 0,0-1 0 0 0,0 0 0 0 0,0 1 0 0 0,0-1 0 0 0,0 1 0 0 0,0-1 0 0 0,0 0 0 0 0,0 1 0 0 0,0-1 0 0 0,0 1 0 0 0,-5 4 0 0 0,-2 3 0 0 0,0-1 0 0 0,1-1 0 0 0,3-2 0 0 0,0-1 0 0 0,-4 4 0 0 0,0 1 0 0 0,0 0 0 0 0,2-3 0 0 0,1-1 0 0 0,2-1 0 0 0,1-2 0 0 0,1 0 0 0 0,0-1 0 0 0,0 0 0 0 0,0 1 0 0 0,1-1 0 0 0,-1 0 0 0 0,0 0 0 0 0,0 0 0 0 0,0 1 0 0 0,0-1 0 0 0,0 1 0 0 0,6 4 0 0 0,6 8 0 0 0,7 7 0 0 0,1 5-16383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6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0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3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3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2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6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1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7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7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2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egg.com/pl/png-ztpnm/download" TargetMode="External"/><Relationship Id="rId2" Type="http://schemas.openxmlformats.org/officeDocument/2006/relationships/hyperlink" Target="https://www.legler-online.com/pl/ches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70E9E2-277B-4A5B-A1F3-C8EAB1A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8570" y="180454"/>
            <a:ext cx="6397060" cy="6394734"/>
          </a:xfrm>
        </p:spPr>
        <p:txBody>
          <a:bodyPr anchor="ctr">
            <a:normAutofit/>
          </a:bodyPr>
          <a:lstStyle/>
          <a:p>
            <a:r>
              <a:rPr lang="en-US" sz="5200" err="1">
                <a:solidFill>
                  <a:schemeClr val="tx2"/>
                </a:solidFill>
              </a:rPr>
              <a:t>Przetwarzanie</a:t>
            </a:r>
            <a:r>
              <a:rPr lang="en-US" sz="5200">
                <a:solidFill>
                  <a:schemeClr val="tx2"/>
                </a:solidFill>
              </a:rPr>
              <a:t> </a:t>
            </a:r>
            <a:r>
              <a:rPr lang="en-US" sz="5200" err="1">
                <a:solidFill>
                  <a:schemeClr val="tx2"/>
                </a:solidFill>
              </a:rPr>
              <a:t>danych</a:t>
            </a:r>
            <a:r>
              <a:rPr lang="en-US" sz="5200">
                <a:solidFill>
                  <a:schemeClr val="tx2"/>
                </a:solidFill>
              </a:rPr>
              <a:t> </a:t>
            </a:r>
            <a:r>
              <a:rPr lang="en-US" sz="5200" err="1">
                <a:solidFill>
                  <a:schemeClr val="tx2"/>
                </a:solidFill>
              </a:rPr>
              <a:t>ustrukturyzowanych</a:t>
            </a:r>
            <a:br>
              <a:rPr lang="en-US" sz="3600">
                <a:solidFill>
                  <a:schemeClr val="tx2"/>
                </a:solidFill>
                <a:cs typeface="Calibri Light"/>
              </a:rPr>
            </a:br>
            <a:br>
              <a:rPr lang="en-US" sz="3600">
                <a:solidFill>
                  <a:schemeClr val="tx2"/>
                </a:solidFill>
                <a:cs typeface="Calibri Light"/>
              </a:rPr>
            </a:br>
            <a:br>
              <a:rPr lang="en-US" sz="3600">
                <a:solidFill>
                  <a:schemeClr val="tx2"/>
                </a:solidFill>
                <a:cs typeface="Calibri Light"/>
              </a:rPr>
            </a:br>
            <a:br>
              <a:rPr lang="en-US" sz="3600">
                <a:solidFill>
                  <a:schemeClr val="tx2"/>
                </a:solidFill>
                <a:cs typeface="Calibri Light"/>
              </a:rPr>
            </a:br>
            <a:br>
              <a:rPr lang="en-US" sz="3600">
                <a:solidFill>
                  <a:schemeClr val="tx2"/>
                </a:solidFill>
                <a:cs typeface="Calibri Light"/>
              </a:rPr>
            </a:br>
            <a:br>
              <a:rPr lang="en-US" sz="3600">
                <a:solidFill>
                  <a:schemeClr val="tx2"/>
                </a:solidFill>
                <a:cs typeface="Calibri Light"/>
              </a:rPr>
            </a:br>
            <a:br>
              <a:rPr lang="en-US" sz="3600">
                <a:solidFill>
                  <a:schemeClr val="tx2"/>
                </a:solidFill>
                <a:cs typeface="Calibri Light"/>
              </a:rPr>
            </a:br>
            <a:br>
              <a:rPr lang="en-US" sz="3600"/>
            </a:br>
            <a:r>
              <a:rPr lang="en-US" sz="3600" err="1">
                <a:solidFill>
                  <a:schemeClr val="tx2"/>
                </a:solidFill>
                <a:cs typeface="Calibri Light"/>
              </a:rPr>
              <a:t>Praca</a:t>
            </a:r>
            <a:r>
              <a:rPr lang="en-US" sz="36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3600" err="1">
                <a:solidFill>
                  <a:schemeClr val="tx2"/>
                </a:solidFill>
                <a:cs typeface="Calibri Light"/>
              </a:rPr>
              <a:t>domowa</a:t>
            </a:r>
            <a:r>
              <a:rPr lang="en-US" sz="36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3600" err="1">
                <a:solidFill>
                  <a:schemeClr val="tx2"/>
                </a:solidFill>
                <a:cs typeface="Calibri Light"/>
              </a:rPr>
              <a:t>numer</a:t>
            </a:r>
            <a:r>
              <a:rPr lang="en-US" sz="3600">
                <a:solidFill>
                  <a:schemeClr val="tx2"/>
                </a:solidFill>
                <a:cs typeface="Calibri Light"/>
              </a:rPr>
              <a:t> 3</a:t>
            </a:r>
            <a:endParaRPr lang="en-US" sz="3600" err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pl-PL" sz="2000">
                <a:solidFill>
                  <a:srgbClr val="FFFFFF"/>
                </a:solidFill>
              </a:rPr>
              <a:t>  Maciej Malewicz 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pl-PL" sz="2000">
                <a:solidFill>
                  <a:srgbClr val="FFFFFF"/>
                </a:solidFill>
              </a:rPr>
              <a:t>                &amp; </a:t>
            </a:r>
            <a:endParaRPr lang="en-US" sz="2000">
              <a:solidFill>
                <a:srgbClr val="FFFFFF"/>
              </a:solidFill>
              <a:cs typeface="Calibri Light"/>
            </a:endParaRPr>
          </a:p>
          <a:p>
            <a:r>
              <a:rPr lang="pl-PL" sz="2000">
                <a:solidFill>
                  <a:srgbClr val="FFFFFF"/>
                </a:solidFill>
              </a:rPr>
              <a:t>Konrad Leszczyński</a:t>
            </a:r>
            <a:endParaRPr lang="en-US" sz="200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4D3744-B32B-4C70-8EBE-FF78A816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09" y="569808"/>
            <a:ext cx="9953766" cy="57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5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BA8537D-D3ED-4F9A-A4B5-D2054241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35" y="518589"/>
            <a:ext cx="7519916" cy="58208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1B5C8-DA57-4EC3-965D-A2FB265E3851}"/>
                  </a:ext>
                </a:extLst>
              </p14:cNvPr>
              <p14:cNvContentPartPr/>
              <p14:nvPr/>
            </p14:nvContentPartPr>
            <p14:xfrm>
              <a:off x="2615820" y="2521052"/>
              <a:ext cx="114300" cy="140017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1B5C8-DA57-4EC3-965D-A2FB265E38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4084" y="2458277"/>
                <a:ext cx="237419" cy="1526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7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AA4B-67F1-42FB-BEBB-B3E7D733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35" y="400334"/>
            <a:ext cx="6603137" cy="189430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  <a:ea typeface="+mj-lt"/>
                <a:cs typeface="+mj-lt"/>
              </a:rPr>
              <a:t>PYTANIE 3</a:t>
            </a:r>
          </a:p>
          <a:p>
            <a:endParaRPr lang="en-US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90AA302-24DE-447F-BB00-E289E88D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6" y="2303257"/>
            <a:ext cx="6985378" cy="40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0154-00EF-44EC-A79E-5C795A12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2095"/>
            <a:ext cx="10058400" cy="916220"/>
          </a:xfrm>
        </p:spPr>
        <p:txBody>
          <a:bodyPr>
            <a:normAutofit/>
          </a:bodyPr>
          <a:lstStyle/>
          <a:p>
            <a:pPr algn="ctr"/>
            <a:r>
              <a:rPr lang="en-US" sz="5400" err="1">
                <a:cs typeface="Calibri Light"/>
              </a:rPr>
              <a:t>Dziękujemy</a:t>
            </a:r>
            <a:r>
              <a:rPr lang="en-US" sz="5400">
                <a:cs typeface="Calibri Light"/>
              </a:rPr>
              <a:t> za </a:t>
            </a:r>
            <a:r>
              <a:rPr lang="en-US" sz="5400" err="1">
                <a:cs typeface="Calibri Light"/>
              </a:rPr>
              <a:t>uwagę</a:t>
            </a:r>
            <a:endParaRPr lang="en-US" sz="5400">
              <a:cs typeface="Calibri Light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D98FE56-D104-4921-A657-E580FBBB3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31734"/>
              </p:ext>
            </p:extLst>
          </p:nvPr>
        </p:nvGraphicFramePr>
        <p:xfrm>
          <a:off x="2677828" y="2803649"/>
          <a:ext cx="6908042" cy="2353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1B873BA-A056-4CC0-954F-F72A8256DC4A}"/>
              </a:ext>
            </a:extLst>
          </p:cNvPr>
          <p:cNvSpPr txBox="1"/>
          <p:nvPr/>
        </p:nvSpPr>
        <p:spPr>
          <a:xfrm>
            <a:off x="2574878" y="2097205"/>
            <a:ext cx="35165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Prezentację</a:t>
            </a:r>
            <a:r>
              <a:rPr lang="en-US" sz="2400"/>
              <a:t> </a:t>
            </a:r>
            <a:r>
              <a:rPr lang="en-US" sz="2400" err="1"/>
              <a:t>przygotowali</a:t>
            </a:r>
            <a:r>
              <a:rPr lang="en-US" sz="2400"/>
              <a:t>: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096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05B7-82F2-4CFB-97A2-33041FFD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err="1">
                <a:cs typeface="Calibri Light"/>
              </a:rPr>
              <a:t>Bibliografia</a:t>
            </a:r>
            <a:endParaRPr lang="en-US" sz="2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9788-5E8E-4F41-BC72-4D9F47DAC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600">
                <a:cs typeface="Calibri"/>
              </a:rPr>
              <a:t>-</a:t>
            </a:r>
            <a:r>
              <a:rPr lang="en-US" sz="1600" err="1">
                <a:cs typeface="Calibri"/>
              </a:rPr>
              <a:t>Zdjęcie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szachów</a:t>
            </a:r>
            <a:r>
              <a:rPr lang="en-US" sz="1600">
                <a:cs typeface="Calibri"/>
              </a:rPr>
              <a:t> (</a:t>
            </a:r>
            <a:r>
              <a:rPr lang="en-US" sz="1600" err="1">
                <a:cs typeface="Calibri"/>
              </a:rPr>
              <a:t>slajd</a:t>
            </a:r>
            <a:r>
              <a:rPr lang="en-US" sz="1600">
                <a:cs typeface="Calibri"/>
              </a:rPr>
              <a:t> 4): </a:t>
            </a:r>
            <a:r>
              <a:rPr lang="en-US" sz="1600">
                <a:ea typeface="+mn-lt"/>
                <a:cs typeface="+mn-lt"/>
                <a:hlinkClick r:id="rId2"/>
              </a:rPr>
              <a:t>https://www.legler-online.com/pl/chess.html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- logo Apple (</a:t>
            </a:r>
            <a:r>
              <a:rPr lang="en-US" sz="1600" err="1">
                <a:ea typeface="+mn-lt"/>
                <a:cs typeface="+mn-lt"/>
              </a:rPr>
              <a:t>slajd</a:t>
            </a:r>
            <a:r>
              <a:rPr lang="en-US" sz="1600">
                <a:ea typeface="+mn-lt"/>
                <a:cs typeface="+mn-lt"/>
              </a:rPr>
              <a:t> ): </a:t>
            </a:r>
            <a:r>
              <a:rPr lang="en-US" sz="1600">
                <a:ea typeface="+mn-lt"/>
                <a:cs typeface="+mn-lt"/>
                <a:hlinkClick r:id="rId3"/>
              </a:rPr>
              <a:t>https://www.pngegg.com/pl/png-ztpnm/download</a:t>
            </a:r>
          </a:p>
          <a:p>
            <a:r>
              <a:rPr lang="en-US" sz="1600">
                <a:ea typeface="+mn-lt"/>
                <a:cs typeface="+mn-lt"/>
              </a:rPr>
              <a:t>- </a:t>
            </a:r>
            <a:r>
              <a:rPr lang="en-US" sz="1600" err="1">
                <a:ea typeface="+mn-lt"/>
                <a:cs typeface="+mn-lt"/>
              </a:rPr>
              <a:t>biały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dom</a:t>
            </a:r>
            <a:r>
              <a:rPr lang="en-US" sz="1600">
                <a:ea typeface="+mn-lt"/>
                <a:cs typeface="+mn-lt"/>
              </a:rPr>
              <a:t> (</a:t>
            </a:r>
            <a:r>
              <a:rPr lang="en-US" sz="1600" err="1">
                <a:ea typeface="+mn-lt"/>
                <a:cs typeface="+mn-lt"/>
              </a:rPr>
              <a:t>slajd</a:t>
            </a:r>
            <a:r>
              <a:rPr lang="en-US" sz="1600">
                <a:ea typeface="+mn-lt"/>
                <a:cs typeface="+mn-lt"/>
              </a:rPr>
              <a:t> ): https://www.pngaaa.com/detail/27153</a:t>
            </a:r>
          </a:p>
        </p:txBody>
      </p:sp>
    </p:spTree>
    <p:extLst>
      <p:ext uri="{BB962C8B-B14F-4D97-AF65-F5344CB8AC3E}">
        <p14:creationId xmlns:p14="http://schemas.microsoft.com/office/powerpoint/2010/main" val="35843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CDE6-D064-47EC-84C6-4C9642BB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JAKIE SERWISY PRZEANALIZOWALIŚMY?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DAEB4EB-20B3-45E4-B16D-02220813E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48819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61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211A5-92F2-417C-B084-E1E35096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JAKIE PYTANIA SOBIE ZADALIŚMY?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737E967-C34F-48D3-A50D-6947C2432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33962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6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A62D4C2-6D2F-479B-B866-33AE2196C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0" y="1939633"/>
            <a:ext cx="7287876" cy="4696074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CF72F-B1A6-4943-83BF-22B73472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98" y="549095"/>
            <a:ext cx="5626797" cy="9585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 dirty="0">
                <a:solidFill>
                  <a:schemeClr val="tx1"/>
                </a:solidFill>
              </a:rPr>
              <a:t>Jak </a:t>
            </a:r>
            <a:r>
              <a:rPr lang="en-US" sz="4100" dirty="0" err="1">
                <a:solidFill>
                  <a:schemeClr val="tx1"/>
                </a:solidFill>
              </a:rPr>
              <a:t>na</a:t>
            </a:r>
            <a:r>
              <a:rPr lang="en-US" sz="4100" dirty="0">
                <a:solidFill>
                  <a:schemeClr val="tx1"/>
                </a:solidFill>
              </a:rPr>
              <a:t> </a:t>
            </a:r>
            <a:r>
              <a:rPr lang="en-US" sz="4100" dirty="0" err="1">
                <a:solidFill>
                  <a:schemeClr val="tx1"/>
                </a:solidFill>
              </a:rPr>
              <a:t>przestrzeni</a:t>
            </a:r>
            <a:r>
              <a:rPr lang="en-US" sz="4100" dirty="0">
                <a:solidFill>
                  <a:schemeClr val="tx1"/>
                </a:solidFill>
              </a:rPr>
              <a:t> </a:t>
            </a:r>
            <a:r>
              <a:rPr lang="en-US" sz="4100" dirty="0" err="1">
                <a:solidFill>
                  <a:schemeClr val="tx1"/>
                </a:solidFill>
              </a:rPr>
              <a:t>lat</a:t>
            </a:r>
            <a:r>
              <a:rPr lang="en-US" sz="4100" dirty="0">
                <a:solidFill>
                  <a:schemeClr val="tx1"/>
                </a:solidFill>
              </a:rPr>
              <a:t> </a:t>
            </a:r>
            <a:r>
              <a:rPr lang="en-US" sz="4100" dirty="0" err="1">
                <a:solidFill>
                  <a:schemeClr val="tx1"/>
                </a:solidFill>
              </a:rPr>
              <a:t>zmieniła</a:t>
            </a:r>
            <a:r>
              <a:rPr lang="en-US" sz="4100" dirty="0">
                <a:solidFill>
                  <a:schemeClr val="tx1"/>
                </a:solidFill>
              </a:rPr>
              <a:t> </a:t>
            </a:r>
            <a:r>
              <a:rPr lang="en-US" sz="4100" dirty="0" err="1">
                <a:solidFill>
                  <a:schemeClr val="tx1"/>
                </a:solidFill>
              </a:rPr>
              <a:t>się</a:t>
            </a:r>
            <a:r>
              <a:rPr lang="en-US" sz="4100" dirty="0">
                <a:solidFill>
                  <a:schemeClr val="tx1"/>
                </a:solidFill>
              </a:rPr>
              <a:t> </a:t>
            </a:r>
            <a:r>
              <a:rPr lang="en-US" sz="4100" dirty="0" err="1">
                <a:solidFill>
                  <a:schemeClr val="tx1"/>
                </a:solidFill>
              </a:rPr>
              <a:t>popularność</a:t>
            </a:r>
            <a:r>
              <a:rPr lang="en-US" sz="4100" dirty="0">
                <a:solidFill>
                  <a:schemeClr val="tx1"/>
                </a:solidFill>
              </a:rPr>
              <a:t> </a:t>
            </a:r>
            <a:r>
              <a:rPr lang="en-US" sz="4100" dirty="0" err="1">
                <a:solidFill>
                  <a:schemeClr val="tx1"/>
                </a:solidFill>
              </a:rPr>
              <a:t>szachów</a:t>
            </a:r>
            <a:r>
              <a:rPr lang="en-US" sz="4100" dirty="0">
                <a:solidFill>
                  <a:schemeClr val="tx1"/>
                </a:solidFill>
              </a:rPr>
              <a:t>?</a:t>
            </a:r>
            <a:endParaRPr lang="en-US" sz="4100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168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17FD2C0-B802-473F-B642-7734682F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41" y="519981"/>
            <a:ext cx="7974840" cy="58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3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E249399-C03A-4C36-A9AA-8CC914BE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8" y="519980"/>
            <a:ext cx="7895228" cy="57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B0CC29F-9D36-4380-908A-4FD55D98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79" y="519981"/>
            <a:ext cx="7963467" cy="58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E29167B-1935-4ABC-AF8B-F204593E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41" y="519981"/>
            <a:ext cx="7929348" cy="58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B56A16E-E469-4E08-B1CC-31A55109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25" y="2198198"/>
            <a:ext cx="4508766" cy="45087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EAA4B-67F1-42FB-BEBB-B3E7D733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109" y="549094"/>
            <a:ext cx="3511396" cy="16750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000000"/>
                </a:solidFill>
              </a:rPr>
              <a:t>PYTANIE 2</a:t>
            </a:r>
          </a:p>
          <a:p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142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Przetwarzanie danych ustrukturyzowanych        Praca domowa numer 3</vt:lpstr>
      <vt:lpstr>JAKIE SERWISY PRZEANALIZOWALIŚMY?</vt:lpstr>
      <vt:lpstr>JAKIE PYTANIA SOBIE ZADALIŚMY?</vt:lpstr>
      <vt:lpstr>Jak na przestrzeni lat zmieniła się popularność szachów?</vt:lpstr>
      <vt:lpstr>PowerPoint Presentation</vt:lpstr>
      <vt:lpstr>PowerPoint Presentation</vt:lpstr>
      <vt:lpstr>PowerPoint Presentation</vt:lpstr>
      <vt:lpstr>PowerPoint Presentation</vt:lpstr>
      <vt:lpstr>PYTANIE 2 </vt:lpstr>
      <vt:lpstr>PowerPoint Presentation</vt:lpstr>
      <vt:lpstr>PowerPoint Presentation</vt:lpstr>
      <vt:lpstr>PYTANIE 3 </vt:lpstr>
      <vt:lpstr>Dziękujemy za uwagę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</dc:title>
  <dc:creator/>
  <cp:revision>67</cp:revision>
  <dcterms:created xsi:type="dcterms:W3CDTF">2021-05-30T15:38:03Z</dcterms:created>
  <dcterms:modified xsi:type="dcterms:W3CDTF">2021-06-04T09:12:00Z</dcterms:modified>
</cp:coreProperties>
</file>