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1" r:id="rId7"/>
    <p:sldId id="262" r:id="rId8"/>
    <p:sldId id="272" r:id="rId9"/>
    <p:sldId id="263" r:id="rId10"/>
    <p:sldId id="273" r:id="rId11"/>
    <p:sldId id="265" r:id="rId12"/>
    <p:sldId id="266" r:id="rId13"/>
    <p:sldId id="267" r:id="rId14"/>
    <p:sldId id="268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256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spc="1000" dirty="0">
                <a:solidFill>
                  <a:schemeClr val="tx1"/>
                </a:solidFill>
              </a:rPr>
              <a:t>SUPMIS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05083"/>
            <a:ext cx="4775075" cy="88490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Supply and Property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Management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16DBC-BE55-46CC-BFE9-8A08C8579841}"/>
              </a:ext>
            </a:extLst>
          </p:cNvPr>
          <p:cNvSpPr/>
          <p:nvPr/>
        </p:nvSpPr>
        <p:spPr>
          <a:xfrm>
            <a:off x="2194515" y="5692877"/>
            <a:ext cx="8126361" cy="516193"/>
          </a:xfrm>
          <a:prstGeom prst="roundRect">
            <a:avLst>
              <a:gd name="adj" fmla="val 30953"/>
            </a:avLst>
          </a:prstGeom>
          <a:solidFill>
            <a:srgbClr val="223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/>
              <a:t>Generation of Supply Reports like Property &amp; Stock 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0FCA8-2A80-44C8-A5D2-94213A872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9" y="525006"/>
            <a:ext cx="9586452" cy="50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16DBC-BE55-46CC-BFE9-8A08C8579841}"/>
              </a:ext>
            </a:extLst>
          </p:cNvPr>
          <p:cNvSpPr/>
          <p:nvPr/>
        </p:nvSpPr>
        <p:spPr>
          <a:xfrm>
            <a:off x="2194515" y="5692877"/>
            <a:ext cx="8126361" cy="516193"/>
          </a:xfrm>
          <a:prstGeom prst="roundRect">
            <a:avLst>
              <a:gd name="adj" fmla="val 30953"/>
            </a:avLst>
          </a:prstGeom>
          <a:solidFill>
            <a:srgbClr val="223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/>
              <a:t>Generation of Ledger Card for Accounting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2FDDE-16BF-481C-80C5-6897A917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76" y="544598"/>
            <a:ext cx="9189647" cy="4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16DBC-BE55-46CC-BFE9-8A08C8579841}"/>
              </a:ext>
            </a:extLst>
          </p:cNvPr>
          <p:cNvSpPr/>
          <p:nvPr/>
        </p:nvSpPr>
        <p:spPr>
          <a:xfrm>
            <a:off x="2194515" y="5692877"/>
            <a:ext cx="8126361" cy="516193"/>
          </a:xfrm>
          <a:prstGeom prst="roundRect">
            <a:avLst>
              <a:gd name="adj" fmla="val 30953"/>
            </a:avLst>
          </a:prstGeom>
          <a:solidFill>
            <a:srgbClr val="223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/>
              <a:t>Disposal of Equipment (WMR &amp; IIRUP)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4A41F-5325-4731-BEBE-6D6D0B06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15" y="648930"/>
            <a:ext cx="9121699" cy="48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16DBC-BE55-46CC-BFE9-8A08C8579841}"/>
              </a:ext>
            </a:extLst>
          </p:cNvPr>
          <p:cNvSpPr/>
          <p:nvPr/>
        </p:nvSpPr>
        <p:spPr>
          <a:xfrm>
            <a:off x="2194515" y="5692877"/>
            <a:ext cx="8126361" cy="516193"/>
          </a:xfrm>
          <a:prstGeom prst="roundRect">
            <a:avLst>
              <a:gd name="adj" fmla="val 30953"/>
            </a:avLst>
          </a:prstGeom>
          <a:solidFill>
            <a:srgbClr val="223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/>
              <a:t>Generation of GAM Reports related in SUPMIS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28499-FDDD-47DE-AC50-DE83DCA0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87" y="520601"/>
            <a:ext cx="9365226" cy="49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2998-6224-4668-B9A6-62842B3B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43" y="5345219"/>
            <a:ext cx="10058400" cy="1371600"/>
          </a:xfrm>
        </p:spPr>
        <p:txBody>
          <a:bodyPr>
            <a:normAutofit/>
          </a:bodyPr>
          <a:lstStyle/>
          <a:p>
            <a:pPr algn="r"/>
            <a:r>
              <a:rPr lang="en-PH" b="1" spc="300" dirty="0"/>
              <a:t>THANK YOU </a:t>
            </a:r>
            <a:r>
              <a:rPr lang="en-PH" b="1" spc="300" dirty="0">
                <a:sym typeface="Wingdings" panose="05000000000000000000" pitchFamily="2" charset="2"/>
              </a:rPr>
              <a:t></a:t>
            </a:r>
            <a:endParaRPr lang="en-PH" b="1" spc="300" dirty="0"/>
          </a:p>
        </p:txBody>
      </p:sp>
    </p:spTree>
    <p:extLst>
      <p:ext uri="{BB962C8B-B14F-4D97-AF65-F5344CB8AC3E}">
        <p14:creationId xmlns:p14="http://schemas.microsoft.com/office/powerpoint/2010/main" val="9497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E094-3844-459B-9364-CFF8EAC6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4400" b="1" spc="300" dirty="0"/>
              <a:t>SUPMIS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E42E-85DC-4E54-AE3D-85BC0FC8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SUPMIS is a Web-Based System which supports the Supply Officer to track, monitor and Issue Supplies and Equipment. </a:t>
            </a:r>
          </a:p>
          <a:p>
            <a:r>
              <a:rPr lang="en-PH" sz="2800" dirty="0"/>
              <a:t>It will also assist the employee for monitoring the available stock and requesting Supplies/Equipment. </a:t>
            </a:r>
          </a:p>
          <a:p>
            <a:r>
              <a:rPr lang="en-PH" sz="2800" dirty="0"/>
              <a:t>And It also helps the Accounting and SPMO for their Reports related to Supply/Equipment.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1912-CED8-45FF-8477-CC7870962D5E}"/>
              </a:ext>
            </a:extLst>
          </p:cNvPr>
          <p:cNvSpPr/>
          <p:nvPr/>
        </p:nvSpPr>
        <p:spPr>
          <a:xfrm>
            <a:off x="1828804" y="1740307"/>
            <a:ext cx="853931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8A2A968-88B6-4050-B0C7-453311DBBF4E}"/>
              </a:ext>
            </a:extLst>
          </p:cNvPr>
          <p:cNvGrpSpPr/>
          <p:nvPr/>
        </p:nvGrpSpPr>
        <p:grpSpPr>
          <a:xfrm>
            <a:off x="999167" y="2045181"/>
            <a:ext cx="2981250" cy="3105001"/>
            <a:chOff x="999167" y="2045181"/>
            <a:chExt cx="2981250" cy="31050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37A790-B1FE-45DA-A0D5-183D16A62D8A}"/>
                </a:ext>
              </a:extLst>
            </p:cNvPr>
            <p:cNvSpPr/>
            <p:nvPr/>
          </p:nvSpPr>
          <p:spPr>
            <a:xfrm>
              <a:off x="1580510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0A77C3-9090-423B-A919-B18BE60982D1}"/>
                </a:ext>
              </a:extLst>
            </p:cNvPr>
            <p:cNvSpPr/>
            <p:nvPr/>
          </p:nvSpPr>
          <p:spPr>
            <a:xfrm>
              <a:off x="999167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b="0" kern="1200" dirty="0"/>
                <a:t>TIMELINE</a:t>
              </a:r>
            </a:p>
          </p:txBody>
        </p:sp>
        <p:sp>
          <p:nvSpPr>
            <p:cNvPr id="12" name="Rectangle 11" descr="Stopwatch">
              <a:extLst>
                <a:ext uri="{FF2B5EF4-FFF2-40B4-BE49-F238E27FC236}">
                  <a16:creationId xmlns:a16="http://schemas.microsoft.com/office/drawing/2014/main" id="{831578FB-CD10-434A-83C6-72782040876D}"/>
                </a:ext>
              </a:extLst>
            </p:cNvPr>
            <p:cNvSpPr/>
            <p:nvPr/>
          </p:nvSpPr>
          <p:spPr>
            <a:xfrm>
              <a:off x="1968072" y="2412876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A5BFC1-278A-42D1-B8CD-12FDA21FB890}"/>
              </a:ext>
            </a:extLst>
          </p:cNvPr>
          <p:cNvGrpSpPr/>
          <p:nvPr/>
        </p:nvGrpSpPr>
        <p:grpSpPr>
          <a:xfrm>
            <a:off x="4502135" y="2045181"/>
            <a:ext cx="2981250" cy="3105001"/>
            <a:chOff x="4502135" y="2045181"/>
            <a:chExt cx="2981250" cy="3105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102DCD-465A-42A7-84BB-1A9C2305A583}"/>
                </a:ext>
              </a:extLst>
            </p:cNvPr>
            <p:cNvSpPr/>
            <p:nvPr/>
          </p:nvSpPr>
          <p:spPr>
            <a:xfrm>
              <a:off x="5083479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0D918C-C7D7-4114-BDC8-6CEB2C076551}"/>
                </a:ext>
              </a:extLst>
            </p:cNvPr>
            <p:cNvSpPr/>
            <p:nvPr/>
          </p:nvSpPr>
          <p:spPr>
            <a:xfrm>
              <a:off x="4502135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USERS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4FBB2F-1B45-4125-B501-7A528290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5389" y="2412875"/>
              <a:ext cx="1274741" cy="104343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0A357-177E-41F0-A825-10F91A020B32}"/>
              </a:ext>
            </a:extLst>
          </p:cNvPr>
          <p:cNvGrpSpPr/>
          <p:nvPr/>
        </p:nvGrpSpPr>
        <p:grpSpPr>
          <a:xfrm>
            <a:off x="8005104" y="2045181"/>
            <a:ext cx="2981250" cy="3105001"/>
            <a:chOff x="8005104" y="2045181"/>
            <a:chExt cx="2981250" cy="3105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FBD5C1-3F3D-4F93-8E1B-ED3ACF23E58E}"/>
                </a:ext>
              </a:extLst>
            </p:cNvPr>
            <p:cNvSpPr/>
            <p:nvPr/>
          </p:nvSpPr>
          <p:spPr>
            <a:xfrm>
              <a:off x="8586448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F8096C-BA7B-41DB-9D75-03DFB54FF588}"/>
                </a:ext>
              </a:extLst>
            </p:cNvPr>
            <p:cNvSpPr/>
            <p:nvPr/>
          </p:nvSpPr>
          <p:spPr>
            <a:xfrm>
              <a:off x="8005104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Scope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4EB17E-7A3F-41D8-BA79-560081DE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8358" y="2412874"/>
              <a:ext cx="1274741" cy="1043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F944E5-E2F9-446C-832C-C5E32696204B}"/>
              </a:ext>
            </a:extLst>
          </p:cNvPr>
          <p:cNvCxnSpPr>
            <a:cxnSpLocks/>
          </p:cNvCxnSpPr>
          <p:nvPr/>
        </p:nvCxnSpPr>
        <p:spPr>
          <a:xfrm flipV="1">
            <a:off x="811445" y="2057533"/>
            <a:ext cx="10221968" cy="2444134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381ED40-8C5D-49EE-A68A-C1E235CB0AAF}"/>
              </a:ext>
            </a:extLst>
          </p:cNvPr>
          <p:cNvGrpSpPr/>
          <p:nvPr/>
        </p:nvGrpSpPr>
        <p:grpSpPr>
          <a:xfrm>
            <a:off x="699960" y="3184913"/>
            <a:ext cx="2216944" cy="2763303"/>
            <a:chOff x="699960" y="3184913"/>
            <a:chExt cx="2216944" cy="276330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358CE9-F396-4F42-8B4C-F376E09C6599}"/>
                </a:ext>
              </a:extLst>
            </p:cNvPr>
            <p:cNvSpPr/>
            <p:nvPr/>
          </p:nvSpPr>
          <p:spPr>
            <a:xfrm>
              <a:off x="1533415" y="4117570"/>
              <a:ext cx="368424" cy="368424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rgbClr val="7030A0"/>
                  </a:solidFill>
                </a:ln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650242-C093-48F2-B2A0-9CECFA0BB705}"/>
                </a:ext>
              </a:extLst>
            </p:cNvPr>
            <p:cNvGrpSpPr/>
            <p:nvPr/>
          </p:nvGrpSpPr>
          <p:grpSpPr>
            <a:xfrm>
              <a:off x="699960" y="3184913"/>
              <a:ext cx="2216944" cy="2763303"/>
              <a:chOff x="699960" y="3184913"/>
              <a:chExt cx="2216944" cy="27633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B88C3DD-D04C-4A18-AA65-8BD58BE7F87A}"/>
                  </a:ext>
                </a:extLst>
              </p:cNvPr>
              <p:cNvSpPr txBox="1"/>
              <p:nvPr/>
            </p:nvSpPr>
            <p:spPr>
              <a:xfrm>
                <a:off x="699960" y="3184913"/>
                <a:ext cx="21366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7030A0"/>
                    </a:solidFill>
                    <a:cs typeface="Arial" pitchFamily="34" charset="0"/>
                  </a:rPr>
                  <a:t>July 2019 to Dec 2019</a:t>
                </a:r>
                <a:endParaRPr lang="ko-KR" altLang="en-US" sz="2400" b="1" dirty="0">
                  <a:solidFill>
                    <a:srgbClr val="7030A0"/>
                  </a:solidFill>
                  <a:cs typeface="Arial" pitchFamily="34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B81A3E-7943-419B-AA46-31898B4D776B}"/>
                  </a:ext>
                </a:extLst>
              </p:cNvPr>
              <p:cNvGrpSpPr/>
              <p:nvPr/>
            </p:nvGrpSpPr>
            <p:grpSpPr>
              <a:xfrm>
                <a:off x="995495" y="4659400"/>
                <a:ext cx="1921409" cy="1288816"/>
                <a:chOff x="1724504" y="1678219"/>
                <a:chExt cx="1043885" cy="1288816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F5E4B6-CC3D-4992-B32F-C4B52EBB2946}"/>
                    </a:ext>
                  </a:extLst>
                </p:cNvPr>
                <p:cNvSpPr txBox="1"/>
                <p:nvPr/>
              </p:nvSpPr>
              <p:spPr>
                <a:xfrm>
                  <a:off x="1724504" y="2012928"/>
                  <a:ext cx="101843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Offline Windows System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Encoding of Old RIS/ICS/PAR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2CC6A16-F407-4A9D-A8CF-77A5B6FD8607}"/>
                    </a:ext>
                  </a:extLst>
                </p:cNvPr>
                <p:cNvSpPr txBox="1"/>
                <p:nvPr/>
              </p:nvSpPr>
              <p:spPr>
                <a:xfrm>
                  <a:off x="1744543" y="1678219"/>
                  <a:ext cx="1023846" cy="338554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600" b="1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SUPMIS v1</a:t>
                  </a:r>
                  <a:endParaRPr lang="ko-KR" altLang="en-US" sz="16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05F1BCC-8E9C-43D5-91B9-8557353E54E3}"/>
              </a:ext>
            </a:extLst>
          </p:cNvPr>
          <p:cNvGrpSpPr/>
          <p:nvPr/>
        </p:nvGrpSpPr>
        <p:grpSpPr>
          <a:xfrm>
            <a:off x="3017242" y="2769778"/>
            <a:ext cx="2157572" cy="3224606"/>
            <a:chOff x="3017242" y="2769778"/>
            <a:chExt cx="2157572" cy="322460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E8C030-7993-4F18-B92F-8820495BD20D}"/>
                </a:ext>
              </a:extLst>
            </p:cNvPr>
            <p:cNvSpPr/>
            <p:nvPr/>
          </p:nvSpPr>
          <p:spPr>
            <a:xfrm>
              <a:off x="3557837" y="3636668"/>
              <a:ext cx="368424" cy="368424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F682E19-A7C0-497B-B540-F1925845452E}"/>
                </a:ext>
              </a:extLst>
            </p:cNvPr>
            <p:cNvGrpSpPr/>
            <p:nvPr/>
          </p:nvGrpSpPr>
          <p:grpSpPr>
            <a:xfrm>
              <a:off x="3017242" y="2769778"/>
              <a:ext cx="2157572" cy="3224606"/>
              <a:chOff x="3017242" y="2769778"/>
              <a:chExt cx="2157572" cy="322460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F2DDEB-CDA5-48CA-B9BB-03549838EE0D}"/>
                  </a:ext>
                </a:extLst>
              </p:cNvPr>
              <p:cNvSpPr txBox="1"/>
              <p:nvPr/>
            </p:nvSpPr>
            <p:spPr>
              <a:xfrm>
                <a:off x="3141471" y="2769778"/>
                <a:ext cx="1201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3"/>
                    </a:solidFill>
                    <a:cs typeface="Arial" pitchFamily="34" charset="0"/>
                  </a:rPr>
                  <a:t>March 2020</a:t>
                </a:r>
                <a:endParaRPr lang="ko-KR" altLang="en-US" sz="24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A5C0C50-F0F2-46B1-A5E6-E44070C9F3E7}"/>
                  </a:ext>
                </a:extLst>
              </p:cNvPr>
              <p:cNvGrpSpPr/>
              <p:nvPr/>
            </p:nvGrpSpPr>
            <p:grpSpPr>
              <a:xfrm>
                <a:off x="3017242" y="4318924"/>
                <a:ext cx="2157572" cy="1675460"/>
                <a:chOff x="1724503" y="1722463"/>
                <a:chExt cx="1209662" cy="1675460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917E35C-33E6-4B75-9D92-F8E91AEFDEE3}"/>
                    </a:ext>
                  </a:extLst>
                </p:cNvPr>
                <p:cNvSpPr txBox="1"/>
                <p:nvPr/>
              </p:nvSpPr>
              <p:spPr>
                <a:xfrm>
                  <a:off x="1724503" y="2012928"/>
                  <a:ext cx="120966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Studying the Offline Windows Software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Planning and Data Gathering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System Design.  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0068CD8-89DA-4249-A21B-11825FF960FD}"/>
                    </a:ext>
                  </a:extLst>
                </p:cNvPr>
                <p:cNvSpPr txBox="1"/>
                <p:nvPr/>
              </p:nvSpPr>
              <p:spPr>
                <a:xfrm>
                  <a:off x="1787172" y="1722463"/>
                  <a:ext cx="1023846" cy="338554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1600" b="1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SUPMIS v2</a:t>
                  </a:r>
                  <a:endParaRPr lang="ko-KR" altLang="en-US" sz="16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3BEEA9-BD0B-4D5E-BA7F-3AC2191E7883}"/>
              </a:ext>
            </a:extLst>
          </p:cNvPr>
          <p:cNvGrpSpPr/>
          <p:nvPr/>
        </p:nvGrpSpPr>
        <p:grpSpPr>
          <a:xfrm>
            <a:off x="4797594" y="3155768"/>
            <a:ext cx="2409271" cy="3330975"/>
            <a:chOff x="4797594" y="3155768"/>
            <a:chExt cx="2409271" cy="333097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8803E6-5C23-4344-80F4-0615D61EC832}"/>
                </a:ext>
              </a:extLst>
            </p:cNvPr>
            <p:cNvSpPr/>
            <p:nvPr/>
          </p:nvSpPr>
          <p:spPr>
            <a:xfrm>
              <a:off x="5582259" y="3155768"/>
              <a:ext cx="368424" cy="368424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2781BE-C954-4A23-86CB-E82329227196}"/>
                </a:ext>
              </a:extLst>
            </p:cNvPr>
            <p:cNvSpPr txBox="1"/>
            <p:nvPr/>
          </p:nvSpPr>
          <p:spPr>
            <a:xfrm>
              <a:off x="4797594" y="3524192"/>
              <a:ext cx="2089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April 2020 to Dec. 2020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FBA2396-F4D0-4B48-AC29-0CC0B1428F79}"/>
                </a:ext>
              </a:extLst>
            </p:cNvPr>
            <p:cNvGrpSpPr/>
            <p:nvPr/>
          </p:nvGrpSpPr>
          <p:grpSpPr>
            <a:xfrm>
              <a:off x="5280185" y="4350900"/>
              <a:ext cx="1926680" cy="2135843"/>
              <a:chOff x="1704484" y="1766707"/>
              <a:chExt cx="1106242" cy="213584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CBFDC8-DECA-4B29-89C2-08CECE92579D}"/>
                  </a:ext>
                </a:extLst>
              </p:cNvPr>
              <p:cNvSpPr txBox="1"/>
              <p:nvPr/>
            </p:nvSpPr>
            <p:spPr>
              <a:xfrm>
                <a:off x="1724504" y="2086668"/>
                <a:ext cx="10862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Web-based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Developing of SUPMIS v2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Encoding of Old RIS/ICS/PAR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Issuance of RIS/ICS/PAR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2F2B1D-6144-4EBD-8475-AC0848AEBC1B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SUPMIS v2</a:t>
                </a:r>
                <a:endParaRPr lang="ko-KR" alt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6A95E-C065-4000-92C8-368780CC2D6C}"/>
              </a:ext>
            </a:extLst>
          </p:cNvPr>
          <p:cNvGrpSpPr/>
          <p:nvPr/>
        </p:nvGrpSpPr>
        <p:grpSpPr>
          <a:xfrm>
            <a:off x="7057935" y="2674868"/>
            <a:ext cx="1991736" cy="2136311"/>
            <a:chOff x="7057935" y="2674868"/>
            <a:chExt cx="1991736" cy="213631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2E54BA-4BC7-43D7-8FB8-14334C9B0422}"/>
                </a:ext>
              </a:extLst>
            </p:cNvPr>
            <p:cNvSpPr txBox="1"/>
            <p:nvPr/>
          </p:nvSpPr>
          <p:spPr>
            <a:xfrm>
              <a:off x="7057935" y="3099769"/>
              <a:ext cx="1576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Dec 2020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A9EE761-25CD-48FC-BC90-F4F5A668CDEC}"/>
                </a:ext>
              </a:extLst>
            </p:cNvPr>
            <p:cNvSpPr/>
            <p:nvPr/>
          </p:nvSpPr>
          <p:spPr>
            <a:xfrm>
              <a:off x="7606681" y="2674868"/>
              <a:ext cx="368424" cy="368424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C48DB2-C6B2-471C-99D0-0877AA671B33}"/>
                </a:ext>
              </a:extLst>
            </p:cNvPr>
            <p:cNvGrpSpPr/>
            <p:nvPr/>
          </p:nvGrpSpPr>
          <p:grpSpPr>
            <a:xfrm>
              <a:off x="7203598" y="3593724"/>
              <a:ext cx="1846073" cy="1217455"/>
              <a:chOff x="1649346" y="1766707"/>
              <a:chExt cx="1192653" cy="113827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59E33C-F509-4C1F-83FC-54C556D432E0}"/>
                  </a:ext>
                </a:extLst>
              </p:cNvPr>
              <p:cNvSpPr txBox="1"/>
              <p:nvPr/>
            </p:nvSpPr>
            <p:spPr>
              <a:xfrm>
                <a:off x="1649346" y="2012928"/>
                <a:ext cx="1192653" cy="89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Implementation for Encoding of Old Records of RIS/ICS/PAR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4DA255-1F0D-46DE-AD9F-71D6E962AAB6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SUPMIS v2</a:t>
                </a:r>
                <a:endParaRPr lang="ko-KR" alt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5814D9E-62E1-4A53-84D6-3671108DFE45}"/>
              </a:ext>
            </a:extLst>
          </p:cNvPr>
          <p:cNvGrpSpPr/>
          <p:nvPr/>
        </p:nvGrpSpPr>
        <p:grpSpPr>
          <a:xfrm>
            <a:off x="9130782" y="2120403"/>
            <a:ext cx="2446703" cy="3603670"/>
            <a:chOff x="9130782" y="2120403"/>
            <a:chExt cx="2446703" cy="360367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CFA3E12-149A-4CBD-97B5-2CE554970767}"/>
                </a:ext>
              </a:extLst>
            </p:cNvPr>
            <p:cNvSpPr/>
            <p:nvPr/>
          </p:nvSpPr>
          <p:spPr>
            <a:xfrm>
              <a:off x="9950680" y="2120403"/>
              <a:ext cx="368424" cy="368424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9A6D6E-7864-482E-A480-5037EFEEAD95}"/>
                </a:ext>
              </a:extLst>
            </p:cNvPr>
            <p:cNvSpPr txBox="1"/>
            <p:nvPr/>
          </p:nvSpPr>
          <p:spPr>
            <a:xfrm>
              <a:off x="9130782" y="2536209"/>
              <a:ext cx="20062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Feb 2021 to June 2021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0B12CDC-C4FA-4144-94D3-E6A95D33AE6F}"/>
                </a:ext>
              </a:extLst>
            </p:cNvPr>
            <p:cNvGrpSpPr/>
            <p:nvPr/>
          </p:nvGrpSpPr>
          <p:grpSpPr>
            <a:xfrm>
              <a:off x="9330827" y="3395693"/>
              <a:ext cx="2246658" cy="2328380"/>
              <a:chOff x="1704484" y="1766707"/>
              <a:chExt cx="1163758" cy="192993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4BD3EE6-4D13-4F16-A51B-D4072B29D039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143738" cy="168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ICO checked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Recommendations were given upon checking and Accomplished said tasks within a period of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C943B4D-305F-43F3-A992-DFD05E76FC4C}"/>
                  </a:ext>
                </a:extLst>
              </p:cNvPr>
              <p:cNvSpPr txBox="1"/>
              <p:nvPr/>
            </p:nvSpPr>
            <p:spPr>
              <a:xfrm>
                <a:off x="1704484" y="1766707"/>
                <a:ext cx="1023846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SUPMIS v2</a:t>
                </a:r>
                <a:endParaRPr lang="ko-KR" altLang="en-US" sz="1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E55E18-D2E9-4E95-B92F-7146900E0F2A}"/>
              </a:ext>
            </a:extLst>
          </p:cNvPr>
          <p:cNvGrpSpPr/>
          <p:nvPr/>
        </p:nvGrpSpPr>
        <p:grpSpPr>
          <a:xfrm rot="20594124">
            <a:off x="5581509" y="1574842"/>
            <a:ext cx="1643296" cy="1592303"/>
            <a:chOff x="4140075" y="-227045"/>
            <a:chExt cx="3204683" cy="3105238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CCFBA-B0D5-4FF6-9D14-D0CEFB30DD34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98E6E5-6EC1-4CB1-8F65-C659AEEA14E9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6F86BDA-7401-402D-BB5C-060BB5C4D2A0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4402FEF-27DA-4A00-966F-2D3FBAAC8DD5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309749-94EB-441D-98C1-5ECB48735E0B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F746E4C-89CC-4087-9114-419A2E8F7DB0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6" name="Title 1">
            <a:extLst>
              <a:ext uri="{FF2B5EF4-FFF2-40B4-BE49-F238E27FC236}">
                <a16:creationId xmlns:a16="http://schemas.microsoft.com/office/drawing/2014/main" id="{2B5685EC-39A0-4A40-BEED-DCE5B293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319709"/>
            <a:ext cx="10058400" cy="1371600"/>
          </a:xfrm>
        </p:spPr>
        <p:txBody>
          <a:bodyPr>
            <a:normAutofit/>
          </a:bodyPr>
          <a:lstStyle/>
          <a:p>
            <a:r>
              <a:rPr lang="en-US" b="1" spc="600" dirty="0"/>
              <a:t>SUPMIS Timeline</a:t>
            </a:r>
          </a:p>
        </p:txBody>
      </p:sp>
    </p:spTree>
    <p:extLst>
      <p:ext uri="{BB962C8B-B14F-4D97-AF65-F5344CB8AC3E}">
        <p14:creationId xmlns:p14="http://schemas.microsoft.com/office/powerpoint/2010/main" val="37448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8A2A968-88B6-4050-B0C7-453311DBBF4E}"/>
              </a:ext>
            </a:extLst>
          </p:cNvPr>
          <p:cNvGrpSpPr/>
          <p:nvPr/>
        </p:nvGrpSpPr>
        <p:grpSpPr>
          <a:xfrm>
            <a:off x="999167" y="2045181"/>
            <a:ext cx="2981250" cy="3105001"/>
            <a:chOff x="999167" y="2045181"/>
            <a:chExt cx="2981250" cy="31050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37A790-B1FE-45DA-A0D5-183D16A62D8A}"/>
                </a:ext>
              </a:extLst>
            </p:cNvPr>
            <p:cNvSpPr/>
            <p:nvPr/>
          </p:nvSpPr>
          <p:spPr>
            <a:xfrm>
              <a:off x="1580510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0A77C3-9090-423B-A919-B18BE60982D1}"/>
                </a:ext>
              </a:extLst>
            </p:cNvPr>
            <p:cNvSpPr/>
            <p:nvPr/>
          </p:nvSpPr>
          <p:spPr>
            <a:xfrm>
              <a:off x="999167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b="0" kern="1200" dirty="0"/>
                <a:t>TIMELINE</a:t>
              </a:r>
            </a:p>
          </p:txBody>
        </p:sp>
        <p:sp>
          <p:nvSpPr>
            <p:cNvPr id="12" name="Rectangle 11" descr="Stopwatch">
              <a:extLst>
                <a:ext uri="{FF2B5EF4-FFF2-40B4-BE49-F238E27FC236}">
                  <a16:creationId xmlns:a16="http://schemas.microsoft.com/office/drawing/2014/main" id="{831578FB-CD10-434A-83C6-72782040876D}"/>
                </a:ext>
              </a:extLst>
            </p:cNvPr>
            <p:cNvSpPr/>
            <p:nvPr/>
          </p:nvSpPr>
          <p:spPr>
            <a:xfrm>
              <a:off x="1968072" y="2412876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A5BFC1-278A-42D1-B8CD-12FDA21FB890}"/>
              </a:ext>
            </a:extLst>
          </p:cNvPr>
          <p:cNvGrpSpPr/>
          <p:nvPr/>
        </p:nvGrpSpPr>
        <p:grpSpPr>
          <a:xfrm>
            <a:off x="4502135" y="2045181"/>
            <a:ext cx="2981250" cy="3105001"/>
            <a:chOff x="4502135" y="2045181"/>
            <a:chExt cx="2981250" cy="3105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102DCD-465A-42A7-84BB-1A9C2305A583}"/>
                </a:ext>
              </a:extLst>
            </p:cNvPr>
            <p:cNvSpPr/>
            <p:nvPr/>
          </p:nvSpPr>
          <p:spPr>
            <a:xfrm>
              <a:off x="5083479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0D918C-C7D7-4114-BDC8-6CEB2C076551}"/>
                </a:ext>
              </a:extLst>
            </p:cNvPr>
            <p:cNvSpPr/>
            <p:nvPr/>
          </p:nvSpPr>
          <p:spPr>
            <a:xfrm>
              <a:off x="4502135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USERS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4FBB2F-1B45-4125-B501-7A528290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5389" y="2412875"/>
              <a:ext cx="1274741" cy="104343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0A357-177E-41F0-A825-10F91A020B32}"/>
              </a:ext>
            </a:extLst>
          </p:cNvPr>
          <p:cNvGrpSpPr/>
          <p:nvPr/>
        </p:nvGrpSpPr>
        <p:grpSpPr>
          <a:xfrm>
            <a:off x="8005104" y="2045181"/>
            <a:ext cx="2981250" cy="3105001"/>
            <a:chOff x="8005104" y="2045181"/>
            <a:chExt cx="2981250" cy="3105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FBD5C1-3F3D-4F93-8E1B-ED3ACF23E58E}"/>
                </a:ext>
              </a:extLst>
            </p:cNvPr>
            <p:cNvSpPr/>
            <p:nvPr/>
          </p:nvSpPr>
          <p:spPr>
            <a:xfrm>
              <a:off x="8586448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F8096C-BA7B-41DB-9D75-03DFB54FF588}"/>
                </a:ext>
              </a:extLst>
            </p:cNvPr>
            <p:cNvSpPr/>
            <p:nvPr/>
          </p:nvSpPr>
          <p:spPr>
            <a:xfrm>
              <a:off x="8005104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Scope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4EB17E-7A3F-41D8-BA79-560081DE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8358" y="2412874"/>
              <a:ext cx="1274741" cy="1043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6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BECB9-1575-47C4-B84D-959EBDD6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319709"/>
            <a:ext cx="10058400" cy="1371600"/>
          </a:xfrm>
        </p:spPr>
        <p:txBody>
          <a:bodyPr>
            <a:normAutofit/>
          </a:bodyPr>
          <a:lstStyle/>
          <a:p>
            <a:r>
              <a:rPr lang="en-US" b="1" spc="600" dirty="0"/>
              <a:t>SUPMIS Users</a:t>
            </a:r>
          </a:p>
        </p:txBody>
      </p:sp>
      <p:grpSp>
        <p:nvGrpSpPr>
          <p:cNvPr id="5" name="Google Shape;1256;p34">
            <a:extLst>
              <a:ext uri="{FF2B5EF4-FFF2-40B4-BE49-F238E27FC236}">
                <a16:creationId xmlns:a16="http://schemas.microsoft.com/office/drawing/2014/main" id="{0E19C0E8-42BC-4782-8355-0FD1ADA7B603}"/>
              </a:ext>
            </a:extLst>
          </p:cNvPr>
          <p:cNvGrpSpPr/>
          <p:nvPr/>
        </p:nvGrpSpPr>
        <p:grpSpPr>
          <a:xfrm>
            <a:off x="1813560" y="3587790"/>
            <a:ext cx="5148685" cy="1558937"/>
            <a:chOff x="167640" y="2754288"/>
            <a:chExt cx="5148685" cy="1558937"/>
          </a:xfrm>
        </p:grpSpPr>
        <p:sp>
          <p:nvSpPr>
            <p:cNvPr id="6" name="Google Shape;1257;p34">
              <a:extLst>
                <a:ext uri="{FF2B5EF4-FFF2-40B4-BE49-F238E27FC236}">
                  <a16:creationId xmlns:a16="http://schemas.microsoft.com/office/drawing/2014/main" id="{F36608DB-56F3-4D12-8E94-57ED57D9F084}"/>
                </a:ext>
              </a:extLst>
            </p:cNvPr>
            <p:cNvSpPr txBox="1"/>
            <p:nvPr/>
          </p:nvSpPr>
          <p:spPr>
            <a:xfrm>
              <a:off x="167640" y="3883625"/>
              <a:ext cx="2579481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Supply Coordinator per Department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" name="Google Shape;1259;p34">
              <a:extLst>
                <a:ext uri="{FF2B5EF4-FFF2-40B4-BE49-F238E27FC236}">
                  <a16:creationId xmlns:a16="http://schemas.microsoft.com/office/drawing/2014/main" id="{3AFCED56-C50E-420F-9971-1F4D4F3205C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47121" y="4098425"/>
              <a:ext cx="158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9" name="Google Shape;1260;p34">
              <a:extLst>
                <a:ext uri="{FF2B5EF4-FFF2-40B4-BE49-F238E27FC236}">
                  <a16:creationId xmlns:a16="http://schemas.microsoft.com/office/drawing/2014/main" id="{C2E043D9-2B3B-43F8-AADE-E1388AA540CD}"/>
                </a:ext>
              </a:extLst>
            </p:cNvPr>
            <p:cNvSpPr/>
            <p:nvPr/>
          </p:nvSpPr>
          <p:spPr>
            <a:xfrm>
              <a:off x="3927450" y="2754288"/>
              <a:ext cx="1388875" cy="1488300"/>
            </a:xfrm>
            <a:custGeom>
              <a:avLst/>
              <a:gdLst/>
              <a:ahLst/>
              <a:cxnLst/>
              <a:rect l="l" t="t" r="r" b="b"/>
              <a:pathLst>
                <a:path w="55555" h="59532" extrusionOk="0">
                  <a:moveTo>
                    <a:pt x="25789" y="1"/>
                  </a:moveTo>
                  <a:cubicBezTo>
                    <a:pt x="34004" y="14241"/>
                    <a:pt x="29123" y="32445"/>
                    <a:pt x="14895" y="40661"/>
                  </a:cubicBezTo>
                  <a:cubicBezTo>
                    <a:pt x="10214" y="43363"/>
                    <a:pt x="5107" y="44649"/>
                    <a:pt x="70" y="44649"/>
                  </a:cubicBezTo>
                  <a:cubicBezTo>
                    <a:pt x="47" y="44649"/>
                    <a:pt x="23" y="44649"/>
                    <a:pt x="0" y="44649"/>
                  </a:cubicBezTo>
                  <a:lnTo>
                    <a:pt x="0" y="44649"/>
                  </a:lnTo>
                  <a:cubicBezTo>
                    <a:pt x="5156" y="53555"/>
                    <a:pt x="14764" y="59532"/>
                    <a:pt x="25789" y="59532"/>
                  </a:cubicBezTo>
                  <a:cubicBezTo>
                    <a:pt x="42220" y="59532"/>
                    <a:pt x="55555" y="46209"/>
                    <a:pt x="55555" y="29766"/>
                  </a:cubicBezTo>
                  <a:cubicBezTo>
                    <a:pt x="55555" y="13324"/>
                    <a:pt x="42220" y="1"/>
                    <a:pt x="25789" y="1"/>
                  </a:cubicBezTo>
                  <a:close/>
                </a:path>
              </a:pathLst>
            </a:custGeom>
            <a:solidFill>
              <a:srgbClr val="69E781"/>
            </a:solidFill>
            <a:ln w="6850" cap="flat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61;p34">
            <a:extLst>
              <a:ext uri="{FF2B5EF4-FFF2-40B4-BE49-F238E27FC236}">
                <a16:creationId xmlns:a16="http://schemas.microsoft.com/office/drawing/2014/main" id="{8222E57C-14CE-4D68-999A-C2E248753154}"/>
              </a:ext>
            </a:extLst>
          </p:cNvPr>
          <p:cNvGrpSpPr/>
          <p:nvPr/>
        </p:nvGrpSpPr>
        <p:grpSpPr>
          <a:xfrm>
            <a:off x="6355491" y="4373572"/>
            <a:ext cx="278612" cy="373113"/>
            <a:chOff x="6702211" y="3782599"/>
            <a:chExt cx="270104" cy="361754"/>
          </a:xfrm>
        </p:grpSpPr>
        <p:sp>
          <p:nvSpPr>
            <p:cNvPr id="11" name="Google Shape;1262;p34">
              <a:extLst>
                <a:ext uri="{FF2B5EF4-FFF2-40B4-BE49-F238E27FC236}">
                  <a16:creationId xmlns:a16="http://schemas.microsoft.com/office/drawing/2014/main" id="{AE2B7201-148D-4891-ABE8-928DEAF00CDF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3;p34">
              <a:extLst>
                <a:ext uri="{FF2B5EF4-FFF2-40B4-BE49-F238E27FC236}">
                  <a16:creationId xmlns:a16="http://schemas.microsoft.com/office/drawing/2014/main" id="{81D09FA5-9B65-4B19-A1D1-3C06BBE24D94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4;p34">
              <a:extLst>
                <a:ext uri="{FF2B5EF4-FFF2-40B4-BE49-F238E27FC236}">
                  <a16:creationId xmlns:a16="http://schemas.microsoft.com/office/drawing/2014/main" id="{6D55D20C-46D7-4876-81BF-D4D46DCC0043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5;p34">
              <a:extLst>
                <a:ext uri="{FF2B5EF4-FFF2-40B4-BE49-F238E27FC236}">
                  <a16:creationId xmlns:a16="http://schemas.microsoft.com/office/drawing/2014/main" id="{2392CAD0-2141-40ED-86A9-3D67BF48EEBA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6;p34">
              <a:extLst>
                <a:ext uri="{FF2B5EF4-FFF2-40B4-BE49-F238E27FC236}">
                  <a16:creationId xmlns:a16="http://schemas.microsoft.com/office/drawing/2014/main" id="{0B542140-7F51-447A-A5A0-3059924197E4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67;p34">
            <a:extLst>
              <a:ext uri="{FF2B5EF4-FFF2-40B4-BE49-F238E27FC236}">
                <a16:creationId xmlns:a16="http://schemas.microsoft.com/office/drawing/2014/main" id="{7A723A7E-C044-49F5-B029-C3503E758EAA}"/>
              </a:ext>
            </a:extLst>
          </p:cNvPr>
          <p:cNvGrpSpPr/>
          <p:nvPr/>
        </p:nvGrpSpPr>
        <p:grpSpPr>
          <a:xfrm>
            <a:off x="6218095" y="3215640"/>
            <a:ext cx="3633216" cy="1488700"/>
            <a:chOff x="4572175" y="2382138"/>
            <a:chExt cx="3633216" cy="1488700"/>
          </a:xfrm>
        </p:grpSpPr>
        <p:sp>
          <p:nvSpPr>
            <p:cNvPr id="17" name="Google Shape;1268;p34">
              <a:extLst>
                <a:ext uri="{FF2B5EF4-FFF2-40B4-BE49-F238E27FC236}">
                  <a16:creationId xmlns:a16="http://schemas.microsoft.com/office/drawing/2014/main" id="{015B2E8A-1060-476D-9F84-515A235A83F2}"/>
                </a:ext>
              </a:extLst>
            </p:cNvPr>
            <p:cNvSpPr txBox="1"/>
            <p:nvPr/>
          </p:nvSpPr>
          <p:spPr>
            <a:xfrm>
              <a:off x="6396991" y="3121625"/>
              <a:ext cx="1808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Employee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9" name="Google Shape;1270;p34">
              <a:extLst>
                <a:ext uri="{FF2B5EF4-FFF2-40B4-BE49-F238E27FC236}">
                  <a16:creationId xmlns:a16="http://schemas.microsoft.com/office/drawing/2014/main" id="{22625E3E-57D2-4446-951C-E8D1EF2FF759}"/>
                </a:ext>
              </a:extLst>
            </p:cNvPr>
            <p:cNvCxnSpPr>
              <a:stCxn id="17" idx="1"/>
            </p:cNvCxnSpPr>
            <p:nvPr/>
          </p:nvCxnSpPr>
          <p:spPr>
            <a:xfrm rot="10800000">
              <a:off x="5538091" y="3336425"/>
              <a:ext cx="85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20" name="Google Shape;1271;p34">
              <a:extLst>
                <a:ext uri="{FF2B5EF4-FFF2-40B4-BE49-F238E27FC236}">
                  <a16:creationId xmlns:a16="http://schemas.microsoft.com/office/drawing/2014/main" id="{727684C0-77F7-4FF2-9C95-DBFF9C528980}"/>
                </a:ext>
              </a:extLst>
            </p:cNvPr>
            <p:cNvSpPr/>
            <p:nvPr/>
          </p:nvSpPr>
          <p:spPr>
            <a:xfrm>
              <a:off x="4572175" y="2382138"/>
              <a:ext cx="1494250" cy="1488700"/>
            </a:xfrm>
            <a:custGeom>
              <a:avLst/>
              <a:gdLst/>
              <a:ahLst/>
              <a:cxnLst/>
              <a:rect l="l" t="t" r="r" b="b"/>
              <a:pathLst>
                <a:path w="59770" h="59548" extrusionOk="0">
                  <a:moveTo>
                    <a:pt x="25800" y="1"/>
                  </a:moveTo>
                  <a:cubicBezTo>
                    <a:pt x="15513" y="1"/>
                    <a:pt x="5510" y="5336"/>
                    <a:pt x="0" y="14887"/>
                  </a:cubicBezTo>
                  <a:cubicBezTo>
                    <a:pt x="16431" y="14887"/>
                    <a:pt x="29766" y="28210"/>
                    <a:pt x="29766" y="44652"/>
                  </a:cubicBezTo>
                  <a:cubicBezTo>
                    <a:pt x="29766" y="50082"/>
                    <a:pt x="28313" y="55166"/>
                    <a:pt x="25777" y="59547"/>
                  </a:cubicBezTo>
                  <a:cubicBezTo>
                    <a:pt x="36052" y="59535"/>
                    <a:pt x="46042" y="54189"/>
                    <a:pt x="51554" y="44652"/>
                  </a:cubicBezTo>
                  <a:cubicBezTo>
                    <a:pt x="59770" y="30413"/>
                    <a:pt x="54888" y="12208"/>
                    <a:pt x="40660" y="3993"/>
                  </a:cubicBezTo>
                  <a:cubicBezTo>
                    <a:pt x="35971" y="1287"/>
                    <a:pt x="30851" y="1"/>
                    <a:pt x="25800" y="1"/>
                  </a:cubicBezTo>
                  <a:close/>
                </a:path>
              </a:pathLst>
            </a:custGeom>
            <a:solidFill>
              <a:srgbClr val="869FB2"/>
            </a:solidFill>
            <a:ln w="685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272;p34">
            <a:extLst>
              <a:ext uri="{FF2B5EF4-FFF2-40B4-BE49-F238E27FC236}">
                <a16:creationId xmlns:a16="http://schemas.microsoft.com/office/drawing/2014/main" id="{A6D509D1-1CAC-4AB7-83ED-0322328C00E3}"/>
              </a:ext>
            </a:extLst>
          </p:cNvPr>
          <p:cNvGrpSpPr/>
          <p:nvPr/>
        </p:nvGrpSpPr>
        <p:grpSpPr>
          <a:xfrm>
            <a:off x="7096817" y="3696800"/>
            <a:ext cx="272795" cy="364160"/>
            <a:chOff x="7156344" y="3347696"/>
            <a:chExt cx="264465" cy="353074"/>
          </a:xfrm>
        </p:grpSpPr>
        <p:sp>
          <p:nvSpPr>
            <p:cNvPr id="22" name="Google Shape;1273;p34">
              <a:extLst>
                <a:ext uri="{FF2B5EF4-FFF2-40B4-BE49-F238E27FC236}">
                  <a16:creationId xmlns:a16="http://schemas.microsoft.com/office/drawing/2014/main" id="{61DF91C0-3ACD-4C60-A7F0-2EE04253AA93}"/>
                </a:ext>
              </a:extLst>
            </p:cNvPr>
            <p:cNvSpPr/>
            <p:nvPr/>
          </p:nvSpPr>
          <p:spPr>
            <a:xfrm>
              <a:off x="7248754" y="3468397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4;p34">
              <a:extLst>
                <a:ext uri="{FF2B5EF4-FFF2-40B4-BE49-F238E27FC236}">
                  <a16:creationId xmlns:a16="http://schemas.microsoft.com/office/drawing/2014/main" id="{B846EA8E-ABA3-4B54-A985-6BD87771248E}"/>
                </a:ext>
              </a:extLst>
            </p:cNvPr>
            <p:cNvSpPr/>
            <p:nvPr/>
          </p:nvSpPr>
          <p:spPr>
            <a:xfrm>
              <a:off x="7314775" y="346839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5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5;p34">
              <a:extLst>
                <a:ext uri="{FF2B5EF4-FFF2-40B4-BE49-F238E27FC236}">
                  <a16:creationId xmlns:a16="http://schemas.microsoft.com/office/drawing/2014/main" id="{8AFA28DA-0EEE-4A56-8ED8-03A4D11C9514}"/>
                </a:ext>
              </a:extLst>
            </p:cNvPr>
            <p:cNvSpPr/>
            <p:nvPr/>
          </p:nvSpPr>
          <p:spPr>
            <a:xfrm>
              <a:off x="7156344" y="3347696"/>
              <a:ext cx="264465" cy="353074"/>
            </a:xfrm>
            <a:custGeom>
              <a:avLst/>
              <a:gdLst/>
              <a:ahLst/>
              <a:cxnLst/>
              <a:rect l="l" t="t" r="r" b="b"/>
              <a:pathLst>
                <a:path w="8348" h="11145" extrusionOk="0">
                  <a:moveTo>
                    <a:pt x="4111" y="310"/>
                  </a:moveTo>
                  <a:cubicBezTo>
                    <a:pt x="4118" y="310"/>
                    <a:pt x="4125" y="310"/>
                    <a:pt x="4132" y="310"/>
                  </a:cubicBezTo>
                  <a:cubicBezTo>
                    <a:pt x="5573" y="322"/>
                    <a:pt x="6740" y="1512"/>
                    <a:pt x="6740" y="2953"/>
                  </a:cubicBezTo>
                  <a:lnTo>
                    <a:pt x="6740" y="3643"/>
                  </a:lnTo>
                  <a:lnTo>
                    <a:pt x="6526" y="3643"/>
                  </a:lnTo>
                  <a:cubicBezTo>
                    <a:pt x="6430" y="3643"/>
                    <a:pt x="6311" y="3632"/>
                    <a:pt x="6216" y="3596"/>
                  </a:cubicBezTo>
                  <a:cubicBezTo>
                    <a:pt x="5859" y="3489"/>
                    <a:pt x="4978" y="3167"/>
                    <a:pt x="4359" y="2119"/>
                  </a:cubicBezTo>
                  <a:cubicBezTo>
                    <a:pt x="4311" y="2048"/>
                    <a:pt x="4299" y="1977"/>
                    <a:pt x="4299" y="1905"/>
                  </a:cubicBezTo>
                  <a:lnTo>
                    <a:pt x="4299" y="1548"/>
                  </a:lnTo>
                  <a:cubicBezTo>
                    <a:pt x="4299" y="1453"/>
                    <a:pt x="4228" y="1381"/>
                    <a:pt x="4132" y="1381"/>
                  </a:cubicBezTo>
                  <a:cubicBezTo>
                    <a:pt x="4049" y="1381"/>
                    <a:pt x="3966" y="1453"/>
                    <a:pt x="3966" y="1548"/>
                  </a:cubicBezTo>
                  <a:lnTo>
                    <a:pt x="3966" y="1905"/>
                  </a:lnTo>
                  <a:cubicBezTo>
                    <a:pt x="3966" y="1977"/>
                    <a:pt x="3954" y="2060"/>
                    <a:pt x="3906" y="2119"/>
                  </a:cubicBezTo>
                  <a:cubicBezTo>
                    <a:pt x="3275" y="3167"/>
                    <a:pt x="2406" y="3489"/>
                    <a:pt x="2049" y="3596"/>
                  </a:cubicBezTo>
                  <a:cubicBezTo>
                    <a:pt x="1942" y="3632"/>
                    <a:pt x="1846" y="3643"/>
                    <a:pt x="1739" y="3643"/>
                  </a:cubicBezTo>
                  <a:lnTo>
                    <a:pt x="1620" y="3643"/>
                  </a:lnTo>
                  <a:cubicBezTo>
                    <a:pt x="1584" y="3643"/>
                    <a:pt x="1561" y="3643"/>
                    <a:pt x="1513" y="3655"/>
                  </a:cubicBezTo>
                  <a:lnTo>
                    <a:pt x="1513" y="2941"/>
                  </a:lnTo>
                  <a:cubicBezTo>
                    <a:pt x="1501" y="1496"/>
                    <a:pt x="2680" y="310"/>
                    <a:pt x="4111" y="310"/>
                  </a:cubicBezTo>
                  <a:close/>
                  <a:moveTo>
                    <a:pt x="1799" y="5013"/>
                  </a:moveTo>
                  <a:cubicBezTo>
                    <a:pt x="1882" y="5322"/>
                    <a:pt x="2049" y="5620"/>
                    <a:pt x="2275" y="5894"/>
                  </a:cubicBezTo>
                  <a:cubicBezTo>
                    <a:pt x="2168" y="6013"/>
                    <a:pt x="2025" y="6084"/>
                    <a:pt x="1858" y="6084"/>
                  </a:cubicBezTo>
                  <a:cubicBezTo>
                    <a:pt x="1561" y="6084"/>
                    <a:pt x="1323" y="5846"/>
                    <a:pt x="1323" y="5548"/>
                  </a:cubicBezTo>
                  <a:cubicBezTo>
                    <a:pt x="1323" y="5275"/>
                    <a:pt x="1525" y="5060"/>
                    <a:pt x="1799" y="5013"/>
                  </a:cubicBezTo>
                  <a:close/>
                  <a:moveTo>
                    <a:pt x="6454" y="5013"/>
                  </a:moveTo>
                  <a:cubicBezTo>
                    <a:pt x="6704" y="5037"/>
                    <a:pt x="6918" y="5263"/>
                    <a:pt x="6918" y="5548"/>
                  </a:cubicBezTo>
                  <a:cubicBezTo>
                    <a:pt x="6918" y="5846"/>
                    <a:pt x="6680" y="6084"/>
                    <a:pt x="6383" y="6084"/>
                  </a:cubicBezTo>
                  <a:cubicBezTo>
                    <a:pt x="6216" y="6084"/>
                    <a:pt x="6073" y="6013"/>
                    <a:pt x="5978" y="5894"/>
                  </a:cubicBezTo>
                  <a:cubicBezTo>
                    <a:pt x="6204" y="5632"/>
                    <a:pt x="6347" y="5334"/>
                    <a:pt x="6454" y="5013"/>
                  </a:cubicBezTo>
                  <a:close/>
                  <a:moveTo>
                    <a:pt x="4132" y="2381"/>
                  </a:moveTo>
                  <a:cubicBezTo>
                    <a:pt x="4823" y="3453"/>
                    <a:pt x="5752" y="3810"/>
                    <a:pt x="6145" y="3905"/>
                  </a:cubicBezTo>
                  <a:cubicBezTo>
                    <a:pt x="6276" y="3941"/>
                    <a:pt x="6406" y="3965"/>
                    <a:pt x="6549" y="3965"/>
                  </a:cubicBezTo>
                  <a:lnTo>
                    <a:pt x="6668" y="3965"/>
                  </a:lnTo>
                  <a:cubicBezTo>
                    <a:pt x="6740" y="3965"/>
                    <a:pt x="6811" y="4001"/>
                    <a:pt x="6871" y="4060"/>
                  </a:cubicBezTo>
                  <a:cubicBezTo>
                    <a:pt x="6930" y="4120"/>
                    <a:pt x="6942" y="4191"/>
                    <a:pt x="6942" y="4263"/>
                  </a:cubicBezTo>
                  <a:cubicBezTo>
                    <a:pt x="6930" y="4405"/>
                    <a:pt x="6799" y="4501"/>
                    <a:pt x="6645" y="4501"/>
                  </a:cubicBezTo>
                  <a:lnTo>
                    <a:pt x="6573" y="4501"/>
                  </a:lnTo>
                  <a:cubicBezTo>
                    <a:pt x="6573" y="4417"/>
                    <a:pt x="6514" y="4346"/>
                    <a:pt x="6430" y="4322"/>
                  </a:cubicBezTo>
                  <a:cubicBezTo>
                    <a:pt x="6335" y="4322"/>
                    <a:pt x="6264" y="4382"/>
                    <a:pt x="6252" y="4477"/>
                  </a:cubicBezTo>
                  <a:cubicBezTo>
                    <a:pt x="6204" y="5001"/>
                    <a:pt x="5966" y="5489"/>
                    <a:pt x="5573" y="5858"/>
                  </a:cubicBezTo>
                  <a:cubicBezTo>
                    <a:pt x="5192" y="6215"/>
                    <a:pt x="4680" y="6430"/>
                    <a:pt x="4144" y="6430"/>
                  </a:cubicBezTo>
                  <a:cubicBezTo>
                    <a:pt x="3585" y="6430"/>
                    <a:pt x="3073" y="6227"/>
                    <a:pt x="2692" y="5858"/>
                  </a:cubicBezTo>
                  <a:cubicBezTo>
                    <a:pt x="2299" y="5501"/>
                    <a:pt x="2061" y="5013"/>
                    <a:pt x="2025" y="4477"/>
                  </a:cubicBezTo>
                  <a:cubicBezTo>
                    <a:pt x="2025" y="4389"/>
                    <a:pt x="1943" y="4321"/>
                    <a:pt x="1865" y="4321"/>
                  </a:cubicBezTo>
                  <a:cubicBezTo>
                    <a:pt x="1859" y="4321"/>
                    <a:pt x="1852" y="4321"/>
                    <a:pt x="1846" y="4322"/>
                  </a:cubicBezTo>
                  <a:cubicBezTo>
                    <a:pt x="1751" y="4322"/>
                    <a:pt x="1680" y="4417"/>
                    <a:pt x="1692" y="4501"/>
                  </a:cubicBezTo>
                  <a:lnTo>
                    <a:pt x="1620" y="4501"/>
                  </a:lnTo>
                  <a:cubicBezTo>
                    <a:pt x="1465" y="4501"/>
                    <a:pt x="1334" y="4405"/>
                    <a:pt x="1323" y="4263"/>
                  </a:cubicBezTo>
                  <a:cubicBezTo>
                    <a:pt x="1311" y="4191"/>
                    <a:pt x="1334" y="4120"/>
                    <a:pt x="1394" y="4060"/>
                  </a:cubicBezTo>
                  <a:cubicBezTo>
                    <a:pt x="1442" y="4001"/>
                    <a:pt x="1513" y="3965"/>
                    <a:pt x="1608" y="3965"/>
                  </a:cubicBezTo>
                  <a:lnTo>
                    <a:pt x="1727" y="3965"/>
                  </a:lnTo>
                  <a:cubicBezTo>
                    <a:pt x="1858" y="3965"/>
                    <a:pt x="2001" y="3953"/>
                    <a:pt x="2120" y="3905"/>
                  </a:cubicBezTo>
                  <a:cubicBezTo>
                    <a:pt x="2513" y="3810"/>
                    <a:pt x="3430" y="3453"/>
                    <a:pt x="4132" y="2381"/>
                  </a:cubicBezTo>
                  <a:close/>
                  <a:moveTo>
                    <a:pt x="5740" y="6108"/>
                  </a:moveTo>
                  <a:cubicBezTo>
                    <a:pt x="5871" y="6251"/>
                    <a:pt x="6037" y="6346"/>
                    <a:pt x="6228" y="6382"/>
                  </a:cubicBezTo>
                  <a:cubicBezTo>
                    <a:pt x="6287" y="6739"/>
                    <a:pt x="6406" y="6953"/>
                    <a:pt x="6526" y="7203"/>
                  </a:cubicBezTo>
                  <a:cubicBezTo>
                    <a:pt x="6645" y="7418"/>
                    <a:pt x="6764" y="7656"/>
                    <a:pt x="6871" y="8061"/>
                  </a:cubicBezTo>
                  <a:lnTo>
                    <a:pt x="5680" y="7644"/>
                  </a:lnTo>
                  <a:cubicBezTo>
                    <a:pt x="5478" y="7573"/>
                    <a:pt x="5323" y="7358"/>
                    <a:pt x="5323" y="7144"/>
                  </a:cubicBezTo>
                  <a:lnTo>
                    <a:pt x="5323" y="6430"/>
                  </a:lnTo>
                  <a:cubicBezTo>
                    <a:pt x="5478" y="6334"/>
                    <a:pt x="5621" y="6227"/>
                    <a:pt x="5740" y="6108"/>
                  </a:cubicBezTo>
                  <a:close/>
                  <a:moveTo>
                    <a:pt x="4978" y="6584"/>
                  </a:moveTo>
                  <a:lnTo>
                    <a:pt x="4978" y="7144"/>
                  </a:lnTo>
                  <a:cubicBezTo>
                    <a:pt x="4978" y="7442"/>
                    <a:pt x="5144" y="7715"/>
                    <a:pt x="5383" y="7870"/>
                  </a:cubicBezTo>
                  <a:cubicBezTo>
                    <a:pt x="5252" y="8132"/>
                    <a:pt x="4847" y="8727"/>
                    <a:pt x="4049" y="9370"/>
                  </a:cubicBezTo>
                  <a:cubicBezTo>
                    <a:pt x="3823" y="9180"/>
                    <a:pt x="3644" y="8989"/>
                    <a:pt x="3489" y="8823"/>
                  </a:cubicBezTo>
                  <a:cubicBezTo>
                    <a:pt x="3132" y="8406"/>
                    <a:pt x="2930" y="8061"/>
                    <a:pt x="2823" y="7870"/>
                  </a:cubicBezTo>
                  <a:cubicBezTo>
                    <a:pt x="3073" y="7715"/>
                    <a:pt x="3228" y="7442"/>
                    <a:pt x="3228" y="7144"/>
                  </a:cubicBezTo>
                  <a:lnTo>
                    <a:pt x="3228" y="6584"/>
                  </a:lnTo>
                  <a:cubicBezTo>
                    <a:pt x="3513" y="6691"/>
                    <a:pt x="3811" y="6751"/>
                    <a:pt x="4109" y="6751"/>
                  </a:cubicBezTo>
                  <a:cubicBezTo>
                    <a:pt x="4418" y="6751"/>
                    <a:pt x="4716" y="6691"/>
                    <a:pt x="4978" y="6584"/>
                  </a:cubicBezTo>
                  <a:close/>
                  <a:moveTo>
                    <a:pt x="4144" y="0"/>
                  </a:moveTo>
                  <a:cubicBezTo>
                    <a:pt x="2525" y="0"/>
                    <a:pt x="1203" y="1322"/>
                    <a:pt x="1203" y="2941"/>
                  </a:cubicBezTo>
                  <a:lnTo>
                    <a:pt x="1203" y="3822"/>
                  </a:lnTo>
                  <a:lnTo>
                    <a:pt x="1192" y="3834"/>
                  </a:lnTo>
                  <a:cubicBezTo>
                    <a:pt x="1072" y="3953"/>
                    <a:pt x="1025" y="4132"/>
                    <a:pt x="1037" y="4298"/>
                  </a:cubicBezTo>
                  <a:cubicBezTo>
                    <a:pt x="1072" y="4536"/>
                    <a:pt x="1227" y="4727"/>
                    <a:pt x="1453" y="4798"/>
                  </a:cubicBezTo>
                  <a:cubicBezTo>
                    <a:pt x="1203" y="4953"/>
                    <a:pt x="1037" y="5227"/>
                    <a:pt x="1037" y="5548"/>
                  </a:cubicBezTo>
                  <a:cubicBezTo>
                    <a:pt x="1037" y="6025"/>
                    <a:pt x="1430" y="6406"/>
                    <a:pt x="1906" y="6406"/>
                  </a:cubicBezTo>
                  <a:cubicBezTo>
                    <a:pt x="2144" y="6406"/>
                    <a:pt x="2382" y="6299"/>
                    <a:pt x="2537" y="6120"/>
                  </a:cubicBezTo>
                  <a:cubicBezTo>
                    <a:pt x="2680" y="6239"/>
                    <a:pt x="2811" y="6346"/>
                    <a:pt x="2954" y="6441"/>
                  </a:cubicBezTo>
                  <a:lnTo>
                    <a:pt x="2954" y="7156"/>
                  </a:lnTo>
                  <a:cubicBezTo>
                    <a:pt x="2954" y="7370"/>
                    <a:pt x="2811" y="7584"/>
                    <a:pt x="2596" y="7656"/>
                  </a:cubicBezTo>
                  <a:lnTo>
                    <a:pt x="799" y="8299"/>
                  </a:lnTo>
                  <a:cubicBezTo>
                    <a:pt x="322" y="8466"/>
                    <a:pt x="1" y="8918"/>
                    <a:pt x="1" y="9442"/>
                  </a:cubicBezTo>
                  <a:lnTo>
                    <a:pt x="1" y="10966"/>
                  </a:lnTo>
                  <a:cubicBezTo>
                    <a:pt x="1" y="11049"/>
                    <a:pt x="72" y="11121"/>
                    <a:pt x="156" y="11121"/>
                  </a:cubicBezTo>
                  <a:cubicBezTo>
                    <a:pt x="251" y="11121"/>
                    <a:pt x="322" y="11049"/>
                    <a:pt x="322" y="10966"/>
                  </a:cubicBezTo>
                  <a:lnTo>
                    <a:pt x="322" y="9442"/>
                  </a:lnTo>
                  <a:cubicBezTo>
                    <a:pt x="322" y="9073"/>
                    <a:pt x="561" y="8727"/>
                    <a:pt x="918" y="8608"/>
                  </a:cubicBezTo>
                  <a:lnTo>
                    <a:pt x="1394" y="8442"/>
                  </a:lnTo>
                  <a:cubicBezTo>
                    <a:pt x="1477" y="8954"/>
                    <a:pt x="1573" y="9478"/>
                    <a:pt x="1692" y="9966"/>
                  </a:cubicBezTo>
                  <a:cubicBezTo>
                    <a:pt x="1704" y="10037"/>
                    <a:pt x="1775" y="10097"/>
                    <a:pt x="1858" y="10097"/>
                  </a:cubicBezTo>
                  <a:lnTo>
                    <a:pt x="1882" y="10097"/>
                  </a:lnTo>
                  <a:cubicBezTo>
                    <a:pt x="1977" y="10085"/>
                    <a:pt x="2037" y="9990"/>
                    <a:pt x="2001" y="9906"/>
                  </a:cubicBezTo>
                  <a:cubicBezTo>
                    <a:pt x="1894" y="9418"/>
                    <a:pt x="1799" y="8858"/>
                    <a:pt x="1704" y="8358"/>
                  </a:cubicBezTo>
                  <a:lnTo>
                    <a:pt x="1965" y="8263"/>
                  </a:lnTo>
                  <a:cubicBezTo>
                    <a:pt x="2275" y="9275"/>
                    <a:pt x="2656" y="10382"/>
                    <a:pt x="3180" y="11085"/>
                  </a:cubicBezTo>
                  <a:cubicBezTo>
                    <a:pt x="3216" y="11121"/>
                    <a:pt x="3251" y="11144"/>
                    <a:pt x="3311" y="11144"/>
                  </a:cubicBezTo>
                  <a:cubicBezTo>
                    <a:pt x="3347" y="11144"/>
                    <a:pt x="3394" y="11121"/>
                    <a:pt x="3418" y="11109"/>
                  </a:cubicBezTo>
                  <a:cubicBezTo>
                    <a:pt x="3489" y="11049"/>
                    <a:pt x="3513" y="10966"/>
                    <a:pt x="3454" y="10882"/>
                  </a:cubicBezTo>
                  <a:cubicBezTo>
                    <a:pt x="2894" y="10144"/>
                    <a:pt x="2466" y="8823"/>
                    <a:pt x="2275" y="8144"/>
                  </a:cubicBezTo>
                  <a:lnTo>
                    <a:pt x="2596" y="8025"/>
                  </a:lnTo>
                  <a:cubicBezTo>
                    <a:pt x="2704" y="8227"/>
                    <a:pt x="2930" y="8596"/>
                    <a:pt x="3311" y="9061"/>
                  </a:cubicBezTo>
                  <a:cubicBezTo>
                    <a:pt x="3835" y="9656"/>
                    <a:pt x="4740" y="10490"/>
                    <a:pt x="6216" y="11121"/>
                  </a:cubicBezTo>
                  <a:cubicBezTo>
                    <a:pt x="6228" y="11144"/>
                    <a:pt x="6264" y="11144"/>
                    <a:pt x="6276" y="11144"/>
                  </a:cubicBezTo>
                  <a:cubicBezTo>
                    <a:pt x="6335" y="11144"/>
                    <a:pt x="6395" y="11109"/>
                    <a:pt x="6430" y="11037"/>
                  </a:cubicBezTo>
                  <a:cubicBezTo>
                    <a:pt x="6454" y="10942"/>
                    <a:pt x="6430" y="10859"/>
                    <a:pt x="6335" y="10823"/>
                  </a:cubicBezTo>
                  <a:cubicBezTo>
                    <a:pt x="5502" y="10454"/>
                    <a:pt x="4847" y="10025"/>
                    <a:pt x="4359" y="9620"/>
                  </a:cubicBezTo>
                  <a:cubicBezTo>
                    <a:pt x="5204" y="8918"/>
                    <a:pt x="5621" y="8299"/>
                    <a:pt x="5775" y="8025"/>
                  </a:cubicBezTo>
                  <a:lnTo>
                    <a:pt x="6097" y="8144"/>
                  </a:lnTo>
                  <a:cubicBezTo>
                    <a:pt x="5918" y="8727"/>
                    <a:pt x="5728" y="9251"/>
                    <a:pt x="5502" y="9692"/>
                  </a:cubicBezTo>
                  <a:cubicBezTo>
                    <a:pt x="5454" y="9775"/>
                    <a:pt x="5502" y="9870"/>
                    <a:pt x="5573" y="9918"/>
                  </a:cubicBezTo>
                  <a:cubicBezTo>
                    <a:pt x="5609" y="9930"/>
                    <a:pt x="5621" y="9930"/>
                    <a:pt x="5656" y="9930"/>
                  </a:cubicBezTo>
                  <a:cubicBezTo>
                    <a:pt x="5716" y="9930"/>
                    <a:pt x="5775" y="9906"/>
                    <a:pt x="5799" y="9847"/>
                  </a:cubicBezTo>
                  <a:cubicBezTo>
                    <a:pt x="6014" y="9382"/>
                    <a:pt x="6216" y="8858"/>
                    <a:pt x="6395" y="8263"/>
                  </a:cubicBezTo>
                  <a:lnTo>
                    <a:pt x="7419" y="8620"/>
                  </a:lnTo>
                  <a:cubicBezTo>
                    <a:pt x="7776" y="8739"/>
                    <a:pt x="8014" y="9085"/>
                    <a:pt x="8014" y="9454"/>
                  </a:cubicBezTo>
                  <a:lnTo>
                    <a:pt x="8014" y="10978"/>
                  </a:lnTo>
                  <a:cubicBezTo>
                    <a:pt x="8014" y="11061"/>
                    <a:pt x="8097" y="11144"/>
                    <a:pt x="8181" y="11144"/>
                  </a:cubicBezTo>
                  <a:cubicBezTo>
                    <a:pt x="8276" y="11144"/>
                    <a:pt x="8347" y="11061"/>
                    <a:pt x="8347" y="10978"/>
                  </a:cubicBezTo>
                  <a:lnTo>
                    <a:pt x="8347" y="9454"/>
                  </a:lnTo>
                  <a:cubicBezTo>
                    <a:pt x="8288" y="8906"/>
                    <a:pt x="7978" y="8454"/>
                    <a:pt x="7478" y="8287"/>
                  </a:cubicBezTo>
                  <a:lnTo>
                    <a:pt x="7240" y="8192"/>
                  </a:lnTo>
                  <a:cubicBezTo>
                    <a:pt x="7145" y="7620"/>
                    <a:pt x="6978" y="7323"/>
                    <a:pt x="6847" y="7049"/>
                  </a:cubicBezTo>
                  <a:cubicBezTo>
                    <a:pt x="6740" y="6846"/>
                    <a:pt x="6633" y="6656"/>
                    <a:pt x="6585" y="6382"/>
                  </a:cubicBezTo>
                  <a:cubicBezTo>
                    <a:pt x="6978" y="6287"/>
                    <a:pt x="7264" y="5953"/>
                    <a:pt x="7264" y="5548"/>
                  </a:cubicBezTo>
                  <a:cubicBezTo>
                    <a:pt x="7264" y="5227"/>
                    <a:pt x="7097" y="4953"/>
                    <a:pt x="6847" y="4798"/>
                  </a:cubicBezTo>
                  <a:cubicBezTo>
                    <a:pt x="7061" y="4727"/>
                    <a:pt x="7240" y="4536"/>
                    <a:pt x="7264" y="4298"/>
                  </a:cubicBezTo>
                  <a:cubicBezTo>
                    <a:pt x="7276" y="4132"/>
                    <a:pt x="7216" y="3953"/>
                    <a:pt x="7109" y="3834"/>
                  </a:cubicBezTo>
                  <a:lnTo>
                    <a:pt x="7097" y="3822"/>
                  </a:lnTo>
                  <a:lnTo>
                    <a:pt x="7097" y="2941"/>
                  </a:lnTo>
                  <a:cubicBezTo>
                    <a:pt x="7097" y="1322"/>
                    <a:pt x="5775" y="0"/>
                    <a:pt x="4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6;p34">
              <a:extLst>
                <a:ext uri="{FF2B5EF4-FFF2-40B4-BE49-F238E27FC236}">
                  <a16:creationId xmlns:a16="http://schemas.microsoft.com/office/drawing/2014/main" id="{8DA972CF-363C-422F-B3D3-77AFA242C2A0}"/>
                </a:ext>
              </a:extLst>
            </p:cNvPr>
            <p:cNvSpPr/>
            <p:nvPr/>
          </p:nvSpPr>
          <p:spPr>
            <a:xfrm>
              <a:off x="7212544" y="3678023"/>
              <a:ext cx="14763" cy="21226"/>
            </a:xfrm>
            <a:custGeom>
              <a:avLst/>
              <a:gdLst/>
              <a:ahLst/>
              <a:cxnLst/>
              <a:rect l="l" t="t" r="r" b="b"/>
              <a:pathLst>
                <a:path w="466" h="670" extrusionOk="0">
                  <a:moveTo>
                    <a:pt x="175" y="1"/>
                  </a:moveTo>
                  <a:cubicBezTo>
                    <a:pt x="165" y="1"/>
                    <a:pt x="154" y="2"/>
                    <a:pt x="144" y="3"/>
                  </a:cubicBezTo>
                  <a:cubicBezTo>
                    <a:pt x="49" y="27"/>
                    <a:pt x="1" y="122"/>
                    <a:pt x="25" y="205"/>
                  </a:cubicBezTo>
                  <a:cubicBezTo>
                    <a:pt x="49" y="348"/>
                    <a:pt x="96" y="467"/>
                    <a:pt x="132" y="563"/>
                  </a:cubicBezTo>
                  <a:cubicBezTo>
                    <a:pt x="156" y="646"/>
                    <a:pt x="215" y="670"/>
                    <a:pt x="275" y="670"/>
                  </a:cubicBezTo>
                  <a:cubicBezTo>
                    <a:pt x="287" y="670"/>
                    <a:pt x="311" y="670"/>
                    <a:pt x="334" y="658"/>
                  </a:cubicBezTo>
                  <a:cubicBezTo>
                    <a:pt x="430" y="646"/>
                    <a:pt x="465" y="551"/>
                    <a:pt x="453" y="467"/>
                  </a:cubicBezTo>
                  <a:cubicBezTo>
                    <a:pt x="430" y="360"/>
                    <a:pt x="382" y="253"/>
                    <a:pt x="346" y="122"/>
                  </a:cubicBezTo>
                  <a:cubicBezTo>
                    <a:pt x="325" y="39"/>
                    <a:pt x="250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7;p34">
              <a:extLst>
                <a:ext uri="{FF2B5EF4-FFF2-40B4-BE49-F238E27FC236}">
                  <a16:creationId xmlns:a16="http://schemas.microsoft.com/office/drawing/2014/main" id="{45FBAB6C-DDA4-42F7-9734-3F8F2A18868E}"/>
                </a:ext>
              </a:extLst>
            </p:cNvPr>
            <p:cNvSpPr/>
            <p:nvPr/>
          </p:nvSpPr>
          <p:spPr>
            <a:xfrm>
              <a:off x="7257055" y="3498936"/>
              <a:ext cx="60382" cy="32472"/>
            </a:xfrm>
            <a:custGeom>
              <a:avLst/>
              <a:gdLst/>
              <a:ahLst/>
              <a:cxnLst/>
              <a:rect l="l" t="t" r="r" b="b"/>
              <a:pathLst>
                <a:path w="1906" h="1025" extrusionOk="0">
                  <a:moveTo>
                    <a:pt x="1525" y="322"/>
                  </a:moveTo>
                  <a:cubicBezTo>
                    <a:pt x="1465" y="536"/>
                    <a:pt x="1227" y="703"/>
                    <a:pt x="941" y="703"/>
                  </a:cubicBezTo>
                  <a:cubicBezTo>
                    <a:pt x="656" y="703"/>
                    <a:pt x="430" y="548"/>
                    <a:pt x="346" y="322"/>
                  </a:cubicBezTo>
                  <a:close/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644"/>
                    <a:pt x="430" y="1025"/>
                    <a:pt x="953" y="1025"/>
                  </a:cubicBezTo>
                  <a:cubicBezTo>
                    <a:pt x="1477" y="1025"/>
                    <a:pt x="1906" y="644"/>
                    <a:pt x="1906" y="167"/>
                  </a:cubicBezTo>
                  <a:cubicBezTo>
                    <a:pt x="1894" y="72"/>
                    <a:pt x="1823" y="1"/>
                    <a:pt x="1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278;p34">
            <a:extLst>
              <a:ext uri="{FF2B5EF4-FFF2-40B4-BE49-F238E27FC236}">
                <a16:creationId xmlns:a16="http://schemas.microsoft.com/office/drawing/2014/main" id="{B9278A8E-E727-4CB2-88F1-07C23E0C0DC4}"/>
              </a:ext>
            </a:extLst>
          </p:cNvPr>
          <p:cNvGrpSpPr/>
          <p:nvPr/>
        </p:nvGrpSpPr>
        <p:grpSpPr>
          <a:xfrm>
            <a:off x="1584960" y="3587790"/>
            <a:ext cx="4838535" cy="1116450"/>
            <a:chOff x="-60960" y="2754288"/>
            <a:chExt cx="4838535" cy="1116450"/>
          </a:xfrm>
        </p:grpSpPr>
        <p:sp>
          <p:nvSpPr>
            <p:cNvPr id="28" name="Google Shape;1279;p34">
              <a:extLst>
                <a:ext uri="{FF2B5EF4-FFF2-40B4-BE49-F238E27FC236}">
                  <a16:creationId xmlns:a16="http://schemas.microsoft.com/office/drawing/2014/main" id="{513D8879-82D8-49B8-B9D9-0A94DA59DD60}"/>
                </a:ext>
              </a:extLst>
            </p:cNvPr>
            <p:cNvSpPr txBox="1"/>
            <p:nvPr/>
          </p:nvSpPr>
          <p:spPr>
            <a:xfrm>
              <a:off x="-60960" y="2879725"/>
              <a:ext cx="2795338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Supply Officer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 SPMO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0" name="Google Shape;1281;p34">
              <a:extLst>
                <a:ext uri="{FF2B5EF4-FFF2-40B4-BE49-F238E27FC236}">
                  <a16:creationId xmlns:a16="http://schemas.microsoft.com/office/drawing/2014/main" id="{07C190C0-72A3-4FF4-8969-D774C9B1C9E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2734378" y="3094525"/>
              <a:ext cx="66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31" name="Google Shape;1282;p34">
              <a:extLst>
                <a:ext uri="{FF2B5EF4-FFF2-40B4-BE49-F238E27FC236}">
                  <a16:creationId xmlns:a16="http://schemas.microsoft.com/office/drawing/2014/main" id="{DBA6DDC2-F812-40ED-A74A-D092D9048064}"/>
                </a:ext>
              </a:extLst>
            </p:cNvPr>
            <p:cNvSpPr/>
            <p:nvPr/>
          </p:nvSpPr>
          <p:spPr>
            <a:xfrm>
              <a:off x="3145500" y="2754288"/>
              <a:ext cx="1632075" cy="1116450"/>
            </a:xfrm>
            <a:custGeom>
              <a:avLst/>
              <a:gdLst/>
              <a:ahLst/>
              <a:cxnLst/>
              <a:rect l="l" t="t" r="r" b="b"/>
              <a:pathLst>
                <a:path w="65283" h="44658" extrusionOk="0">
                  <a:moveTo>
                    <a:pt x="5501" y="1"/>
                  </a:moveTo>
                  <a:cubicBezTo>
                    <a:pt x="370" y="8907"/>
                    <a:pt x="1" y="20230"/>
                    <a:pt x="5501" y="29766"/>
                  </a:cubicBezTo>
                  <a:cubicBezTo>
                    <a:pt x="11019" y="39317"/>
                    <a:pt x="21025" y="44658"/>
                    <a:pt x="31313" y="44658"/>
                  </a:cubicBezTo>
                  <a:cubicBezTo>
                    <a:pt x="36364" y="44658"/>
                    <a:pt x="41483" y="43370"/>
                    <a:pt x="46173" y="40661"/>
                  </a:cubicBezTo>
                  <a:cubicBezTo>
                    <a:pt x="60401" y="32445"/>
                    <a:pt x="65282" y="14241"/>
                    <a:pt x="57067" y="1"/>
                  </a:cubicBezTo>
                  <a:lnTo>
                    <a:pt x="57067" y="1"/>
                  </a:lnTo>
                  <a:cubicBezTo>
                    <a:pt x="51549" y="9551"/>
                    <a:pt x="41544" y="14892"/>
                    <a:pt x="31259" y="14892"/>
                  </a:cubicBezTo>
                  <a:cubicBezTo>
                    <a:pt x="26210" y="14892"/>
                    <a:pt x="21093" y="13604"/>
                    <a:pt x="16407" y="10895"/>
                  </a:cubicBezTo>
                  <a:cubicBezTo>
                    <a:pt x="11704" y="8180"/>
                    <a:pt x="8025" y="4382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83;p34">
            <a:extLst>
              <a:ext uri="{FF2B5EF4-FFF2-40B4-BE49-F238E27FC236}">
                <a16:creationId xmlns:a16="http://schemas.microsoft.com/office/drawing/2014/main" id="{1936BF70-6DC4-4EBC-8142-49AC0087EDEC}"/>
              </a:ext>
            </a:extLst>
          </p:cNvPr>
          <p:cNvGrpSpPr/>
          <p:nvPr/>
        </p:nvGrpSpPr>
        <p:grpSpPr>
          <a:xfrm>
            <a:off x="5275697" y="4077991"/>
            <a:ext cx="273155" cy="363768"/>
            <a:chOff x="6703732" y="3346936"/>
            <a:chExt cx="264813" cy="352693"/>
          </a:xfrm>
        </p:grpSpPr>
        <p:sp>
          <p:nvSpPr>
            <p:cNvPr id="33" name="Google Shape;1284;p34">
              <a:extLst>
                <a:ext uri="{FF2B5EF4-FFF2-40B4-BE49-F238E27FC236}">
                  <a16:creationId xmlns:a16="http://schemas.microsoft.com/office/drawing/2014/main" id="{C9AA249C-F005-48B4-ACC7-07967B4259A2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5;p34">
              <a:extLst>
                <a:ext uri="{FF2B5EF4-FFF2-40B4-BE49-F238E27FC236}">
                  <a16:creationId xmlns:a16="http://schemas.microsoft.com/office/drawing/2014/main" id="{AC7D8861-18F3-46AB-A760-75A7EDBD0162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6;p34">
              <a:extLst>
                <a:ext uri="{FF2B5EF4-FFF2-40B4-BE49-F238E27FC236}">
                  <a16:creationId xmlns:a16="http://schemas.microsoft.com/office/drawing/2014/main" id="{AA35C9CD-0DC1-40BA-BB56-E16884C771D1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7;p34">
              <a:extLst>
                <a:ext uri="{FF2B5EF4-FFF2-40B4-BE49-F238E27FC236}">
                  <a16:creationId xmlns:a16="http://schemas.microsoft.com/office/drawing/2014/main" id="{B84A7203-E258-4268-B69B-7D98FF38733A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8;p34">
              <a:extLst>
                <a:ext uri="{FF2B5EF4-FFF2-40B4-BE49-F238E27FC236}">
                  <a16:creationId xmlns:a16="http://schemas.microsoft.com/office/drawing/2014/main" id="{4C0D1A81-84FC-479C-924C-5D8C5A8B50BB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9;p34">
            <a:extLst>
              <a:ext uri="{FF2B5EF4-FFF2-40B4-BE49-F238E27FC236}">
                <a16:creationId xmlns:a16="http://schemas.microsoft.com/office/drawing/2014/main" id="{E5D869B4-0B83-4C53-9A23-950DBC7132E0}"/>
              </a:ext>
            </a:extLst>
          </p:cNvPr>
          <p:cNvGrpSpPr/>
          <p:nvPr/>
        </p:nvGrpSpPr>
        <p:grpSpPr>
          <a:xfrm>
            <a:off x="2584798" y="2471590"/>
            <a:ext cx="3633322" cy="1488525"/>
            <a:chOff x="938878" y="1638088"/>
            <a:chExt cx="3633322" cy="1488525"/>
          </a:xfrm>
          <a:solidFill>
            <a:srgbClr val="7030A0"/>
          </a:solidFill>
        </p:grpSpPr>
        <p:sp>
          <p:nvSpPr>
            <p:cNvPr id="39" name="Google Shape;1290;p34">
              <a:extLst>
                <a:ext uri="{FF2B5EF4-FFF2-40B4-BE49-F238E27FC236}">
                  <a16:creationId xmlns:a16="http://schemas.microsoft.com/office/drawing/2014/main" id="{D9F931DA-98C1-4E1A-950A-8D2DADBD8469}"/>
                </a:ext>
              </a:extLst>
            </p:cNvPr>
            <p:cNvSpPr txBox="1"/>
            <p:nvPr/>
          </p:nvSpPr>
          <p:spPr>
            <a:xfrm>
              <a:off x="938878" y="1875825"/>
              <a:ext cx="179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President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41" name="Google Shape;1292;p34">
              <a:extLst>
                <a:ext uri="{FF2B5EF4-FFF2-40B4-BE49-F238E27FC236}">
                  <a16:creationId xmlns:a16="http://schemas.microsoft.com/office/drawing/2014/main" id="{29AF798D-E09F-4706-B92A-DCC8B41CDBD6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2734378" y="2090625"/>
              <a:ext cx="7272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5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42" name="Google Shape;1293;p34">
              <a:extLst>
                <a:ext uri="{FF2B5EF4-FFF2-40B4-BE49-F238E27FC236}">
                  <a16:creationId xmlns:a16="http://schemas.microsoft.com/office/drawing/2014/main" id="{DE55FE05-7D30-4455-A01F-0E07BDD6FBDA}"/>
                </a:ext>
              </a:extLst>
            </p:cNvPr>
            <p:cNvSpPr/>
            <p:nvPr/>
          </p:nvSpPr>
          <p:spPr>
            <a:xfrm>
              <a:off x="3077625" y="1638088"/>
              <a:ext cx="1494575" cy="1488525"/>
            </a:xfrm>
            <a:custGeom>
              <a:avLst/>
              <a:gdLst/>
              <a:ahLst/>
              <a:cxnLst/>
              <a:rect l="l" t="t" r="r" b="b"/>
              <a:pathLst>
                <a:path w="59783" h="59541" extrusionOk="0">
                  <a:moveTo>
                    <a:pt x="33993" y="1"/>
                  </a:moveTo>
                  <a:lnTo>
                    <a:pt x="33993" y="1"/>
                  </a:lnTo>
                  <a:cubicBezTo>
                    <a:pt x="23718" y="12"/>
                    <a:pt x="13729" y="5346"/>
                    <a:pt x="8216" y="14883"/>
                  </a:cubicBezTo>
                  <a:cubicBezTo>
                    <a:pt x="1" y="29123"/>
                    <a:pt x="4882" y="47328"/>
                    <a:pt x="19122" y="55543"/>
                  </a:cubicBezTo>
                  <a:cubicBezTo>
                    <a:pt x="23808" y="58252"/>
                    <a:pt x="28925" y="59540"/>
                    <a:pt x="33974" y="59540"/>
                  </a:cubicBezTo>
                  <a:cubicBezTo>
                    <a:pt x="44259" y="59540"/>
                    <a:pt x="54264" y="54199"/>
                    <a:pt x="59782" y="44649"/>
                  </a:cubicBezTo>
                  <a:cubicBezTo>
                    <a:pt x="43340" y="44649"/>
                    <a:pt x="30017" y="31326"/>
                    <a:pt x="30017" y="14883"/>
                  </a:cubicBezTo>
                  <a:cubicBezTo>
                    <a:pt x="30017" y="9466"/>
                    <a:pt x="31457" y="4382"/>
                    <a:pt x="33993" y="1"/>
                  </a:cubicBezTo>
                  <a:close/>
                </a:path>
              </a:pathLst>
            </a:custGeom>
            <a:grpFill/>
            <a:ln w="6850" cap="flat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294;p34">
            <a:extLst>
              <a:ext uri="{FF2B5EF4-FFF2-40B4-BE49-F238E27FC236}">
                <a16:creationId xmlns:a16="http://schemas.microsoft.com/office/drawing/2014/main" id="{11A26343-0545-423A-BD6B-FD4B6FE56583}"/>
              </a:ext>
            </a:extLst>
          </p:cNvPr>
          <p:cNvGrpSpPr/>
          <p:nvPr/>
        </p:nvGrpSpPr>
        <p:grpSpPr>
          <a:xfrm>
            <a:off x="5073179" y="3032419"/>
            <a:ext cx="291062" cy="366905"/>
            <a:chOff x="7144274" y="1500214"/>
            <a:chExt cx="282174" cy="355735"/>
          </a:xfrm>
        </p:grpSpPr>
        <p:sp>
          <p:nvSpPr>
            <p:cNvPr id="44" name="Google Shape;1295;p34">
              <a:extLst>
                <a:ext uri="{FF2B5EF4-FFF2-40B4-BE49-F238E27FC236}">
                  <a16:creationId xmlns:a16="http://schemas.microsoft.com/office/drawing/2014/main" id="{811DFEF3-82AC-435E-A9C5-E721C9E998D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6;p34">
              <a:extLst>
                <a:ext uri="{FF2B5EF4-FFF2-40B4-BE49-F238E27FC236}">
                  <a16:creationId xmlns:a16="http://schemas.microsoft.com/office/drawing/2014/main" id="{D8C55959-A00F-412D-BAF4-33408AEC3386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7;p34">
              <a:extLst>
                <a:ext uri="{FF2B5EF4-FFF2-40B4-BE49-F238E27FC236}">
                  <a16:creationId xmlns:a16="http://schemas.microsoft.com/office/drawing/2014/main" id="{149764FC-88F7-4BBA-AE01-0F1B423EF725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8;p34">
              <a:extLst>
                <a:ext uri="{FF2B5EF4-FFF2-40B4-BE49-F238E27FC236}">
                  <a16:creationId xmlns:a16="http://schemas.microsoft.com/office/drawing/2014/main" id="{7135726C-425E-4F52-99E3-7EBACCDC88F1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9;p34">
              <a:extLst>
                <a:ext uri="{FF2B5EF4-FFF2-40B4-BE49-F238E27FC236}">
                  <a16:creationId xmlns:a16="http://schemas.microsoft.com/office/drawing/2014/main" id="{EB04175F-6E56-4C77-BB11-A60E93097247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0;p34">
              <a:extLst>
                <a:ext uri="{FF2B5EF4-FFF2-40B4-BE49-F238E27FC236}">
                  <a16:creationId xmlns:a16="http://schemas.microsoft.com/office/drawing/2014/main" id="{F6A6FD8C-1CC8-4F63-8F65-02EB30440EE5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01;p34">
            <a:extLst>
              <a:ext uri="{FF2B5EF4-FFF2-40B4-BE49-F238E27FC236}">
                <a16:creationId xmlns:a16="http://schemas.microsoft.com/office/drawing/2014/main" id="{7769D10F-9050-4DA0-9F97-DCAE87C5D4B5}"/>
              </a:ext>
            </a:extLst>
          </p:cNvPr>
          <p:cNvGrpSpPr/>
          <p:nvPr/>
        </p:nvGrpSpPr>
        <p:grpSpPr>
          <a:xfrm>
            <a:off x="5473945" y="1947327"/>
            <a:ext cx="5620774" cy="1640488"/>
            <a:chOff x="3828025" y="1113825"/>
            <a:chExt cx="5620774" cy="1640488"/>
          </a:xfrm>
        </p:grpSpPr>
        <p:sp>
          <p:nvSpPr>
            <p:cNvPr id="52" name="Google Shape;1303;p34">
              <a:extLst>
                <a:ext uri="{FF2B5EF4-FFF2-40B4-BE49-F238E27FC236}">
                  <a16:creationId xmlns:a16="http://schemas.microsoft.com/office/drawing/2014/main" id="{0E0E09FD-560C-4114-BB46-8E27C286D4FF}"/>
                </a:ext>
              </a:extLst>
            </p:cNvPr>
            <p:cNvSpPr txBox="1"/>
            <p:nvPr/>
          </p:nvSpPr>
          <p:spPr>
            <a:xfrm>
              <a:off x="6396990" y="1113825"/>
              <a:ext cx="305180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Supply Officer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 Stock Room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3" name="Google Shape;1304;p34">
              <a:extLst>
                <a:ext uri="{FF2B5EF4-FFF2-40B4-BE49-F238E27FC236}">
                  <a16:creationId xmlns:a16="http://schemas.microsoft.com/office/drawing/2014/main" id="{652703CB-7B55-41ED-BE9D-9A642B868D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4653092" y="1328625"/>
              <a:ext cx="1743898" cy="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54" name="Google Shape;1305;p34">
              <a:extLst>
                <a:ext uri="{FF2B5EF4-FFF2-40B4-BE49-F238E27FC236}">
                  <a16:creationId xmlns:a16="http://schemas.microsoft.com/office/drawing/2014/main" id="{4F1CA668-256B-46FB-9DF9-AE08552833E1}"/>
                </a:ext>
              </a:extLst>
            </p:cNvPr>
            <p:cNvSpPr/>
            <p:nvPr/>
          </p:nvSpPr>
          <p:spPr>
            <a:xfrm>
              <a:off x="3828025" y="1266013"/>
              <a:ext cx="1388600" cy="1488300"/>
            </a:xfrm>
            <a:custGeom>
              <a:avLst/>
              <a:gdLst/>
              <a:ahLst/>
              <a:cxnLst/>
              <a:rect l="l" t="t" r="r" b="b"/>
              <a:pathLst>
                <a:path w="55544" h="59532" extrusionOk="0">
                  <a:moveTo>
                    <a:pt x="29766" y="1"/>
                  </a:moveTo>
                  <a:cubicBezTo>
                    <a:pt x="13324" y="1"/>
                    <a:pt x="1" y="13324"/>
                    <a:pt x="1" y="29766"/>
                  </a:cubicBezTo>
                  <a:cubicBezTo>
                    <a:pt x="1" y="46209"/>
                    <a:pt x="13324" y="59532"/>
                    <a:pt x="29766" y="59532"/>
                  </a:cubicBezTo>
                  <a:cubicBezTo>
                    <a:pt x="21539" y="45292"/>
                    <a:pt x="26421" y="27087"/>
                    <a:pt x="40660" y="18872"/>
                  </a:cubicBezTo>
                  <a:cubicBezTo>
                    <a:pt x="45330" y="16170"/>
                    <a:pt x="50436" y="14883"/>
                    <a:pt x="55474" y="14883"/>
                  </a:cubicBezTo>
                  <a:cubicBezTo>
                    <a:pt x="55497" y="14883"/>
                    <a:pt x="55520" y="14883"/>
                    <a:pt x="55543" y="14884"/>
                  </a:cubicBezTo>
                  <a:cubicBezTo>
                    <a:pt x="50400" y="5990"/>
                    <a:pt x="40779" y="1"/>
                    <a:pt x="29766" y="1"/>
                  </a:cubicBezTo>
                  <a:close/>
                </a:path>
              </a:pathLst>
            </a:custGeom>
            <a:solidFill>
              <a:srgbClr val="4949E7"/>
            </a:solidFill>
            <a:ln w="6850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06;p34">
            <a:extLst>
              <a:ext uri="{FF2B5EF4-FFF2-40B4-BE49-F238E27FC236}">
                <a16:creationId xmlns:a16="http://schemas.microsoft.com/office/drawing/2014/main" id="{66951CA1-5EF0-4526-842D-B4BB0602D5AA}"/>
              </a:ext>
            </a:extLst>
          </p:cNvPr>
          <p:cNvGrpSpPr/>
          <p:nvPr/>
        </p:nvGrpSpPr>
        <p:grpSpPr>
          <a:xfrm>
            <a:off x="5855548" y="2376919"/>
            <a:ext cx="287174" cy="366415"/>
            <a:chOff x="8047661" y="1501037"/>
            <a:chExt cx="278404" cy="355260"/>
          </a:xfrm>
        </p:grpSpPr>
        <p:sp>
          <p:nvSpPr>
            <p:cNvPr id="56" name="Google Shape;1307;p34">
              <a:extLst>
                <a:ext uri="{FF2B5EF4-FFF2-40B4-BE49-F238E27FC236}">
                  <a16:creationId xmlns:a16="http://schemas.microsoft.com/office/drawing/2014/main" id="{3195315D-F0DE-4B27-9F47-92678EAD041F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08;p34">
              <a:extLst>
                <a:ext uri="{FF2B5EF4-FFF2-40B4-BE49-F238E27FC236}">
                  <a16:creationId xmlns:a16="http://schemas.microsoft.com/office/drawing/2014/main" id="{A1E3FA3B-3547-4AE1-90CF-FEEA09B90F28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9;p34">
              <a:extLst>
                <a:ext uri="{FF2B5EF4-FFF2-40B4-BE49-F238E27FC236}">
                  <a16:creationId xmlns:a16="http://schemas.microsoft.com/office/drawing/2014/main" id="{E3322D43-0C2D-4B7B-9129-2F5B185FD8E8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0;p34">
              <a:extLst>
                <a:ext uri="{FF2B5EF4-FFF2-40B4-BE49-F238E27FC236}">
                  <a16:creationId xmlns:a16="http://schemas.microsoft.com/office/drawing/2014/main" id="{C6F3683A-705C-49DF-BEB5-F360228465F4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311;p34">
            <a:extLst>
              <a:ext uri="{FF2B5EF4-FFF2-40B4-BE49-F238E27FC236}">
                <a16:creationId xmlns:a16="http://schemas.microsoft.com/office/drawing/2014/main" id="{0D294B27-17E6-4F6C-A460-030764C3F6D7}"/>
              </a:ext>
            </a:extLst>
          </p:cNvPr>
          <p:cNvGrpSpPr/>
          <p:nvPr/>
        </p:nvGrpSpPr>
        <p:grpSpPr>
          <a:xfrm>
            <a:off x="6012395" y="2471515"/>
            <a:ext cx="3838916" cy="1116300"/>
            <a:chOff x="4366475" y="1638013"/>
            <a:chExt cx="3838916" cy="1116300"/>
          </a:xfrm>
        </p:grpSpPr>
        <p:sp>
          <p:nvSpPr>
            <p:cNvPr id="61" name="Google Shape;1312;p34">
              <a:extLst>
                <a:ext uri="{FF2B5EF4-FFF2-40B4-BE49-F238E27FC236}">
                  <a16:creationId xmlns:a16="http://schemas.microsoft.com/office/drawing/2014/main" id="{F94D58C5-0D7D-4712-AF75-CDBDC4B155B2}"/>
                </a:ext>
              </a:extLst>
            </p:cNvPr>
            <p:cNvSpPr txBox="1"/>
            <p:nvPr/>
          </p:nvSpPr>
          <p:spPr>
            <a:xfrm>
              <a:off x="6396991" y="2117725"/>
              <a:ext cx="1808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20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Accounting</a:t>
              </a:r>
              <a:endParaRPr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63" name="Google Shape;1314;p34">
              <a:extLst>
                <a:ext uri="{FF2B5EF4-FFF2-40B4-BE49-F238E27FC236}">
                  <a16:creationId xmlns:a16="http://schemas.microsoft.com/office/drawing/2014/main" id="{93B87920-E7C1-4198-991A-189222438B38}"/>
                </a:ext>
              </a:extLst>
            </p:cNvPr>
            <p:cNvCxnSpPr>
              <a:stCxn id="61" idx="1"/>
            </p:cNvCxnSpPr>
            <p:nvPr/>
          </p:nvCxnSpPr>
          <p:spPr>
            <a:xfrm rot="10800000">
              <a:off x="5806291" y="2332525"/>
              <a:ext cx="59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sp>
          <p:nvSpPr>
            <p:cNvPr id="64" name="Google Shape;1315;p34">
              <a:extLst>
                <a:ext uri="{FF2B5EF4-FFF2-40B4-BE49-F238E27FC236}">
                  <a16:creationId xmlns:a16="http://schemas.microsoft.com/office/drawing/2014/main" id="{623623B4-54A9-4A7F-8064-9EA40DC39177}"/>
                </a:ext>
              </a:extLst>
            </p:cNvPr>
            <p:cNvSpPr/>
            <p:nvPr/>
          </p:nvSpPr>
          <p:spPr>
            <a:xfrm>
              <a:off x="4366475" y="1638013"/>
              <a:ext cx="1632075" cy="1116300"/>
            </a:xfrm>
            <a:custGeom>
              <a:avLst/>
              <a:gdLst/>
              <a:ahLst/>
              <a:cxnLst/>
              <a:rect l="l" t="t" r="r" b="b"/>
              <a:pathLst>
                <a:path w="65283" h="44652" extrusionOk="0">
                  <a:moveTo>
                    <a:pt x="33974" y="0"/>
                  </a:moveTo>
                  <a:cubicBezTo>
                    <a:pt x="28925" y="0"/>
                    <a:pt x="23808" y="1287"/>
                    <a:pt x="19122" y="3992"/>
                  </a:cubicBezTo>
                  <a:cubicBezTo>
                    <a:pt x="4883" y="12207"/>
                    <a:pt x="1" y="30412"/>
                    <a:pt x="8228" y="44652"/>
                  </a:cubicBezTo>
                  <a:cubicBezTo>
                    <a:pt x="13738" y="35101"/>
                    <a:pt x="23741" y="29766"/>
                    <a:pt x="34028" y="29766"/>
                  </a:cubicBezTo>
                  <a:cubicBezTo>
                    <a:pt x="39079" y="29766"/>
                    <a:pt x="44199" y="31052"/>
                    <a:pt x="48888" y="33758"/>
                  </a:cubicBezTo>
                  <a:cubicBezTo>
                    <a:pt x="53579" y="36472"/>
                    <a:pt x="57258" y="40270"/>
                    <a:pt x="59782" y="44652"/>
                  </a:cubicBezTo>
                  <a:cubicBezTo>
                    <a:pt x="64914" y="35746"/>
                    <a:pt x="65283" y="24423"/>
                    <a:pt x="59782" y="14886"/>
                  </a:cubicBezTo>
                  <a:cubicBezTo>
                    <a:pt x="54264" y="5336"/>
                    <a:pt x="44258" y="0"/>
                    <a:pt x="33974" y="0"/>
                  </a:cubicBezTo>
                  <a:close/>
                </a:path>
              </a:pathLst>
            </a:custGeom>
            <a:solidFill>
              <a:srgbClr val="EC3A3B"/>
            </a:solidFill>
            <a:ln w="6850" cap="flat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316;p34">
            <a:extLst>
              <a:ext uri="{FF2B5EF4-FFF2-40B4-BE49-F238E27FC236}">
                <a16:creationId xmlns:a16="http://schemas.microsoft.com/office/drawing/2014/main" id="{235CB12D-F135-4F77-8A27-F27912015CDB}"/>
              </a:ext>
            </a:extLst>
          </p:cNvPr>
          <p:cNvGrpSpPr/>
          <p:nvPr/>
        </p:nvGrpSpPr>
        <p:grpSpPr>
          <a:xfrm>
            <a:off x="6862544" y="2660219"/>
            <a:ext cx="276292" cy="366905"/>
            <a:chOff x="4903389" y="1500214"/>
            <a:chExt cx="267854" cy="355735"/>
          </a:xfrm>
        </p:grpSpPr>
        <p:sp>
          <p:nvSpPr>
            <p:cNvPr id="66" name="Google Shape;1317;p34">
              <a:extLst>
                <a:ext uri="{FF2B5EF4-FFF2-40B4-BE49-F238E27FC236}">
                  <a16:creationId xmlns:a16="http://schemas.microsoft.com/office/drawing/2014/main" id="{C63199A0-4C0F-4D95-B9B0-FDFB09843C5B}"/>
                </a:ext>
              </a:extLst>
            </p:cNvPr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8;p34">
              <a:extLst>
                <a:ext uri="{FF2B5EF4-FFF2-40B4-BE49-F238E27FC236}">
                  <a16:creationId xmlns:a16="http://schemas.microsoft.com/office/drawing/2014/main" id="{B8C8F67C-2E2A-4D92-8A04-58A682791657}"/>
                </a:ext>
              </a:extLst>
            </p:cNvPr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9;p34">
              <a:extLst>
                <a:ext uri="{FF2B5EF4-FFF2-40B4-BE49-F238E27FC236}">
                  <a16:creationId xmlns:a16="http://schemas.microsoft.com/office/drawing/2014/main" id="{333EBC12-4C2C-4DAE-B7A7-46D43BC41EFD}"/>
                </a:ext>
              </a:extLst>
            </p:cNvPr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20;p34">
              <a:extLst>
                <a:ext uri="{FF2B5EF4-FFF2-40B4-BE49-F238E27FC236}">
                  <a16:creationId xmlns:a16="http://schemas.microsoft.com/office/drawing/2014/main" id="{E328C4F8-DEAF-44A2-A4DD-D9888815E3B5}"/>
                </a:ext>
              </a:extLst>
            </p:cNvPr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21;p34">
              <a:extLst>
                <a:ext uri="{FF2B5EF4-FFF2-40B4-BE49-F238E27FC236}">
                  <a16:creationId xmlns:a16="http://schemas.microsoft.com/office/drawing/2014/main" id="{4F1A7625-FB7B-4BBF-AABC-BB294C54D40A}"/>
                </a:ext>
              </a:extLst>
            </p:cNvPr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73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8A2A968-88B6-4050-B0C7-453311DBBF4E}"/>
              </a:ext>
            </a:extLst>
          </p:cNvPr>
          <p:cNvGrpSpPr/>
          <p:nvPr/>
        </p:nvGrpSpPr>
        <p:grpSpPr>
          <a:xfrm>
            <a:off x="999167" y="2045181"/>
            <a:ext cx="2981250" cy="3105001"/>
            <a:chOff x="999167" y="2045181"/>
            <a:chExt cx="2981250" cy="31050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37A790-B1FE-45DA-A0D5-183D16A62D8A}"/>
                </a:ext>
              </a:extLst>
            </p:cNvPr>
            <p:cNvSpPr/>
            <p:nvPr/>
          </p:nvSpPr>
          <p:spPr>
            <a:xfrm>
              <a:off x="1580510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0A77C3-9090-423B-A919-B18BE60982D1}"/>
                </a:ext>
              </a:extLst>
            </p:cNvPr>
            <p:cNvSpPr/>
            <p:nvPr/>
          </p:nvSpPr>
          <p:spPr>
            <a:xfrm>
              <a:off x="999167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b="0" kern="1200" dirty="0"/>
                <a:t>TIMELINE</a:t>
              </a:r>
            </a:p>
          </p:txBody>
        </p:sp>
        <p:sp>
          <p:nvSpPr>
            <p:cNvPr id="12" name="Rectangle 11" descr="Stopwatch">
              <a:extLst>
                <a:ext uri="{FF2B5EF4-FFF2-40B4-BE49-F238E27FC236}">
                  <a16:creationId xmlns:a16="http://schemas.microsoft.com/office/drawing/2014/main" id="{831578FB-CD10-434A-83C6-72782040876D}"/>
                </a:ext>
              </a:extLst>
            </p:cNvPr>
            <p:cNvSpPr/>
            <p:nvPr/>
          </p:nvSpPr>
          <p:spPr>
            <a:xfrm>
              <a:off x="1968072" y="2412876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A5BFC1-278A-42D1-B8CD-12FDA21FB890}"/>
              </a:ext>
            </a:extLst>
          </p:cNvPr>
          <p:cNvGrpSpPr/>
          <p:nvPr/>
        </p:nvGrpSpPr>
        <p:grpSpPr>
          <a:xfrm>
            <a:off x="4502135" y="2045181"/>
            <a:ext cx="2981250" cy="3105001"/>
            <a:chOff x="4502135" y="2045181"/>
            <a:chExt cx="2981250" cy="3105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102DCD-465A-42A7-84BB-1A9C2305A583}"/>
                </a:ext>
              </a:extLst>
            </p:cNvPr>
            <p:cNvSpPr/>
            <p:nvPr/>
          </p:nvSpPr>
          <p:spPr>
            <a:xfrm>
              <a:off x="5083479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0D918C-C7D7-4114-BDC8-6CEB2C076551}"/>
                </a:ext>
              </a:extLst>
            </p:cNvPr>
            <p:cNvSpPr/>
            <p:nvPr/>
          </p:nvSpPr>
          <p:spPr>
            <a:xfrm>
              <a:off x="4502135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USERS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04FBB2F-1B45-4125-B501-7A528290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5389" y="2412875"/>
              <a:ext cx="1274741" cy="104343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0A357-177E-41F0-A825-10F91A020B32}"/>
              </a:ext>
            </a:extLst>
          </p:cNvPr>
          <p:cNvGrpSpPr/>
          <p:nvPr/>
        </p:nvGrpSpPr>
        <p:grpSpPr>
          <a:xfrm>
            <a:off x="8005104" y="2045181"/>
            <a:ext cx="2981250" cy="3105001"/>
            <a:chOff x="8005104" y="2045181"/>
            <a:chExt cx="2981250" cy="3105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FBD5C1-3F3D-4F93-8E1B-ED3ACF23E58E}"/>
                </a:ext>
              </a:extLst>
            </p:cNvPr>
            <p:cNvSpPr/>
            <p:nvPr/>
          </p:nvSpPr>
          <p:spPr>
            <a:xfrm>
              <a:off x="8586448" y="2045181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F8096C-BA7B-41DB-9D75-03DFB54FF588}"/>
                </a:ext>
              </a:extLst>
            </p:cNvPr>
            <p:cNvSpPr/>
            <p:nvPr/>
          </p:nvSpPr>
          <p:spPr>
            <a:xfrm>
              <a:off x="8005104" y="4430182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Scope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4EB17E-7A3F-41D8-BA79-560081DE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8358" y="2412874"/>
              <a:ext cx="1274741" cy="1043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7B2B6-F251-4940-AE4A-00A59496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43" y="538315"/>
            <a:ext cx="9229106" cy="49185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16DBC-BE55-46CC-BFE9-8A08C8579841}"/>
              </a:ext>
            </a:extLst>
          </p:cNvPr>
          <p:cNvSpPr/>
          <p:nvPr/>
        </p:nvSpPr>
        <p:spPr>
          <a:xfrm>
            <a:off x="2194515" y="5692877"/>
            <a:ext cx="8126361" cy="516193"/>
          </a:xfrm>
          <a:prstGeom prst="roundRect">
            <a:avLst>
              <a:gd name="adj" fmla="val 30953"/>
            </a:avLst>
          </a:prstGeom>
          <a:solidFill>
            <a:srgbClr val="223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/>
              <a:t>Monitoring of Supplies/Equipment Stocks</a:t>
            </a:r>
          </a:p>
        </p:txBody>
      </p:sp>
    </p:spTree>
    <p:extLst>
      <p:ext uri="{BB962C8B-B14F-4D97-AF65-F5344CB8AC3E}">
        <p14:creationId xmlns:p14="http://schemas.microsoft.com/office/powerpoint/2010/main" val="1576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16DBC-BE55-46CC-BFE9-8A08C8579841}"/>
              </a:ext>
            </a:extLst>
          </p:cNvPr>
          <p:cNvSpPr/>
          <p:nvPr/>
        </p:nvSpPr>
        <p:spPr>
          <a:xfrm>
            <a:off x="2194515" y="5692877"/>
            <a:ext cx="8126361" cy="516193"/>
          </a:xfrm>
          <a:prstGeom prst="roundRect">
            <a:avLst>
              <a:gd name="adj" fmla="val 30953"/>
            </a:avLst>
          </a:prstGeom>
          <a:solidFill>
            <a:srgbClr val="2232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/>
              <a:t>Issuance, Reissuance and Encoding of RIS/ICS/PAR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756AC-113D-4D31-8970-2ED9B5CE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07" y="476353"/>
            <a:ext cx="9497961" cy="50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{D3E7FD69-1908-478F-84D0-7E51A984A11C}tf78438558_win32</Template>
  <TotalTime>133</TotalTime>
  <Words>220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Century Gothic</vt:lpstr>
      <vt:lpstr>Fira Sans Extra Condensed Medium</vt:lpstr>
      <vt:lpstr>Garamond</vt:lpstr>
      <vt:lpstr>Wingdings</vt:lpstr>
      <vt:lpstr>SavonVTI</vt:lpstr>
      <vt:lpstr>SUPMIS</vt:lpstr>
      <vt:lpstr>SUPMIS</vt:lpstr>
      <vt:lpstr>PowerPoint Presentation</vt:lpstr>
      <vt:lpstr>SUPMIS Timeline</vt:lpstr>
      <vt:lpstr>PowerPoint Presentation</vt:lpstr>
      <vt:lpstr>SUPMIS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Jaime Pardo</dc:creator>
  <cp:lastModifiedBy>SDev</cp:lastModifiedBy>
  <cp:revision>11</cp:revision>
  <dcterms:created xsi:type="dcterms:W3CDTF">2021-06-23T05:43:02Z</dcterms:created>
  <dcterms:modified xsi:type="dcterms:W3CDTF">2021-07-30T00:01:11Z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