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66" r:id="rId11"/>
    <p:sldId id="267" r:id="rId12"/>
    <p:sldId id="2146847061" r:id="rId13"/>
    <p:sldId id="2146847059" r:id="rId14"/>
    <p:sldId id="2146847060" r:id="rId15"/>
    <p:sldId id="268" r:id="rId16"/>
    <p:sldId id="2146847055" r:id="rId17"/>
    <p:sldId id="269" r:id="rId18"/>
    <p:sldId id="2146847056" r:id="rId19"/>
    <p:sldId id="2146847057"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0" d="100"/>
          <a:sy n="70" d="100"/>
        </p:scale>
        <p:origin x="53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D97EC-5343-41E5-8C19-93A73F44BC0E}"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9CC8348-887C-4FFF-A274-2B4ECC36D257}">
      <dgm:prSet/>
      <dgm:spPr/>
      <dgm:t>
        <a:bodyPr/>
        <a:lstStyle/>
        <a:p>
          <a:pPr>
            <a:defRPr cap="all"/>
          </a:pPr>
          <a:r>
            <a:rPr lang="en-US" b="1"/>
            <a:t>Problem Statement </a:t>
          </a:r>
          <a:endParaRPr lang="en-US"/>
        </a:p>
      </dgm:t>
    </dgm:pt>
    <dgm:pt modelId="{E0E71A9C-BBE3-4730-86D2-9B0D6028E54F}" type="parTrans" cxnId="{5AA9FB68-D583-4B7F-B7A0-3DDD69182CA7}">
      <dgm:prSet/>
      <dgm:spPr/>
      <dgm:t>
        <a:bodyPr/>
        <a:lstStyle/>
        <a:p>
          <a:endParaRPr lang="en-US"/>
        </a:p>
      </dgm:t>
    </dgm:pt>
    <dgm:pt modelId="{1EB583E9-7169-408A-87A5-5CAC5E10B1FA}" type="sibTrans" cxnId="{5AA9FB68-D583-4B7F-B7A0-3DDD69182CA7}">
      <dgm:prSet/>
      <dgm:spPr/>
      <dgm:t>
        <a:bodyPr/>
        <a:lstStyle/>
        <a:p>
          <a:endParaRPr lang="en-US"/>
        </a:p>
      </dgm:t>
    </dgm:pt>
    <dgm:pt modelId="{3D83E577-0C76-4BE6-85B8-F8154014145B}">
      <dgm:prSet/>
      <dgm:spPr/>
      <dgm:t>
        <a:bodyPr/>
        <a:lstStyle/>
        <a:p>
          <a:pPr>
            <a:defRPr cap="all"/>
          </a:pPr>
          <a:r>
            <a:rPr lang="en-US" b="1"/>
            <a:t>Proposed System/Solution</a:t>
          </a:r>
          <a:endParaRPr lang="en-US"/>
        </a:p>
      </dgm:t>
    </dgm:pt>
    <dgm:pt modelId="{EB12A423-F7B0-45F4-A800-708A36311562}" type="parTrans" cxnId="{1DC139F4-AFDA-487C-B909-BFD1988C6660}">
      <dgm:prSet/>
      <dgm:spPr/>
      <dgm:t>
        <a:bodyPr/>
        <a:lstStyle/>
        <a:p>
          <a:endParaRPr lang="en-US"/>
        </a:p>
      </dgm:t>
    </dgm:pt>
    <dgm:pt modelId="{B7E9C584-9AAA-43D4-BAE9-253C3A7A3BD3}" type="sibTrans" cxnId="{1DC139F4-AFDA-487C-B909-BFD1988C6660}">
      <dgm:prSet/>
      <dgm:spPr/>
      <dgm:t>
        <a:bodyPr/>
        <a:lstStyle/>
        <a:p>
          <a:endParaRPr lang="en-US"/>
        </a:p>
      </dgm:t>
    </dgm:pt>
    <dgm:pt modelId="{5852A1A5-1BD9-427E-9D14-1B6F15B733BC}">
      <dgm:prSet/>
      <dgm:spPr/>
      <dgm:t>
        <a:bodyPr/>
        <a:lstStyle/>
        <a:p>
          <a:pPr>
            <a:defRPr cap="all"/>
          </a:pPr>
          <a:r>
            <a:rPr lang="en-US" b="1"/>
            <a:t>System Development Approach </a:t>
          </a:r>
          <a:r>
            <a:rPr lang="en-US"/>
            <a:t> </a:t>
          </a:r>
        </a:p>
      </dgm:t>
    </dgm:pt>
    <dgm:pt modelId="{04D37FEA-1F0B-4A52-9915-9561CE413843}" type="parTrans" cxnId="{752708C8-7303-4250-8CCD-5C5ADDFE6D1D}">
      <dgm:prSet/>
      <dgm:spPr/>
      <dgm:t>
        <a:bodyPr/>
        <a:lstStyle/>
        <a:p>
          <a:endParaRPr lang="en-US"/>
        </a:p>
      </dgm:t>
    </dgm:pt>
    <dgm:pt modelId="{17AF81E7-A6C0-40D1-8C1C-9529B66FF0C5}" type="sibTrans" cxnId="{752708C8-7303-4250-8CCD-5C5ADDFE6D1D}">
      <dgm:prSet/>
      <dgm:spPr/>
      <dgm:t>
        <a:bodyPr/>
        <a:lstStyle/>
        <a:p>
          <a:endParaRPr lang="en-US"/>
        </a:p>
      </dgm:t>
    </dgm:pt>
    <dgm:pt modelId="{0862934F-7198-42D3-AC10-83F8D5CE5218}">
      <dgm:prSet/>
      <dgm:spPr/>
      <dgm:t>
        <a:bodyPr/>
        <a:lstStyle/>
        <a:p>
          <a:pPr>
            <a:defRPr cap="all"/>
          </a:pPr>
          <a:r>
            <a:rPr lang="en-US" b="1"/>
            <a:t>Algorithm &amp; Deployment  </a:t>
          </a:r>
          <a:endParaRPr lang="en-US"/>
        </a:p>
      </dgm:t>
    </dgm:pt>
    <dgm:pt modelId="{103471D8-9C53-4338-815F-8F7A410BE95C}" type="parTrans" cxnId="{317A4DA4-0BF3-47E9-889C-2BA06F0C6633}">
      <dgm:prSet/>
      <dgm:spPr/>
      <dgm:t>
        <a:bodyPr/>
        <a:lstStyle/>
        <a:p>
          <a:endParaRPr lang="en-US"/>
        </a:p>
      </dgm:t>
    </dgm:pt>
    <dgm:pt modelId="{EAB62284-4751-432C-8617-A929349E298B}" type="sibTrans" cxnId="{317A4DA4-0BF3-47E9-889C-2BA06F0C6633}">
      <dgm:prSet/>
      <dgm:spPr/>
      <dgm:t>
        <a:bodyPr/>
        <a:lstStyle/>
        <a:p>
          <a:endParaRPr lang="en-US"/>
        </a:p>
      </dgm:t>
    </dgm:pt>
    <dgm:pt modelId="{3B02FF82-B808-4F6A-A605-5E6DF123A9C5}">
      <dgm:prSet/>
      <dgm:spPr/>
      <dgm:t>
        <a:bodyPr/>
        <a:lstStyle/>
        <a:p>
          <a:pPr>
            <a:defRPr cap="all"/>
          </a:pPr>
          <a:r>
            <a:rPr lang="en-US" b="1"/>
            <a:t>Result</a:t>
          </a:r>
          <a:endParaRPr lang="en-US"/>
        </a:p>
      </dgm:t>
    </dgm:pt>
    <dgm:pt modelId="{2843A24E-155A-4E66-830D-53A0EDB195CB}" type="parTrans" cxnId="{85A8E8F5-62EB-43AE-B174-0525C098B7C0}">
      <dgm:prSet/>
      <dgm:spPr/>
      <dgm:t>
        <a:bodyPr/>
        <a:lstStyle/>
        <a:p>
          <a:endParaRPr lang="en-US"/>
        </a:p>
      </dgm:t>
    </dgm:pt>
    <dgm:pt modelId="{AF59A239-71E3-4E83-B573-B95F7FAEEEE1}" type="sibTrans" cxnId="{85A8E8F5-62EB-43AE-B174-0525C098B7C0}">
      <dgm:prSet/>
      <dgm:spPr/>
      <dgm:t>
        <a:bodyPr/>
        <a:lstStyle/>
        <a:p>
          <a:endParaRPr lang="en-US"/>
        </a:p>
      </dgm:t>
    </dgm:pt>
    <dgm:pt modelId="{4DDB657F-4D62-4636-BD7D-C9AA53924578}">
      <dgm:prSet/>
      <dgm:spPr/>
      <dgm:t>
        <a:bodyPr/>
        <a:lstStyle/>
        <a:p>
          <a:pPr>
            <a:defRPr cap="all"/>
          </a:pPr>
          <a:r>
            <a:rPr lang="en-US" b="1"/>
            <a:t>Conclusion</a:t>
          </a:r>
          <a:endParaRPr lang="en-US"/>
        </a:p>
      </dgm:t>
    </dgm:pt>
    <dgm:pt modelId="{C703D08E-F59B-4CAC-A8D5-A01F8B62D9FB}" type="parTrans" cxnId="{3D3BAA7B-E7B0-4D55-9EF3-4488111B08C3}">
      <dgm:prSet/>
      <dgm:spPr/>
      <dgm:t>
        <a:bodyPr/>
        <a:lstStyle/>
        <a:p>
          <a:endParaRPr lang="en-US"/>
        </a:p>
      </dgm:t>
    </dgm:pt>
    <dgm:pt modelId="{6C2FEF82-B98E-4ECA-8338-539BB6064881}" type="sibTrans" cxnId="{3D3BAA7B-E7B0-4D55-9EF3-4488111B08C3}">
      <dgm:prSet/>
      <dgm:spPr/>
      <dgm:t>
        <a:bodyPr/>
        <a:lstStyle/>
        <a:p>
          <a:endParaRPr lang="en-US"/>
        </a:p>
      </dgm:t>
    </dgm:pt>
    <dgm:pt modelId="{9CA21BAF-2F85-4223-9972-E531FF6E560B}">
      <dgm:prSet/>
      <dgm:spPr/>
      <dgm:t>
        <a:bodyPr/>
        <a:lstStyle/>
        <a:p>
          <a:pPr>
            <a:defRPr cap="all"/>
          </a:pPr>
          <a:r>
            <a:rPr lang="en-US" b="1"/>
            <a:t>Future Scope</a:t>
          </a:r>
          <a:endParaRPr lang="en-US"/>
        </a:p>
      </dgm:t>
    </dgm:pt>
    <dgm:pt modelId="{77A42F17-BBF7-4FA3-BDA5-991E0E368955}" type="parTrans" cxnId="{AFC55FCF-999E-464C-98BC-660CF57D5E66}">
      <dgm:prSet/>
      <dgm:spPr/>
      <dgm:t>
        <a:bodyPr/>
        <a:lstStyle/>
        <a:p>
          <a:endParaRPr lang="en-US"/>
        </a:p>
      </dgm:t>
    </dgm:pt>
    <dgm:pt modelId="{3FBAC533-D48C-4C10-8EA9-3D44B16ED687}" type="sibTrans" cxnId="{AFC55FCF-999E-464C-98BC-660CF57D5E66}">
      <dgm:prSet/>
      <dgm:spPr/>
      <dgm:t>
        <a:bodyPr/>
        <a:lstStyle/>
        <a:p>
          <a:endParaRPr lang="en-US"/>
        </a:p>
      </dgm:t>
    </dgm:pt>
    <dgm:pt modelId="{6BF2CF32-6809-45E8-9345-5C2398C3E1E1}">
      <dgm:prSet/>
      <dgm:spPr/>
      <dgm:t>
        <a:bodyPr/>
        <a:lstStyle/>
        <a:p>
          <a:pPr>
            <a:defRPr cap="all"/>
          </a:pPr>
          <a:r>
            <a:rPr lang="en-US" b="1"/>
            <a:t>References</a:t>
          </a:r>
          <a:endParaRPr lang="en-US"/>
        </a:p>
      </dgm:t>
    </dgm:pt>
    <dgm:pt modelId="{1DBCD38C-91F2-401C-A65D-98C37F18B98E}" type="parTrans" cxnId="{16539872-A3F4-4B80-AD60-6D2C5E857AB4}">
      <dgm:prSet/>
      <dgm:spPr/>
      <dgm:t>
        <a:bodyPr/>
        <a:lstStyle/>
        <a:p>
          <a:endParaRPr lang="en-US"/>
        </a:p>
      </dgm:t>
    </dgm:pt>
    <dgm:pt modelId="{5E18E460-2E94-4BAF-A14E-F3BC619D54F3}" type="sibTrans" cxnId="{16539872-A3F4-4B80-AD60-6D2C5E857AB4}">
      <dgm:prSet/>
      <dgm:spPr/>
      <dgm:t>
        <a:bodyPr/>
        <a:lstStyle/>
        <a:p>
          <a:endParaRPr lang="en-US"/>
        </a:p>
      </dgm:t>
    </dgm:pt>
    <dgm:pt modelId="{B4DD7693-3A57-4106-81A6-D81C8B8D1E00}" type="pres">
      <dgm:prSet presAssocID="{160D97EC-5343-41E5-8C19-93A73F44BC0E}" presName="root" presStyleCnt="0">
        <dgm:presLayoutVars>
          <dgm:dir/>
          <dgm:resizeHandles val="exact"/>
        </dgm:presLayoutVars>
      </dgm:prSet>
      <dgm:spPr/>
    </dgm:pt>
    <dgm:pt modelId="{A1246E52-53AD-45FA-A1A6-F274985A863B}" type="pres">
      <dgm:prSet presAssocID="{59CC8348-887C-4FFF-A274-2B4ECC36D257}" presName="compNode" presStyleCnt="0"/>
      <dgm:spPr/>
    </dgm:pt>
    <dgm:pt modelId="{F80C742B-4F72-40CE-B003-E3A36D0B9B75}" type="pres">
      <dgm:prSet presAssocID="{59CC8348-887C-4FFF-A274-2B4ECC36D257}" presName="iconBgRect" presStyleLbl="bgShp" presStyleIdx="0" presStyleCnt="8"/>
      <dgm:spPr/>
    </dgm:pt>
    <dgm:pt modelId="{F030C910-9FEA-4EB9-9337-D395FFEA120D}" type="pres">
      <dgm:prSet presAssocID="{59CC8348-887C-4FFF-A274-2B4ECC36D257}"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EFAB552-0B06-47A4-BD2B-EAC1FD511CE4}" type="pres">
      <dgm:prSet presAssocID="{59CC8348-887C-4FFF-A274-2B4ECC36D257}" presName="spaceRect" presStyleCnt="0"/>
      <dgm:spPr/>
    </dgm:pt>
    <dgm:pt modelId="{809B5A25-09AA-4279-909C-F8D094417989}" type="pres">
      <dgm:prSet presAssocID="{59CC8348-887C-4FFF-A274-2B4ECC36D257}" presName="textRect" presStyleLbl="revTx" presStyleIdx="0" presStyleCnt="8">
        <dgm:presLayoutVars>
          <dgm:chMax val="1"/>
          <dgm:chPref val="1"/>
        </dgm:presLayoutVars>
      </dgm:prSet>
      <dgm:spPr/>
    </dgm:pt>
    <dgm:pt modelId="{80A2625C-BA57-4907-B511-8629385A989A}" type="pres">
      <dgm:prSet presAssocID="{1EB583E9-7169-408A-87A5-5CAC5E10B1FA}" presName="sibTrans" presStyleCnt="0"/>
      <dgm:spPr/>
    </dgm:pt>
    <dgm:pt modelId="{685AB9EC-9ECB-4AC2-883A-8CFA20CDB75D}" type="pres">
      <dgm:prSet presAssocID="{3D83E577-0C76-4BE6-85B8-F8154014145B}" presName="compNode" presStyleCnt="0"/>
      <dgm:spPr/>
    </dgm:pt>
    <dgm:pt modelId="{BC59DDC0-E991-4BC8-B906-DBC5026670C3}" type="pres">
      <dgm:prSet presAssocID="{3D83E577-0C76-4BE6-85B8-F8154014145B}" presName="iconBgRect" presStyleLbl="bgShp" presStyleIdx="1" presStyleCnt="8"/>
      <dgm:spPr/>
    </dgm:pt>
    <dgm:pt modelId="{16B5D3FF-12B4-4270-A883-47A052F24936}" type="pres">
      <dgm:prSet presAssocID="{3D83E577-0C76-4BE6-85B8-F8154014145B}"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B8F65F0-E531-4637-A3A3-F2629A25326E}" type="pres">
      <dgm:prSet presAssocID="{3D83E577-0C76-4BE6-85B8-F8154014145B}" presName="spaceRect" presStyleCnt="0"/>
      <dgm:spPr/>
    </dgm:pt>
    <dgm:pt modelId="{269110AD-089D-41B6-8546-2D43FD714E35}" type="pres">
      <dgm:prSet presAssocID="{3D83E577-0C76-4BE6-85B8-F8154014145B}" presName="textRect" presStyleLbl="revTx" presStyleIdx="1" presStyleCnt="8">
        <dgm:presLayoutVars>
          <dgm:chMax val="1"/>
          <dgm:chPref val="1"/>
        </dgm:presLayoutVars>
      </dgm:prSet>
      <dgm:spPr/>
    </dgm:pt>
    <dgm:pt modelId="{17E0DC4F-8573-4767-9789-62CAEBC01C98}" type="pres">
      <dgm:prSet presAssocID="{B7E9C584-9AAA-43D4-BAE9-253C3A7A3BD3}" presName="sibTrans" presStyleCnt="0"/>
      <dgm:spPr/>
    </dgm:pt>
    <dgm:pt modelId="{DF298018-4B40-4494-9E0A-DD25DF1E7111}" type="pres">
      <dgm:prSet presAssocID="{5852A1A5-1BD9-427E-9D14-1B6F15B733BC}" presName="compNode" presStyleCnt="0"/>
      <dgm:spPr/>
    </dgm:pt>
    <dgm:pt modelId="{EB99D3D2-2D84-4F1F-A792-2F8F68B0DAAB}" type="pres">
      <dgm:prSet presAssocID="{5852A1A5-1BD9-427E-9D14-1B6F15B733BC}" presName="iconBgRect" presStyleLbl="bgShp" presStyleIdx="2" presStyleCnt="8"/>
      <dgm:spPr/>
    </dgm:pt>
    <dgm:pt modelId="{B3F6A4CC-ACBB-4094-8FFB-3A9F9092302A}" type="pres">
      <dgm:prSet presAssocID="{5852A1A5-1BD9-427E-9D14-1B6F15B733B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8A015777-FE3D-44AC-A490-3E1A69DEB09F}" type="pres">
      <dgm:prSet presAssocID="{5852A1A5-1BD9-427E-9D14-1B6F15B733BC}" presName="spaceRect" presStyleCnt="0"/>
      <dgm:spPr/>
    </dgm:pt>
    <dgm:pt modelId="{50E4E717-4D3D-45E7-AF4F-92956E6443E0}" type="pres">
      <dgm:prSet presAssocID="{5852A1A5-1BD9-427E-9D14-1B6F15B733BC}" presName="textRect" presStyleLbl="revTx" presStyleIdx="2" presStyleCnt="8">
        <dgm:presLayoutVars>
          <dgm:chMax val="1"/>
          <dgm:chPref val="1"/>
        </dgm:presLayoutVars>
      </dgm:prSet>
      <dgm:spPr/>
    </dgm:pt>
    <dgm:pt modelId="{40F85D35-527A-43B6-84C7-FCE799E4328F}" type="pres">
      <dgm:prSet presAssocID="{17AF81E7-A6C0-40D1-8C1C-9529B66FF0C5}" presName="sibTrans" presStyleCnt="0"/>
      <dgm:spPr/>
    </dgm:pt>
    <dgm:pt modelId="{F48FFB3C-6C71-4E94-AF6B-93F9F98C1A20}" type="pres">
      <dgm:prSet presAssocID="{0862934F-7198-42D3-AC10-83F8D5CE5218}" presName="compNode" presStyleCnt="0"/>
      <dgm:spPr/>
    </dgm:pt>
    <dgm:pt modelId="{5D8D65BF-9592-4A18-BA87-407E35AF6958}" type="pres">
      <dgm:prSet presAssocID="{0862934F-7198-42D3-AC10-83F8D5CE5218}" presName="iconBgRect" presStyleLbl="bgShp" presStyleIdx="3" presStyleCnt="8"/>
      <dgm:spPr/>
    </dgm:pt>
    <dgm:pt modelId="{DB1B097B-1F6C-440B-9C47-67727F1B094E}" type="pres">
      <dgm:prSet presAssocID="{0862934F-7198-42D3-AC10-83F8D5CE5218}"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DBC7521A-782E-4779-A552-A64833D2B738}" type="pres">
      <dgm:prSet presAssocID="{0862934F-7198-42D3-AC10-83F8D5CE5218}" presName="spaceRect" presStyleCnt="0"/>
      <dgm:spPr/>
    </dgm:pt>
    <dgm:pt modelId="{88CC9AA4-B6DD-4FAF-9B68-B0D064044DA9}" type="pres">
      <dgm:prSet presAssocID="{0862934F-7198-42D3-AC10-83F8D5CE5218}" presName="textRect" presStyleLbl="revTx" presStyleIdx="3" presStyleCnt="8">
        <dgm:presLayoutVars>
          <dgm:chMax val="1"/>
          <dgm:chPref val="1"/>
        </dgm:presLayoutVars>
      </dgm:prSet>
      <dgm:spPr/>
    </dgm:pt>
    <dgm:pt modelId="{976654EF-1A7E-44F7-943D-C775D27BE4B9}" type="pres">
      <dgm:prSet presAssocID="{EAB62284-4751-432C-8617-A929349E298B}" presName="sibTrans" presStyleCnt="0"/>
      <dgm:spPr/>
    </dgm:pt>
    <dgm:pt modelId="{B1D47224-3A92-4E8D-92E0-84B906EDC1F8}" type="pres">
      <dgm:prSet presAssocID="{3B02FF82-B808-4F6A-A605-5E6DF123A9C5}" presName="compNode" presStyleCnt="0"/>
      <dgm:spPr/>
    </dgm:pt>
    <dgm:pt modelId="{84F2365F-983D-4BB4-A387-C3780C3390FD}" type="pres">
      <dgm:prSet presAssocID="{3B02FF82-B808-4F6A-A605-5E6DF123A9C5}" presName="iconBgRect" presStyleLbl="bgShp" presStyleIdx="4" presStyleCnt="8"/>
      <dgm:spPr/>
    </dgm:pt>
    <dgm:pt modelId="{61C2CD9A-3702-4C4F-BDD8-B90E1AE12FA6}" type="pres">
      <dgm:prSet presAssocID="{3B02FF82-B808-4F6A-A605-5E6DF123A9C5}"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4EAE9160-0AD7-42F7-AD0A-18A7A85F64D5}" type="pres">
      <dgm:prSet presAssocID="{3B02FF82-B808-4F6A-A605-5E6DF123A9C5}" presName="spaceRect" presStyleCnt="0"/>
      <dgm:spPr/>
    </dgm:pt>
    <dgm:pt modelId="{694C3B7F-1752-4BE3-9ADD-BBE533651F40}" type="pres">
      <dgm:prSet presAssocID="{3B02FF82-B808-4F6A-A605-5E6DF123A9C5}" presName="textRect" presStyleLbl="revTx" presStyleIdx="4" presStyleCnt="8">
        <dgm:presLayoutVars>
          <dgm:chMax val="1"/>
          <dgm:chPref val="1"/>
        </dgm:presLayoutVars>
      </dgm:prSet>
      <dgm:spPr/>
    </dgm:pt>
    <dgm:pt modelId="{6B1BCEDD-C9C9-4A75-B00C-0937D8249E0B}" type="pres">
      <dgm:prSet presAssocID="{AF59A239-71E3-4E83-B573-B95F7FAEEEE1}" presName="sibTrans" presStyleCnt="0"/>
      <dgm:spPr/>
    </dgm:pt>
    <dgm:pt modelId="{A89E8CD6-FD07-4304-9A54-6856C0CCD610}" type="pres">
      <dgm:prSet presAssocID="{4DDB657F-4D62-4636-BD7D-C9AA53924578}" presName="compNode" presStyleCnt="0"/>
      <dgm:spPr/>
    </dgm:pt>
    <dgm:pt modelId="{144FFC99-C86F-4582-9AEE-7B1F54B71A7E}" type="pres">
      <dgm:prSet presAssocID="{4DDB657F-4D62-4636-BD7D-C9AA53924578}" presName="iconBgRect" presStyleLbl="bgShp" presStyleIdx="5" presStyleCnt="8"/>
      <dgm:spPr/>
    </dgm:pt>
    <dgm:pt modelId="{A4D22EC9-A59E-4E61-9472-5F5817D4E220}" type="pres">
      <dgm:prSet presAssocID="{4DDB657F-4D62-4636-BD7D-C9AA53924578}"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D838A681-DF5B-487E-BCFE-559A64E107E4}" type="pres">
      <dgm:prSet presAssocID="{4DDB657F-4D62-4636-BD7D-C9AA53924578}" presName="spaceRect" presStyleCnt="0"/>
      <dgm:spPr/>
    </dgm:pt>
    <dgm:pt modelId="{92261FD7-9316-4C6A-AF7F-CB3E7948BB5B}" type="pres">
      <dgm:prSet presAssocID="{4DDB657F-4D62-4636-BD7D-C9AA53924578}" presName="textRect" presStyleLbl="revTx" presStyleIdx="5" presStyleCnt="8">
        <dgm:presLayoutVars>
          <dgm:chMax val="1"/>
          <dgm:chPref val="1"/>
        </dgm:presLayoutVars>
      </dgm:prSet>
      <dgm:spPr/>
    </dgm:pt>
    <dgm:pt modelId="{27237713-A4C0-44B9-8F91-7AE8778025DA}" type="pres">
      <dgm:prSet presAssocID="{6C2FEF82-B98E-4ECA-8338-539BB6064881}" presName="sibTrans" presStyleCnt="0"/>
      <dgm:spPr/>
    </dgm:pt>
    <dgm:pt modelId="{EFB6DAEC-C89E-4B2E-BBD9-99E5BDD362CB}" type="pres">
      <dgm:prSet presAssocID="{9CA21BAF-2F85-4223-9972-E531FF6E560B}" presName="compNode" presStyleCnt="0"/>
      <dgm:spPr/>
    </dgm:pt>
    <dgm:pt modelId="{411204A9-42E8-45DB-89BD-791AA3414B13}" type="pres">
      <dgm:prSet presAssocID="{9CA21BAF-2F85-4223-9972-E531FF6E560B}" presName="iconBgRect" presStyleLbl="bgShp" presStyleIdx="6" presStyleCnt="8"/>
      <dgm:spPr/>
    </dgm:pt>
    <dgm:pt modelId="{622B6BB1-66BF-40FF-B11A-BB5A470A632B}" type="pres">
      <dgm:prSet presAssocID="{9CA21BAF-2F85-4223-9972-E531FF6E560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DB56B79C-BFFC-41CE-A32E-6AE92CF712C2}" type="pres">
      <dgm:prSet presAssocID="{9CA21BAF-2F85-4223-9972-E531FF6E560B}" presName="spaceRect" presStyleCnt="0"/>
      <dgm:spPr/>
    </dgm:pt>
    <dgm:pt modelId="{CA2CCDCA-BB1C-4F92-83C4-BDC18B678845}" type="pres">
      <dgm:prSet presAssocID="{9CA21BAF-2F85-4223-9972-E531FF6E560B}" presName="textRect" presStyleLbl="revTx" presStyleIdx="6" presStyleCnt="8">
        <dgm:presLayoutVars>
          <dgm:chMax val="1"/>
          <dgm:chPref val="1"/>
        </dgm:presLayoutVars>
      </dgm:prSet>
      <dgm:spPr/>
    </dgm:pt>
    <dgm:pt modelId="{383DC5D3-0547-4184-9956-526210CBED38}" type="pres">
      <dgm:prSet presAssocID="{3FBAC533-D48C-4C10-8EA9-3D44B16ED687}" presName="sibTrans" presStyleCnt="0"/>
      <dgm:spPr/>
    </dgm:pt>
    <dgm:pt modelId="{5E869E3F-0281-410A-831D-999573E30177}" type="pres">
      <dgm:prSet presAssocID="{6BF2CF32-6809-45E8-9345-5C2398C3E1E1}" presName="compNode" presStyleCnt="0"/>
      <dgm:spPr/>
    </dgm:pt>
    <dgm:pt modelId="{8CCA66BD-8514-4E36-9D5B-76335248D841}" type="pres">
      <dgm:prSet presAssocID="{6BF2CF32-6809-45E8-9345-5C2398C3E1E1}" presName="iconBgRect" presStyleLbl="bgShp" presStyleIdx="7" presStyleCnt="8"/>
      <dgm:spPr/>
    </dgm:pt>
    <dgm:pt modelId="{E1E23902-E7D0-4063-82A7-43650C695DFB}" type="pres">
      <dgm:prSet presAssocID="{6BF2CF32-6809-45E8-9345-5C2398C3E1E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ooks"/>
        </a:ext>
      </dgm:extLst>
    </dgm:pt>
    <dgm:pt modelId="{97FD9361-C768-41D3-80EA-E6AB63281F2C}" type="pres">
      <dgm:prSet presAssocID="{6BF2CF32-6809-45E8-9345-5C2398C3E1E1}" presName="spaceRect" presStyleCnt="0"/>
      <dgm:spPr/>
    </dgm:pt>
    <dgm:pt modelId="{09F250DC-075F-410C-851F-7391071C89DD}" type="pres">
      <dgm:prSet presAssocID="{6BF2CF32-6809-45E8-9345-5C2398C3E1E1}" presName="textRect" presStyleLbl="revTx" presStyleIdx="7" presStyleCnt="8">
        <dgm:presLayoutVars>
          <dgm:chMax val="1"/>
          <dgm:chPref val="1"/>
        </dgm:presLayoutVars>
      </dgm:prSet>
      <dgm:spPr/>
    </dgm:pt>
  </dgm:ptLst>
  <dgm:cxnLst>
    <dgm:cxn modelId="{3268E901-2DE0-4A0C-A1BB-70ACB5AFB3D2}" type="presOf" srcId="{9CA21BAF-2F85-4223-9972-E531FF6E560B}" destId="{CA2CCDCA-BB1C-4F92-83C4-BDC18B678845}" srcOrd="0" destOrd="0" presId="urn:microsoft.com/office/officeart/2018/5/layout/IconCircleLabelList"/>
    <dgm:cxn modelId="{D820501C-1A45-4C62-9D54-F306FDF9BDD8}" type="presOf" srcId="{0862934F-7198-42D3-AC10-83F8D5CE5218}" destId="{88CC9AA4-B6DD-4FAF-9B68-B0D064044DA9}" srcOrd="0" destOrd="0" presId="urn:microsoft.com/office/officeart/2018/5/layout/IconCircleLabelList"/>
    <dgm:cxn modelId="{5AA9FB68-D583-4B7F-B7A0-3DDD69182CA7}" srcId="{160D97EC-5343-41E5-8C19-93A73F44BC0E}" destId="{59CC8348-887C-4FFF-A274-2B4ECC36D257}" srcOrd="0" destOrd="0" parTransId="{E0E71A9C-BBE3-4730-86D2-9B0D6028E54F}" sibTransId="{1EB583E9-7169-408A-87A5-5CAC5E10B1FA}"/>
    <dgm:cxn modelId="{16539872-A3F4-4B80-AD60-6D2C5E857AB4}" srcId="{160D97EC-5343-41E5-8C19-93A73F44BC0E}" destId="{6BF2CF32-6809-45E8-9345-5C2398C3E1E1}" srcOrd="7" destOrd="0" parTransId="{1DBCD38C-91F2-401C-A65D-98C37F18B98E}" sibTransId="{5E18E460-2E94-4BAF-A14E-F3BC619D54F3}"/>
    <dgm:cxn modelId="{3D3BAA7B-E7B0-4D55-9EF3-4488111B08C3}" srcId="{160D97EC-5343-41E5-8C19-93A73F44BC0E}" destId="{4DDB657F-4D62-4636-BD7D-C9AA53924578}" srcOrd="5" destOrd="0" parTransId="{C703D08E-F59B-4CAC-A8D5-A01F8B62D9FB}" sibTransId="{6C2FEF82-B98E-4ECA-8338-539BB6064881}"/>
    <dgm:cxn modelId="{D9800E85-FE55-463D-80F9-FCFA4DCAE247}" type="presOf" srcId="{3B02FF82-B808-4F6A-A605-5E6DF123A9C5}" destId="{694C3B7F-1752-4BE3-9ADD-BBE533651F40}" srcOrd="0" destOrd="0" presId="urn:microsoft.com/office/officeart/2018/5/layout/IconCircleLabelList"/>
    <dgm:cxn modelId="{9534DF8E-BF9D-4114-B060-476358967FA4}" type="presOf" srcId="{3D83E577-0C76-4BE6-85B8-F8154014145B}" destId="{269110AD-089D-41B6-8546-2D43FD714E35}" srcOrd="0" destOrd="0" presId="urn:microsoft.com/office/officeart/2018/5/layout/IconCircleLabelList"/>
    <dgm:cxn modelId="{C593E48F-F370-4706-B819-BF1EF2BBBC7A}" type="presOf" srcId="{6BF2CF32-6809-45E8-9345-5C2398C3E1E1}" destId="{09F250DC-075F-410C-851F-7391071C89DD}" srcOrd="0" destOrd="0" presId="urn:microsoft.com/office/officeart/2018/5/layout/IconCircleLabelList"/>
    <dgm:cxn modelId="{E6A46591-F3BE-411D-BC85-AE715F41AE14}" type="presOf" srcId="{59CC8348-887C-4FFF-A274-2B4ECC36D257}" destId="{809B5A25-09AA-4279-909C-F8D094417989}" srcOrd="0" destOrd="0" presId="urn:microsoft.com/office/officeart/2018/5/layout/IconCircleLabelList"/>
    <dgm:cxn modelId="{317A4DA4-0BF3-47E9-889C-2BA06F0C6633}" srcId="{160D97EC-5343-41E5-8C19-93A73F44BC0E}" destId="{0862934F-7198-42D3-AC10-83F8D5CE5218}" srcOrd="3" destOrd="0" parTransId="{103471D8-9C53-4338-815F-8F7A410BE95C}" sibTransId="{EAB62284-4751-432C-8617-A929349E298B}"/>
    <dgm:cxn modelId="{AF7E9AAD-8490-4122-AA60-8483C0FED09D}" type="presOf" srcId="{5852A1A5-1BD9-427E-9D14-1B6F15B733BC}" destId="{50E4E717-4D3D-45E7-AF4F-92956E6443E0}" srcOrd="0" destOrd="0" presId="urn:microsoft.com/office/officeart/2018/5/layout/IconCircleLabelList"/>
    <dgm:cxn modelId="{BA472CC4-2AF4-4D99-8DD2-EFC670D513AC}" type="presOf" srcId="{4DDB657F-4D62-4636-BD7D-C9AA53924578}" destId="{92261FD7-9316-4C6A-AF7F-CB3E7948BB5B}" srcOrd="0" destOrd="0" presId="urn:microsoft.com/office/officeart/2018/5/layout/IconCircleLabelList"/>
    <dgm:cxn modelId="{752708C8-7303-4250-8CCD-5C5ADDFE6D1D}" srcId="{160D97EC-5343-41E5-8C19-93A73F44BC0E}" destId="{5852A1A5-1BD9-427E-9D14-1B6F15B733BC}" srcOrd="2" destOrd="0" parTransId="{04D37FEA-1F0B-4A52-9915-9561CE413843}" sibTransId="{17AF81E7-A6C0-40D1-8C1C-9529B66FF0C5}"/>
    <dgm:cxn modelId="{AFC55FCF-999E-464C-98BC-660CF57D5E66}" srcId="{160D97EC-5343-41E5-8C19-93A73F44BC0E}" destId="{9CA21BAF-2F85-4223-9972-E531FF6E560B}" srcOrd="6" destOrd="0" parTransId="{77A42F17-BBF7-4FA3-BDA5-991E0E368955}" sibTransId="{3FBAC533-D48C-4C10-8EA9-3D44B16ED687}"/>
    <dgm:cxn modelId="{CAFE54ED-E379-487B-822C-ED5CE3124A93}" type="presOf" srcId="{160D97EC-5343-41E5-8C19-93A73F44BC0E}" destId="{B4DD7693-3A57-4106-81A6-D81C8B8D1E00}" srcOrd="0" destOrd="0" presId="urn:microsoft.com/office/officeart/2018/5/layout/IconCircleLabelList"/>
    <dgm:cxn modelId="{1DC139F4-AFDA-487C-B909-BFD1988C6660}" srcId="{160D97EC-5343-41E5-8C19-93A73F44BC0E}" destId="{3D83E577-0C76-4BE6-85B8-F8154014145B}" srcOrd="1" destOrd="0" parTransId="{EB12A423-F7B0-45F4-A800-708A36311562}" sibTransId="{B7E9C584-9AAA-43D4-BAE9-253C3A7A3BD3}"/>
    <dgm:cxn modelId="{85A8E8F5-62EB-43AE-B174-0525C098B7C0}" srcId="{160D97EC-5343-41E5-8C19-93A73F44BC0E}" destId="{3B02FF82-B808-4F6A-A605-5E6DF123A9C5}" srcOrd="4" destOrd="0" parTransId="{2843A24E-155A-4E66-830D-53A0EDB195CB}" sibTransId="{AF59A239-71E3-4E83-B573-B95F7FAEEEE1}"/>
    <dgm:cxn modelId="{6678E873-F053-425C-A123-23056EB4B5FD}" type="presParOf" srcId="{B4DD7693-3A57-4106-81A6-D81C8B8D1E00}" destId="{A1246E52-53AD-45FA-A1A6-F274985A863B}" srcOrd="0" destOrd="0" presId="urn:microsoft.com/office/officeart/2018/5/layout/IconCircleLabelList"/>
    <dgm:cxn modelId="{BD2A4AE4-9B07-4662-A831-87A2095BC677}" type="presParOf" srcId="{A1246E52-53AD-45FA-A1A6-F274985A863B}" destId="{F80C742B-4F72-40CE-B003-E3A36D0B9B75}" srcOrd="0" destOrd="0" presId="urn:microsoft.com/office/officeart/2018/5/layout/IconCircleLabelList"/>
    <dgm:cxn modelId="{8F18BD5E-3319-4CBD-99AA-1BB8C3F381ED}" type="presParOf" srcId="{A1246E52-53AD-45FA-A1A6-F274985A863B}" destId="{F030C910-9FEA-4EB9-9337-D395FFEA120D}" srcOrd="1" destOrd="0" presId="urn:microsoft.com/office/officeart/2018/5/layout/IconCircleLabelList"/>
    <dgm:cxn modelId="{BAFCDCD7-CD38-4B3A-A8BC-F57D6584CF84}" type="presParOf" srcId="{A1246E52-53AD-45FA-A1A6-F274985A863B}" destId="{0EFAB552-0B06-47A4-BD2B-EAC1FD511CE4}" srcOrd="2" destOrd="0" presId="urn:microsoft.com/office/officeart/2018/5/layout/IconCircleLabelList"/>
    <dgm:cxn modelId="{14591E41-2905-4142-AE86-2E1F090FB989}" type="presParOf" srcId="{A1246E52-53AD-45FA-A1A6-F274985A863B}" destId="{809B5A25-09AA-4279-909C-F8D094417989}" srcOrd="3" destOrd="0" presId="urn:microsoft.com/office/officeart/2018/5/layout/IconCircleLabelList"/>
    <dgm:cxn modelId="{496843BD-B725-4C34-896E-0A4D9DA18D5B}" type="presParOf" srcId="{B4DD7693-3A57-4106-81A6-D81C8B8D1E00}" destId="{80A2625C-BA57-4907-B511-8629385A989A}" srcOrd="1" destOrd="0" presId="urn:microsoft.com/office/officeart/2018/5/layout/IconCircleLabelList"/>
    <dgm:cxn modelId="{A9D653A9-7DEB-4AC7-B763-922DD310217E}" type="presParOf" srcId="{B4DD7693-3A57-4106-81A6-D81C8B8D1E00}" destId="{685AB9EC-9ECB-4AC2-883A-8CFA20CDB75D}" srcOrd="2" destOrd="0" presId="urn:microsoft.com/office/officeart/2018/5/layout/IconCircleLabelList"/>
    <dgm:cxn modelId="{4B917A80-65A6-409C-8013-F64043A18E0A}" type="presParOf" srcId="{685AB9EC-9ECB-4AC2-883A-8CFA20CDB75D}" destId="{BC59DDC0-E991-4BC8-B906-DBC5026670C3}" srcOrd="0" destOrd="0" presId="urn:microsoft.com/office/officeart/2018/5/layout/IconCircleLabelList"/>
    <dgm:cxn modelId="{29F42862-39F0-45B1-AFF9-90EAF561085C}" type="presParOf" srcId="{685AB9EC-9ECB-4AC2-883A-8CFA20CDB75D}" destId="{16B5D3FF-12B4-4270-A883-47A052F24936}" srcOrd="1" destOrd="0" presId="urn:microsoft.com/office/officeart/2018/5/layout/IconCircleLabelList"/>
    <dgm:cxn modelId="{547115B5-DF70-40BE-A33E-FB58A08E82D2}" type="presParOf" srcId="{685AB9EC-9ECB-4AC2-883A-8CFA20CDB75D}" destId="{1B8F65F0-E531-4637-A3A3-F2629A25326E}" srcOrd="2" destOrd="0" presId="urn:microsoft.com/office/officeart/2018/5/layout/IconCircleLabelList"/>
    <dgm:cxn modelId="{59138D14-B673-4BF4-8F9E-AE6143F0DD63}" type="presParOf" srcId="{685AB9EC-9ECB-4AC2-883A-8CFA20CDB75D}" destId="{269110AD-089D-41B6-8546-2D43FD714E35}" srcOrd="3" destOrd="0" presId="urn:microsoft.com/office/officeart/2018/5/layout/IconCircleLabelList"/>
    <dgm:cxn modelId="{20C91CB3-4DCF-43C7-8A8E-E1E3560CCE8C}" type="presParOf" srcId="{B4DD7693-3A57-4106-81A6-D81C8B8D1E00}" destId="{17E0DC4F-8573-4767-9789-62CAEBC01C98}" srcOrd="3" destOrd="0" presId="urn:microsoft.com/office/officeart/2018/5/layout/IconCircleLabelList"/>
    <dgm:cxn modelId="{F41704AA-9C0F-423C-9A20-655F9ABE5251}" type="presParOf" srcId="{B4DD7693-3A57-4106-81A6-D81C8B8D1E00}" destId="{DF298018-4B40-4494-9E0A-DD25DF1E7111}" srcOrd="4" destOrd="0" presId="urn:microsoft.com/office/officeart/2018/5/layout/IconCircleLabelList"/>
    <dgm:cxn modelId="{7ECCF21B-671F-468A-BC1D-D5E7AB2760A0}" type="presParOf" srcId="{DF298018-4B40-4494-9E0A-DD25DF1E7111}" destId="{EB99D3D2-2D84-4F1F-A792-2F8F68B0DAAB}" srcOrd="0" destOrd="0" presId="urn:microsoft.com/office/officeart/2018/5/layout/IconCircleLabelList"/>
    <dgm:cxn modelId="{84F200B5-B370-4BFE-A89C-953FC343AA05}" type="presParOf" srcId="{DF298018-4B40-4494-9E0A-DD25DF1E7111}" destId="{B3F6A4CC-ACBB-4094-8FFB-3A9F9092302A}" srcOrd="1" destOrd="0" presId="urn:microsoft.com/office/officeart/2018/5/layout/IconCircleLabelList"/>
    <dgm:cxn modelId="{F0141338-8936-4A71-BCFE-AC48FD7A4D47}" type="presParOf" srcId="{DF298018-4B40-4494-9E0A-DD25DF1E7111}" destId="{8A015777-FE3D-44AC-A490-3E1A69DEB09F}" srcOrd="2" destOrd="0" presId="urn:microsoft.com/office/officeart/2018/5/layout/IconCircleLabelList"/>
    <dgm:cxn modelId="{6E344A81-696E-48DB-88FA-55BA7E8B2346}" type="presParOf" srcId="{DF298018-4B40-4494-9E0A-DD25DF1E7111}" destId="{50E4E717-4D3D-45E7-AF4F-92956E6443E0}" srcOrd="3" destOrd="0" presId="urn:microsoft.com/office/officeart/2018/5/layout/IconCircleLabelList"/>
    <dgm:cxn modelId="{1AD69481-7C80-40ED-B0BA-B97B3DB63142}" type="presParOf" srcId="{B4DD7693-3A57-4106-81A6-D81C8B8D1E00}" destId="{40F85D35-527A-43B6-84C7-FCE799E4328F}" srcOrd="5" destOrd="0" presId="urn:microsoft.com/office/officeart/2018/5/layout/IconCircleLabelList"/>
    <dgm:cxn modelId="{6D1A93C3-C1DF-415E-88C6-AC3C889A2556}" type="presParOf" srcId="{B4DD7693-3A57-4106-81A6-D81C8B8D1E00}" destId="{F48FFB3C-6C71-4E94-AF6B-93F9F98C1A20}" srcOrd="6" destOrd="0" presId="urn:microsoft.com/office/officeart/2018/5/layout/IconCircleLabelList"/>
    <dgm:cxn modelId="{8E7100DA-CF03-4A37-9815-4C90793F4653}" type="presParOf" srcId="{F48FFB3C-6C71-4E94-AF6B-93F9F98C1A20}" destId="{5D8D65BF-9592-4A18-BA87-407E35AF6958}" srcOrd="0" destOrd="0" presId="urn:microsoft.com/office/officeart/2018/5/layout/IconCircleLabelList"/>
    <dgm:cxn modelId="{162F340A-BD72-4031-ADAF-5CEEC41C3F27}" type="presParOf" srcId="{F48FFB3C-6C71-4E94-AF6B-93F9F98C1A20}" destId="{DB1B097B-1F6C-440B-9C47-67727F1B094E}" srcOrd="1" destOrd="0" presId="urn:microsoft.com/office/officeart/2018/5/layout/IconCircleLabelList"/>
    <dgm:cxn modelId="{55D502E4-0670-433D-9FD5-90A559B64BC7}" type="presParOf" srcId="{F48FFB3C-6C71-4E94-AF6B-93F9F98C1A20}" destId="{DBC7521A-782E-4779-A552-A64833D2B738}" srcOrd="2" destOrd="0" presId="urn:microsoft.com/office/officeart/2018/5/layout/IconCircleLabelList"/>
    <dgm:cxn modelId="{2B0C8E5E-0C2C-4EB8-835B-90C02F6B7F07}" type="presParOf" srcId="{F48FFB3C-6C71-4E94-AF6B-93F9F98C1A20}" destId="{88CC9AA4-B6DD-4FAF-9B68-B0D064044DA9}" srcOrd="3" destOrd="0" presId="urn:microsoft.com/office/officeart/2018/5/layout/IconCircleLabelList"/>
    <dgm:cxn modelId="{6B8DE351-2DF9-4F7A-83D0-774A72931089}" type="presParOf" srcId="{B4DD7693-3A57-4106-81A6-D81C8B8D1E00}" destId="{976654EF-1A7E-44F7-943D-C775D27BE4B9}" srcOrd="7" destOrd="0" presId="urn:microsoft.com/office/officeart/2018/5/layout/IconCircleLabelList"/>
    <dgm:cxn modelId="{91C62931-A275-437F-8AA8-BE56B08F21D9}" type="presParOf" srcId="{B4DD7693-3A57-4106-81A6-D81C8B8D1E00}" destId="{B1D47224-3A92-4E8D-92E0-84B906EDC1F8}" srcOrd="8" destOrd="0" presId="urn:microsoft.com/office/officeart/2018/5/layout/IconCircleLabelList"/>
    <dgm:cxn modelId="{266DD2B8-402A-4DDB-96FC-8E3C3B848448}" type="presParOf" srcId="{B1D47224-3A92-4E8D-92E0-84B906EDC1F8}" destId="{84F2365F-983D-4BB4-A387-C3780C3390FD}" srcOrd="0" destOrd="0" presId="urn:microsoft.com/office/officeart/2018/5/layout/IconCircleLabelList"/>
    <dgm:cxn modelId="{840DFBC4-E4EA-4CD1-A8F6-C6C8AB14D1FD}" type="presParOf" srcId="{B1D47224-3A92-4E8D-92E0-84B906EDC1F8}" destId="{61C2CD9A-3702-4C4F-BDD8-B90E1AE12FA6}" srcOrd="1" destOrd="0" presId="urn:microsoft.com/office/officeart/2018/5/layout/IconCircleLabelList"/>
    <dgm:cxn modelId="{97E7811D-C428-42E0-9822-34B3022B1EDB}" type="presParOf" srcId="{B1D47224-3A92-4E8D-92E0-84B906EDC1F8}" destId="{4EAE9160-0AD7-42F7-AD0A-18A7A85F64D5}" srcOrd="2" destOrd="0" presId="urn:microsoft.com/office/officeart/2018/5/layout/IconCircleLabelList"/>
    <dgm:cxn modelId="{9D0ECAF7-A89B-44E5-A798-114285183607}" type="presParOf" srcId="{B1D47224-3A92-4E8D-92E0-84B906EDC1F8}" destId="{694C3B7F-1752-4BE3-9ADD-BBE533651F40}" srcOrd="3" destOrd="0" presId="urn:microsoft.com/office/officeart/2018/5/layout/IconCircleLabelList"/>
    <dgm:cxn modelId="{19FBF5F3-D45D-40F5-AF18-9F87DE9FCDFC}" type="presParOf" srcId="{B4DD7693-3A57-4106-81A6-D81C8B8D1E00}" destId="{6B1BCEDD-C9C9-4A75-B00C-0937D8249E0B}" srcOrd="9" destOrd="0" presId="urn:microsoft.com/office/officeart/2018/5/layout/IconCircleLabelList"/>
    <dgm:cxn modelId="{D3C5DBB5-E702-437B-B92B-AE8E6261D2E3}" type="presParOf" srcId="{B4DD7693-3A57-4106-81A6-D81C8B8D1E00}" destId="{A89E8CD6-FD07-4304-9A54-6856C0CCD610}" srcOrd="10" destOrd="0" presId="urn:microsoft.com/office/officeart/2018/5/layout/IconCircleLabelList"/>
    <dgm:cxn modelId="{BAA35AE7-D897-49C9-A4E2-B6859725CDE1}" type="presParOf" srcId="{A89E8CD6-FD07-4304-9A54-6856C0CCD610}" destId="{144FFC99-C86F-4582-9AEE-7B1F54B71A7E}" srcOrd="0" destOrd="0" presId="urn:microsoft.com/office/officeart/2018/5/layout/IconCircleLabelList"/>
    <dgm:cxn modelId="{8B691105-B0CF-4090-BB55-61C05BA6184A}" type="presParOf" srcId="{A89E8CD6-FD07-4304-9A54-6856C0CCD610}" destId="{A4D22EC9-A59E-4E61-9472-5F5817D4E220}" srcOrd="1" destOrd="0" presId="urn:microsoft.com/office/officeart/2018/5/layout/IconCircleLabelList"/>
    <dgm:cxn modelId="{1EDE3D52-F34F-4539-A3A1-6D5F5DC70E8D}" type="presParOf" srcId="{A89E8CD6-FD07-4304-9A54-6856C0CCD610}" destId="{D838A681-DF5B-487E-BCFE-559A64E107E4}" srcOrd="2" destOrd="0" presId="urn:microsoft.com/office/officeart/2018/5/layout/IconCircleLabelList"/>
    <dgm:cxn modelId="{405C78AB-D5B3-4E85-B01E-CADC9AC14D15}" type="presParOf" srcId="{A89E8CD6-FD07-4304-9A54-6856C0CCD610}" destId="{92261FD7-9316-4C6A-AF7F-CB3E7948BB5B}" srcOrd="3" destOrd="0" presId="urn:microsoft.com/office/officeart/2018/5/layout/IconCircleLabelList"/>
    <dgm:cxn modelId="{6EBF9365-88F8-47C4-A36C-CFF123F7684B}" type="presParOf" srcId="{B4DD7693-3A57-4106-81A6-D81C8B8D1E00}" destId="{27237713-A4C0-44B9-8F91-7AE8778025DA}" srcOrd="11" destOrd="0" presId="urn:microsoft.com/office/officeart/2018/5/layout/IconCircleLabelList"/>
    <dgm:cxn modelId="{FDD60968-3C29-48BA-926C-0BDC9ACDA324}" type="presParOf" srcId="{B4DD7693-3A57-4106-81A6-D81C8B8D1E00}" destId="{EFB6DAEC-C89E-4B2E-BBD9-99E5BDD362CB}" srcOrd="12" destOrd="0" presId="urn:microsoft.com/office/officeart/2018/5/layout/IconCircleLabelList"/>
    <dgm:cxn modelId="{1925B2D3-5071-4799-B0BC-B1047FE3BE61}" type="presParOf" srcId="{EFB6DAEC-C89E-4B2E-BBD9-99E5BDD362CB}" destId="{411204A9-42E8-45DB-89BD-791AA3414B13}" srcOrd="0" destOrd="0" presId="urn:microsoft.com/office/officeart/2018/5/layout/IconCircleLabelList"/>
    <dgm:cxn modelId="{D481C34E-D314-41F0-9BE7-439E18408740}" type="presParOf" srcId="{EFB6DAEC-C89E-4B2E-BBD9-99E5BDD362CB}" destId="{622B6BB1-66BF-40FF-B11A-BB5A470A632B}" srcOrd="1" destOrd="0" presId="urn:microsoft.com/office/officeart/2018/5/layout/IconCircleLabelList"/>
    <dgm:cxn modelId="{7B8AFB28-F6E0-4758-AEBF-659214D8F3BD}" type="presParOf" srcId="{EFB6DAEC-C89E-4B2E-BBD9-99E5BDD362CB}" destId="{DB56B79C-BFFC-41CE-A32E-6AE92CF712C2}" srcOrd="2" destOrd="0" presId="urn:microsoft.com/office/officeart/2018/5/layout/IconCircleLabelList"/>
    <dgm:cxn modelId="{ED4018E7-51C3-4583-AF0F-E1ECF15A5FC6}" type="presParOf" srcId="{EFB6DAEC-C89E-4B2E-BBD9-99E5BDD362CB}" destId="{CA2CCDCA-BB1C-4F92-83C4-BDC18B678845}" srcOrd="3" destOrd="0" presId="urn:microsoft.com/office/officeart/2018/5/layout/IconCircleLabelList"/>
    <dgm:cxn modelId="{17534A9B-3447-4413-B101-2DEE0094CBD7}" type="presParOf" srcId="{B4DD7693-3A57-4106-81A6-D81C8B8D1E00}" destId="{383DC5D3-0547-4184-9956-526210CBED38}" srcOrd="13" destOrd="0" presId="urn:microsoft.com/office/officeart/2018/5/layout/IconCircleLabelList"/>
    <dgm:cxn modelId="{143186B2-1D16-4782-BDB2-46782DCB71AC}" type="presParOf" srcId="{B4DD7693-3A57-4106-81A6-D81C8B8D1E00}" destId="{5E869E3F-0281-410A-831D-999573E30177}" srcOrd="14" destOrd="0" presId="urn:microsoft.com/office/officeart/2018/5/layout/IconCircleLabelList"/>
    <dgm:cxn modelId="{21133FE8-0B75-4F15-9D61-28FF4CCEC175}" type="presParOf" srcId="{5E869E3F-0281-410A-831D-999573E30177}" destId="{8CCA66BD-8514-4E36-9D5B-76335248D841}" srcOrd="0" destOrd="0" presId="urn:microsoft.com/office/officeart/2018/5/layout/IconCircleLabelList"/>
    <dgm:cxn modelId="{F9585D7D-AC27-4E3D-8EF1-BF1DE9F4DA90}" type="presParOf" srcId="{5E869E3F-0281-410A-831D-999573E30177}" destId="{E1E23902-E7D0-4063-82A7-43650C695DFB}" srcOrd="1" destOrd="0" presId="urn:microsoft.com/office/officeart/2018/5/layout/IconCircleLabelList"/>
    <dgm:cxn modelId="{EC885FF2-8663-453C-A2BB-1D8BC78D7152}" type="presParOf" srcId="{5E869E3F-0281-410A-831D-999573E30177}" destId="{97FD9361-C768-41D3-80EA-E6AB63281F2C}" srcOrd="2" destOrd="0" presId="urn:microsoft.com/office/officeart/2018/5/layout/IconCircleLabelList"/>
    <dgm:cxn modelId="{4B563197-3864-44F1-BEFD-F07F675BB7DC}" type="presParOf" srcId="{5E869E3F-0281-410A-831D-999573E30177}" destId="{09F250DC-075F-410C-851F-7391071C89D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91EDB1-AC87-4C2B-95F1-7B93FE03C50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451F09E-9D33-4424-A4DE-0F463E948FA0}">
      <dgm:prSet/>
      <dgm:spPr/>
      <dgm:t>
        <a:bodyPr/>
        <a:lstStyle/>
        <a:p>
          <a:pPr>
            <a:lnSpc>
              <a:spcPct val="100000"/>
            </a:lnSpc>
          </a:pPr>
          <a:r>
            <a:rPr lang="en-US"/>
            <a:t>Findings and Effectiveness of the Proposed Solution:</a:t>
          </a:r>
        </a:p>
      </dgm:t>
    </dgm:pt>
    <dgm:pt modelId="{3884B188-B33E-47B4-9914-2D5D2F6EBA84}" type="parTrans" cxnId="{B6976382-9E52-4AB1-838B-35DD31F6E277}">
      <dgm:prSet/>
      <dgm:spPr/>
      <dgm:t>
        <a:bodyPr/>
        <a:lstStyle/>
        <a:p>
          <a:endParaRPr lang="en-US"/>
        </a:p>
      </dgm:t>
    </dgm:pt>
    <dgm:pt modelId="{F449303E-9387-46BF-B131-D4144503BCE0}" type="sibTrans" cxnId="{B6976382-9E52-4AB1-838B-35DD31F6E277}">
      <dgm:prSet/>
      <dgm:spPr/>
      <dgm:t>
        <a:bodyPr/>
        <a:lstStyle/>
        <a:p>
          <a:endParaRPr lang="en-US"/>
        </a:p>
      </dgm:t>
    </dgm:pt>
    <dgm:pt modelId="{50F05EB1-1B46-4965-986B-6E61679C2485}">
      <dgm:prSet/>
      <dgm:spPr/>
      <dgm:t>
        <a:bodyPr/>
        <a:lstStyle/>
        <a:p>
          <a:pPr>
            <a:lnSpc>
              <a:spcPct val="100000"/>
            </a:lnSpc>
          </a:pPr>
          <a:r>
            <a:rPr lang="en-US" dirty="0"/>
            <a:t>The proposed solution for sentiment analysis on the IMDb dataset utilizing logistic regression achieved promising results with an accuracy of 89%. Through data preprocessing, feature engineering, and model training, the system effectively classified movie reviews into positive and negative sentiments, providing valuable insights into audience perceptions.</a:t>
          </a:r>
        </a:p>
      </dgm:t>
    </dgm:pt>
    <dgm:pt modelId="{2F78094A-218A-4934-AD11-9711C3EDCC5A}" type="parTrans" cxnId="{2DB83F5D-2723-4464-B038-E3CE01E525DF}">
      <dgm:prSet/>
      <dgm:spPr/>
      <dgm:t>
        <a:bodyPr/>
        <a:lstStyle/>
        <a:p>
          <a:endParaRPr lang="en-US"/>
        </a:p>
      </dgm:t>
    </dgm:pt>
    <dgm:pt modelId="{199E959D-9A4C-4483-ACBD-3B4468E6A982}" type="sibTrans" cxnId="{2DB83F5D-2723-4464-B038-E3CE01E525DF}">
      <dgm:prSet/>
      <dgm:spPr/>
      <dgm:t>
        <a:bodyPr/>
        <a:lstStyle/>
        <a:p>
          <a:endParaRPr lang="en-US"/>
        </a:p>
      </dgm:t>
    </dgm:pt>
    <dgm:pt modelId="{90CD50C7-1D2A-42DD-915D-E6358558F943}">
      <dgm:prSet/>
      <dgm:spPr/>
      <dgm:t>
        <a:bodyPr/>
        <a:lstStyle/>
        <a:p>
          <a:pPr>
            <a:lnSpc>
              <a:spcPct val="100000"/>
            </a:lnSpc>
          </a:pPr>
          <a:r>
            <a:rPr lang="en-US"/>
            <a:t>The effectiveness of the solution lies in its ability to accurately predict sentiment polarity, enabling stakeholders to gauge audience reactions towards movies. By understanding sentiments expressed in reviews, filmmakers, production houses, and streaming platforms can make informed decisions regarding content creation, marketing strategies, and audience engagement.</a:t>
          </a:r>
        </a:p>
      </dgm:t>
    </dgm:pt>
    <dgm:pt modelId="{BAD8A776-2FD8-4DD6-9521-E9D59813B28F}" type="parTrans" cxnId="{5A6AAD6E-4206-4148-9DFE-BA0C22CBDA75}">
      <dgm:prSet/>
      <dgm:spPr/>
      <dgm:t>
        <a:bodyPr/>
        <a:lstStyle/>
        <a:p>
          <a:endParaRPr lang="en-US"/>
        </a:p>
      </dgm:t>
    </dgm:pt>
    <dgm:pt modelId="{6BEE97A5-43A7-4F47-985B-CE667B50B09A}" type="sibTrans" cxnId="{5A6AAD6E-4206-4148-9DFE-BA0C22CBDA75}">
      <dgm:prSet/>
      <dgm:spPr/>
      <dgm:t>
        <a:bodyPr/>
        <a:lstStyle/>
        <a:p>
          <a:endParaRPr lang="en-US"/>
        </a:p>
      </dgm:t>
    </dgm:pt>
    <dgm:pt modelId="{2C92DCC6-C6D7-49C1-A7E1-9522E5D6C29F}">
      <dgm:prSet/>
      <dgm:spPr/>
      <dgm:t>
        <a:bodyPr/>
        <a:lstStyle/>
        <a:p>
          <a:pPr>
            <a:lnSpc>
              <a:spcPct val="100000"/>
            </a:lnSpc>
          </a:pPr>
          <a:r>
            <a:rPr lang="en-US"/>
            <a:t>Challenges Encountered:</a:t>
          </a:r>
        </a:p>
      </dgm:t>
    </dgm:pt>
    <dgm:pt modelId="{8603177B-F097-4F7B-9E19-DFAE079168D7}" type="parTrans" cxnId="{A454CE2A-5601-4638-B3EB-02D43315CC6C}">
      <dgm:prSet/>
      <dgm:spPr/>
      <dgm:t>
        <a:bodyPr/>
        <a:lstStyle/>
        <a:p>
          <a:endParaRPr lang="en-US"/>
        </a:p>
      </dgm:t>
    </dgm:pt>
    <dgm:pt modelId="{7416C72E-7D8C-4D49-9071-C666C1C0AE2A}" type="sibTrans" cxnId="{A454CE2A-5601-4638-B3EB-02D43315CC6C}">
      <dgm:prSet/>
      <dgm:spPr/>
      <dgm:t>
        <a:bodyPr/>
        <a:lstStyle/>
        <a:p>
          <a:endParaRPr lang="en-US"/>
        </a:p>
      </dgm:t>
    </dgm:pt>
    <dgm:pt modelId="{71686CB2-D1EF-4191-9AF4-F4E30D195C82}">
      <dgm:prSet/>
      <dgm:spPr/>
      <dgm:t>
        <a:bodyPr/>
        <a:lstStyle/>
        <a:p>
          <a:pPr>
            <a:lnSpc>
              <a:spcPct val="100000"/>
            </a:lnSpc>
          </a:pPr>
          <a:r>
            <a:rPr lang="en-US" dirty="0"/>
            <a:t>The primary challenge encountered during implementation was the handling of the large IMDb dataset, which posed computational and time constraints. Training machine learning models on sizable datasets can be resource-intensive, leading to longer processing times and potential scalability issues.</a:t>
          </a:r>
        </a:p>
      </dgm:t>
    </dgm:pt>
    <dgm:pt modelId="{581B4183-7E24-4A52-A51B-97E6814DD84C}" type="parTrans" cxnId="{67A1D3A3-36A3-487A-A554-4DC31A25E53C}">
      <dgm:prSet/>
      <dgm:spPr/>
      <dgm:t>
        <a:bodyPr/>
        <a:lstStyle/>
        <a:p>
          <a:endParaRPr lang="en-US"/>
        </a:p>
      </dgm:t>
    </dgm:pt>
    <dgm:pt modelId="{34139A7F-B3C4-43DD-A1DB-475574B9716F}" type="sibTrans" cxnId="{67A1D3A3-36A3-487A-A554-4DC31A25E53C}">
      <dgm:prSet/>
      <dgm:spPr/>
      <dgm:t>
        <a:bodyPr/>
        <a:lstStyle/>
        <a:p>
          <a:endParaRPr lang="en-US"/>
        </a:p>
      </dgm:t>
    </dgm:pt>
    <dgm:pt modelId="{99EAE4CF-6D99-40BE-8E2D-53602013D64C}" type="pres">
      <dgm:prSet presAssocID="{C491EDB1-AC87-4C2B-95F1-7B93FE03C50F}" presName="root" presStyleCnt="0">
        <dgm:presLayoutVars>
          <dgm:dir/>
          <dgm:resizeHandles val="exact"/>
        </dgm:presLayoutVars>
      </dgm:prSet>
      <dgm:spPr/>
    </dgm:pt>
    <dgm:pt modelId="{B93D0110-1FC6-440B-A83E-AD0DAE3E6DE1}" type="pres">
      <dgm:prSet presAssocID="{C451F09E-9D33-4424-A4DE-0F463E948FA0}" presName="compNode" presStyleCnt="0"/>
      <dgm:spPr/>
    </dgm:pt>
    <dgm:pt modelId="{ECD651BA-7889-4DEF-85BF-1A897F1AB0C4}" type="pres">
      <dgm:prSet presAssocID="{C451F09E-9D33-4424-A4DE-0F463E948F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92851A85-E0B0-4658-8E76-00BDD4843F11}" type="pres">
      <dgm:prSet presAssocID="{C451F09E-9D33-4424-A4DE-0F463E948FA0}" presName="spaceRect" presStyleCnt="0"/>
      <dgm:spPr/>
    </dgm:pt>
    <dgm:pt modelId="{FF6E0C63-8DA5-4435-B959-8AB0F03068CE}" type="pres">
      <dgm:prSet presAssocID="{C451F09E-9D33-4424-A4DE-0F463E948FA0}" presName="textRect" presStyleLbl="revTx" presStyleIdx="0" presStyleCnt="5">
        <dgm:presLayoutVars>
          <dgm:chMax val="1"/>
          <dgm:chPref val="1"/>
        </dgm:presLayoutVars>
      </dgm:prSet>
      <dgm:spPr/>
    </dgm:pt>
    <dgm:pt modelId="{B6A9A26D-56D3-437C-BD1C-E74EDA45F61F}" type="pres">
      <dgm:prSet presAssocID="{F449303E-9387-46BF-B131-D4144503BCE0}" presName="sibTrans" presStyleCnt="0"/>
      <dgm:spPr/>
    </dgm:pt>
    <dgm:pt modelId="{EE7D1B6D-D6EC-43FD-B316-2CAD39A82EE7}" type="pres">
      <dgm:prSet presAssocID="{50F05EB1-1B46-4965-986B-6E61679C2485}" presName="compNode" presStyleCnt="0"/>
      <dgm:spPr/>
    </dgm:pt>
    <dgm:pt modelId="{609157E7-8C17-4B78-AC91-918BE167FD4A}" type="pres">
      <dgm:prSet presAssocID="{50F05EB1-1B46-4965-986B-6E61679C248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B5BBB8DF-EADD-4D12-81A4-CE3F91B69A64}" type="pres">
      <dgm:prSet presAssocID="{50F05EB1-1B46-4965-986B-6E61679C2485}" presName="spaceRect" presStyleCnt="0"/>
      <dgm:spPr/>
    </dgm:pt>
    <dgm:pt modelId="{6F3077DE-62E8-426B-A1FB-97E9C1FBCE4A}" type="pres">
      <dgm:prSet presAssocID="{50F05EB1-1B46-4965-986B-6E61679C2485}" presName="textRect" presStyleLbl="revTx" presStyleIdx="1" presStyleCnt="5">
        <dgm:presLayoutVars>
          <dgm:chMax val="1"/>
          <dgm:chPref val="1"/>
        </dgm:presLayoutVars>
      </dgm:prSet>
      <dgm:spPr/>
    </dgm:pt>
    <dgm:pt modelId="{6CD9F06C-67A8-44F4-924D-F4D388FB2173}" type="pres">
      <dgm:prSet presAssocID="{199E959D-9A4C-4483-ACBD-3B4468E6A982}" presName="sibTrans" presStyleCnt="0"/>
      <dgm:spPr/>
    </dgm:pt>
    <dgm:pt modelId="{94FB6DEA-5268-4743-B9D4-764929B3505B}" type="pres">
      <dgm:prSet presAssocID="{90CD50C7-1D2A-42DD-915D-E6358558F943}" presName="compNode" presStyleCnt="0"/>
      <dgm:spPr/>
    </dgm:pt>
    <dgm:pt modelId="{328FBF10-7D38-4B70-872D-384F1DBCDCB2}" type="pres">
      <dgm:prSet presAssocID="{90CD50C7-1D2A-42DD-915D-E6358558F94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13A62BCD-4AF4-44C4-B81C-B0250B2D123C}" type="pres">
      <dgm:prSet presAssocID="{90CD50C7-1D2A-42DD-915D-E6358558F943}" presName="spaceRect" presStyleCnt="0"/>
      <dgm:spPr/>
    </dgm:pt>
    <dgm:pt modelId="{5BDB4A0F-1707-4503-98DC-A87C8F5470A5}" type="pres">
      <dgm:prSet presAssocID="{90CD50C7-1D2A-42DD-915D-E6358558F943}" presName="textRect" presStyleLbl="revTx" presStyleIdx="2" presStyleCnt="5">
        <dgm:presLayoutVars>
          <dgm:chMax val="1"/>
          <dgm:chPref val="1"/>
        </dgm:presLayoutVars>
      </dgm:prSet>
      <dgm:spPr/>
    </dgm:pt>
    <dgm:pt modelId="{49399608-CCED-47B2-9C06-BC481329F71C}" type="pres">
      <dgm:prSet presAssocID="{6BEE97A5-43A7-4F47-985B-CE667B50B09A}" presName="sibTrans" presStyleCnt="0"/>
      <dgm:spPr/>
    </dgm:pt>
    <dgm:pt modelId="{EEF0E171-AE1C-4A11-9314-01CB474CC745}" type="pres">
      <dgm:prSet presAssocID="{2C92DCC6-C6D7-49C1-A7E1-9522E5D6C29F}" presName="compNode" presStyleCnt="0"/>
      <dgm:spPr/>
    </dgm:pt>
    <dgm:pt modelId="{6E562A7E-EA89-4635-A28D-589756122239}" type="pres">
      <dgm:prSet presAssocID="{2C92DCC6-C6D7-49C1-A7E1-9522E5D6C29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D38D84AA-80FD-4BA7-9A72-8E1A17F8BF43}" type="pres">
      <dgm:prSet presAssocID="{2C92DCC6-C6D7-49C1-A7E1-9522E5D6C29F}" presName="spaceRect" presStyleCnt="0"/>
      <dgm:spPr/>
    </dgm:pt>
    <dgm:pt modelId="{F31E1922-FD5B-4F7D-9ED8-911DD5E31746}" type="pres">
      <dgm:prSet presAssocID="{2C92DCC6-C6D7-49C1-A7E1-9522E5D6C29F}" presName="textRect" presStyleLbl="revTx" presStyleIdx="3" presStyleCnt="5">
        <dgm:presLayoutVars>
          <dgm:chMax val="1"/>
          <dgm:chPref val="1"/>
        </dgm:presLayoutVars>
      </dgm:prSet>
      <dgm:spPr/>
    </dgm:pt>
    <dgm:pt modelId="{6B1E1150-6E38-4FE6-8DB7-8D121252335B}" type="pres">
      <dgm:prSet presAssocID="{7416C72E-7D8C-4D49-9071-C666C1C0AE2A}" presName="sibTrans" presStyleCnt="0"/>
      <dgm:spPr/>
    </dgm:pt>
    <dgm:pt modelId="{B3B8D5B1-E95F-46EB-A075-617F2D71A0A3}" type="pres">
      <dgm:prSet presAssocID="{71686CB2-D1EF-4191-9AF4-F4E30D195C82}" presName="compNode" presStyleCnt="0"/>
      <dgm:spPr/>
    </dgm:pt>
    <dgm:pt modelId="{D8549563-013B-41A6-B4F5-5B096199B5A0}" type="pres">
      <dgm:prSet presAssocID="{71686CB2-D1EF-4191-9AF4-F4E30D195C8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05745644-D363-4AD4-A0AD-638E799653DF}" type="pres">
      <dgm:prSet presAssocID="{71686CB2-D1EF-4191-9AF4-F4E30D195C82}" presName="spaceRect" presStyleCnt="0"/>
      <dgm:spPr/>
    </dgm:pt>
    <dgm:pt modelId="{82C40E04-1313-41B6-BB4E-D59B853D0146}" type="pres">
      <dgm:prSet presAssocID="{71686CB2-D1EF-4191-9AF4-F4E30D195C82}" presName="textRect" presStyleLbl="revTx" presStyleIdx="4" presStyleCnt="5">
        <dgm:presLayoutVars>
          <dgm:chMax val="1"/>
          <dgm:chPref val="1"/>
        </dgm:presLayoutVars>
      </dgm:prSet>
      <dgm:spPr/>
    </dgm:pt>
  </dgm:ptLst>
  <dgm:cxnLst>
    <dgm:cxn modelId="{A454CE2A-5601-4638-B3EB-02D43315CC6C}" srcId="{C491EDB1-AC87-4C2B-95F1-7B93FE03C50F}" destId="{2C92DCC6-C6D7-49C1-A7E1-9522E5D6C29F}" srcOrd="3" destOrd="0" parTransId="{8603177B-F097-4F7B-9E19-DFAE079168D7}" sibTransId="{7416C72E-7D8C-4D49-9071-C666C1C0AE2A}"/>
    <dgm:cxn modelId="{D26AE231-6155-4D13-9B25-6899EDC1FAEF}" type="presOf" srcId="{90CD50C7-1D2A-42DD-915D-E6358558F943}" destId="{5BDB4A0F-1707-4503-98DC-A87C8F5470A5}" srcOrd="0" destOrd="0" presId="urn:microsoft.com/office/officeart/2018/2/layout/IconLabelList"/>
    <dgm:cxn modelId="{2DB83F5D-2723-4464-B038-E3CE01E525DF}" srcId="{C491EDB1-AC87-4C2B-95F1-7B93FE03C50F}" destId="{50F05EB1-1B46-4965-986B-6E61679C2485}" srcOrd="1" destOrd="0" parTransId="{2F78094A-218A-4934-AD11-9711C3EDCC5A}" sibTransId="{199E959D-9A4C-4483-ACBD-3B4468E6A982}"/>
    <dgm:cxn modelId="{CFA86064-BC61-4FFE-B79E-D9559C701EBD}" type="presOf" srcId="{71686CB2-D1EF-4191-9AF4-F4E30D195C82}" destId="{82C40E04-1313-41B6-BB4E-D59B853D0146}" srcOrd="0" destOrd="0" presId="urn:microsoft.com/office/officeart/2018/2/layout/IconLabelList"/>
    <dgm:cxn modelId="{5A6AAD6E-4206-4148-9DFE-BA0C22CBDA75}" srcId="{C491EDB1-AC87-4C2B-95F1-7B93FE03C50F}" destId="{90CD50C7-1D2A-42DD-915D-E6358558F943}" srcOrd="2" destOrd="0" parTransId="{BAD8A776-2FD8-4DD6-9521-E9D59813B28F}" sibTransId="{6BEE97A5-43A7-4F47-985B-CE667B50B09A}"/>
    <dgm:cxn modelId="{B6976382-9E52-4AB1-838B-35DD31F6E277}" srcId="{C491EDB1-AC87-4C2B-95F1-7B93FE03C50F}" destId="{C451F09E-9D33-4424-A4DE-0F463E948FA0}" srcOrd="0" destOrd="0" parTransId="{3884B188-B33E-47B4-9914-2D5D2F6EBA84}" sibTransId="{F449303E-9387-46BF-B131-D4144503BCE0}"/>
    <dgm:cxn modelId="{67A1D3A3-36A3-487A-A554-4DC31A25E53C}" srcId="{C491EDB1-AC87-4C2B-95F1-7B93FE03C50F}" destId="{71686CB2-D1EF-4191-9AF4-F4E30D195C82}" srcOrd="4" destOrd="0" parTransId="{581B4183-7E24-4A52-A51B-97E6814DD84C}" sibTransId="{34139A7F-B3C4-43DD-A1DB-475574B9716F}"/>
    <dgm:cxn modelId="{95C510B2-2FC1-4DFF-9C4B-21D8E2286E10}" type="presOf" srcId="{C451F09E-9D33-4424-A4DE-0F463E948FA0}" destId="{FF6E0C63-8DA5-4435-B959-8AB0F03068CE}" srcOrd="0" destOrd="0" presId="urn:microsoft.com/office/officeart/2018/2/layout/IconLabelList"/>
    <dgm:cxn modelId="{3485C4BD-AA79-4C4B-A388-4C42F10078F3}" type="presOf" srcId="{2C92DCC6-C6D7-49C1-A7E1-9522E5D6C29F}" destId="{F31E1922-FD5B-4F7D-9ED8-911DD5E31746}" srcOrd="0" destOrd="0" presId="urn:microsoft.com/office/officeart/2018/2/layout/IconLabelList"/>
    <dgm:cxn modelId="{2213C9C7-A1C2-424A-B477-D4CA908FAB80}" type="presOf" srcId="{C491EDB1-AC87-4C2B-95F1-7B93FE03C50F}" destId="{99EAE4CF-6D99-40BE-8E2D-53602013D64C}" srcOrd="0" destOrd="0" presId="urn:microsoft.com/office/officeart/2018/2/layout/IconLabelList"/>
    <dgm:cxn modelId="{7F276AD6-141E-4A9C-9EBE-831F9E427B83}" type="presOf" srcId="{50F05EB1-1B46-4965-986B-6E61679C2485}" destId="{6F3077DE-62E8-426B-A1FB-97E9C1FBCE4A}" srcOrd="0" destOrd="0" presId="urn:microsoft.com/office/officeart/2018/2/layout/IconLabelList"/>
    <dgm:cxn modelId="{4E4EC28C-8F81-4448-A86B-371F5775067C}" type="presParOf" srcId="{99EAE4CF-6D99-40BE-8E2D-53602013D64C}" destId="{B93D0110-1FC6-440B-A83E-AD0DAE3E6DE1}" srcOrd="0" destOrd="0" presId="urn:microsoft.com/office/officeart/2018/2/layout/IconLabelList"/>
    <dgm:cxn modelId="{A2ED90EF-D275-4268-9A62-381AFFCFE299}" type="presParOf" srcId="{B93D0110-1FC6-440B-A83E-AD0DAE3E6DE1}" destId="{ECD651BA-7889-4DEF-85BF-1A897F1AB0C4}" srcOrd="0" destOrd="0" presId="urn:microsoft.com/office/officeart/2018/2/layout/IconLabelList"/>
    <dgm:cxn modelId="{0EBC4852-A2C2-4D1F-A6FF-D4B24331C0C1}" type="presParOf" srcId="{B93D0110-1FC6-440B-A83E-AD0DAE3E6DE1}" destId="{92851A85-E0B0-4658-8E76-00BDD4843F11}" srcOrd="1" destOrd="0" presId="urn:microsoft.com/office/officeart/2018/2/layout/IconLabelList"/>
    <dgm:cxn modelId="{CA251EE3-DE2E-448B-BBFC-1549E1EA67FD}" type="presParOf" srcId="{B93D0110-1FC6-440B-A83E-AD0DAE3E6DE1}" destId="{FF6E0C63-8DA5-4435-B959-8AB0F03068CE}" srcOrd="2" destOrd="0" presId="urn:microsoft.com/office/officeart/2018/2/layout/IconLabelList"/>
    <dgm:cxn modelId="{2ECFA28E-F355-4F6A-81C9-FB287D98B526}" type="presParOf" srcId="{99EAE4CF-6D99-40BE-8E2D-53602013D64C}" destId="{B6A9A26D-56D3-437C-BD1C-E74EDA45F61F}" srcOrd="1" destOrd="0" presId="urn:microsoft.com/office/officeart/2018/2/layout/IconLabelList"/>
    <dgm:cxn modelId="{CD7605FD-9C09-4CBA-B04D-1A3F47CCF7F0}" type="presParOf" srcId="{99EAE4CF-6D99-40BE-8E2D-53602013D64C}" destId="{EE7D1B6D-D6EC-43FD-B316-2CAD39A82EE7}" srcOrd="2" destOrd="0" presId="urn:microsoft.com/office/officeart/2018/2/layout/IconLabelList"/>
    <dgm:cxn modelId="{92C53F46-84A5-4421-B25C-B436D5286FC2}" type="presParOf" srcId="{EE7D1B6D-D6EC-43FD-B316-2CAD39A82EE7}" destId="{609157E7-8C17-4B78-AC91-918BE167FD4A}" srcOrd="0" destOrd="0" presId="urn:microsoft.com/office/officeart/2018/2/layout/IconLabelList"/>
    <dgm:cxn modelId="{2D230E54-09FB-4201-9039-F183FAB67F0F}" type="presParOf" srcId="{EE7D1B6D-D6EC-43FD-B316-2CAD39A82EE7}" destId="{B5BBB8DF-EADD-4D12-81A4-CE3F91B69A64}" srcOrd="1" destOrd="0" presId="urn:microsoft.com/office/officeart/2018/2/layout/IconLabelList"/>
    <dgm:cxn modelId="{8CE400C6-921A-462A-8C0D-7404FC41EE67}" type="presParOf" srcId="{EE7D1B6D-D6EC-43FD-B316-2CAD39A82EE7}" destId="{6F3077DE-62E8-426B-A1FB-97E9C1FBCE4A}" srcOrd="2" destOrd="0" presId="urn:microsoft.com/office/officeart/2018/2/layout/IconLabelList"/>
    <dgm:cxn modelId="{45EF3EB1-B345-45F4-928D-D6A2818E8100}" type="presParOf" srcId="{99EAE4CF-6D99-40BE-8E2D-53602013D64C}" destId="{6CD9F06C-67A8-44F4-924D-F4D388FB2173}" srcOrd="3" destOrd="0" presId="urn:microsoft.com/office/officeart/2018/2/layout/IconLabelList"/>
    <dgm:cxn modelId="{F8D66EF8-DDC9-45F2-95CE-D4EDE63F9A2A}" type="presParOf" srcId="{99EAE4CF-6D99-40BE-8E2D-53602013D64C}" destId="{94FB6DEA-5268-4743-B9D4-764929B3505B}" srcOrd="4" destOrd="0" presId="urn:microsoft.com/office/officeart/2018/2/layout/IconLabelList"/>
    <dgm:cxn modelId="{22F619AA-360E-46F8-9F8C-F923D851B6FB}" type="presParOf" srcId="{94FB6DEA-5268-4743-B9D4-764929B3505B}" destId="{328FBF10-7D38-4B70-872D-384F1DBCDCB2}" srcOrd="0" destOrd="0" presId="urn:microsoft.com/office/officeart/2018/2/layout/IconLabelList"/>
    <dgm:cxn modelId="{3F66BDD2-5035-4116-A876-8F9E8B7721C6}" type="presParOf" srcId="{94FB6DEA-5268-4743-B9D4-764929B3505B}" destId="{13A62BCD-4AF4-44C4-B81C-B0250B2D123C}" srcOrd="1" destOrd="0" presId="urn:microsoft.com/office/officeart/2018/2/layout/IconLabelList"/>
    <dgm:cxn modelId="{41E39275-9E23-43DA-BCB5-ED131B0F8F92}" type="presParOf" srcId="{94FB6DEA-5268-4743-B9D4-764929B3505B}" destId="{5BDB4A0F-1707-4503-98DC-A87C8F5470A5}" srcOrd="2" destOrd="0" presId="urn:microsoft.com/office/officeart/2018/2/layout/IconLabelList"/>
    <dgm:cxn modelId="{72266B83-5316-4AAC-95E1-27D0377EC6D4}" type="presParOf" srcId="{99EAE4CF-6D99-40BE-8E2D-53602013D64C}" destId="{49399608-CCED-47B2-9C06-BC481329F71C}" srcOrd="5" destOrd="0" presId="urn:microsoft.com/office/officeart/2018/2/layout/IconLabelList"/>
    <dgm:cxn modelId="{C39FFBC5-93C3-4F3C-BED0-ECA1BF08A0BF}" type="presParOf" srcId="{99EAE4CF-6D99-40BE-8E2D-53602013D64C}" destId="{EEF0E171-AE1C-4A11-9314-01CB474CC745}" srcOrd="6" destOrd="0" presId="urn:microsoft.com/office/officeart/2018/2/layout/IconLabelList"/>
    <dgm:cxn modelId="{B7279080-1119-421F-94FB-8D4C9AC9199B}" type="presParOf" srcId="{EEF0E171-AE1C-4A11-9314-01CB474CC745}" destId="{6E562A7E-EA89-4635-A28D-589756122239}" srcOrd="0" destOrd="0" presId="urn:microsoft.com/office/officeart/2018/2/layout/IconLabelList"/>
    <dgm:cxn modelId="{5B504745-E670-40C8-80D6-3C8CA44DD261}" type="presParOf" srcId="{EEF0E171-AE1C-4A11-9314-01CB474CC745}" destId="{D38D84AA-80FD-4BA7-9A72-8E1A17F8BF43}" srcOrd="1" destOrd="0" presId="urn:microsoft.com/office/officeart/2018/2/layout/IconLabelList"/>
    <dgm:cxn modelId="{840DEA02-5BF4-4908-B4EA-13D507822D05}" type="presParOf" srcId="{EEF0E171-AE1C-4A11-9314-01CB474CC745}" destId="{F31E1922-FD5B-4F7D-9ED8-911DD5E31746}" srcOrd="2" destOrd="0" presId="urn:microsoft.com/office/officeart/2018/2/layout/IconLabelList"/>
    <dgm:cxn modelId="{2238E04E-4B00-4435-8170-22A7C32082B5}" type="presParOf" srcId="{99EAE4CF-6D99-40BE-8E2D-53602013D64C}" destId="{6B1E1150-6E38-4FE6-8DB7-8D121252335B}" srcOrd="7" destOrd="0" presId="urn:microsoft.com/office/officeart/2018/2/layout/IconLabelList"/>
    <dgm:cxn modelId="{A52BAAE2-A476-4F39-8060-29E872150348}" type="presParOf" srcId="{99EAE4CF-6D99-40BE-8E2D-53602013D64C}" destId="{B3B8D5B1-E95F-46EB-A075-617F2D71A0A3}" srcOrd="8" destOrd="0" presId="urn:microsoft.com/office/officeart/2018/2/layout/IconLabelList"/>
    <dgm:cxn modelId="{26ABCA85-999C-460E-AA26-CE06F0FFCBF0}" type="presParOf" srcId="{B3B8D5B1-E95F-46EB-A075-617F2D71A0A3}" destId="{D8549563-013B-41A6-B4F5-5B096199B5A0}" srcOrd="0" destOrd="0" presId="urn:microsoft.com/office/officeart/2018/2/layout/IconLabelList"/>
    <dgm:cxn modelId="{75ABB63E-A17B-4FA4-AC9B-521482110771}" type="presParOf" srcId="{B3B8D5B1-E95F-46EB-A075-617F2D71A0A3}" destId="{05745644-D363-4AD4-A0AD-638E799653DF}" srcOrd="1" destOrd="0" presId="urn:microsoft.com/office/officeart/2018/2/layout/IconLabelList"/>
    <dgm:cxn modelId="{A1CB4DE3-DEA2-4A7E-9CE0-BA17988DED96}" type="presParOf" srcId="{B3B8D5B1-E95F-46EB-A075-617F2D71A0A3}" destId="{82C40E04-1313-41B6-BB4E-D59B853D014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DE5F11-55C8-4533-81D0-AD1863BB16B9}"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A0F068AE-E0CB-43C3-874D-157FB2B4CB3C}">
      <dgm:prSet/>
      <dgm:spPr/>
      <dgm:t>
        <a:bodyPr/>
        <a:lstStyle/>
        <a:p>
          <a:r>
            <a:rPr lang="en-US"/>
            <a:t>Incorporate Additional Data:</a:t>
          </a:r>
        </a:p>
      </dgm:t>
    </dgm:pt>
    <dgm:pt modelId="{7B09A8C0-D874-4BEB-9A9C-2F25E93DA27F}" type="parTrans" cxnId="{0BE7CC60-9BC2-479C-982E-0A33B1D6AB35}">
      <dgm:prSet/>
      <dgm:spPr/>
      <dgm:t>
        <a:bodyPr/>
        <a:lstStyle/>
        <a:p>
          <a:endParaRPr lang="en-US"/>
        </a:p>
      </dgm:t>
    </dgm:pt>
    <dgm:pt modelId="{DBE7383A-E503-4094-8DEB-1ABFDD1F2C83}" type="sibTrans" cxnId="{0BE7CC60-9BC2-479C-982E-0A33B1D6AB35}">
      <dgm:prSet/>
      <dgm:spPr/>
      <dgm:t>
        <a:bodyPr/>
        <a:lstStyle/>
        <a:p>
          <a:endParaRPr lang="en-US"/>
        </a:p>
      </dgm:t>
    </dgm:pt>
    <dgm:pt modelId="{DE18A96B-5053-402B-89CC-2ED1535638C0}">
      <dgm:prSet/>
      <dgm:spPr/>
      <dgm:t>
        <a:bodyPr/>
        <a:lstStyle/>
        <a:p>
          <a:r>
            <a:rPr lang="en-US"/>
            <a:t>User demographics: Include age, gender, location, and preferences for deeper insights.</a:t>
          </a:r>
        </a:p>
      </dgm:t>
    </dgm:pt>
    <dgm:pt modelId="{D3DBE2DD-CAC5-4762-8A8A-A4002D9838EB}" type="parTrans" cxnId="{79EE3517-CE1D-4A43-B48A-E25A5D0887D9}">
      <dgm:prSet/>
      <dgm:spPr/>
      <dgm:t>
        <a:bodyPr/>
        <a:lstStyle/>
        <a:p>
          <a:endParaRPr lang="en-US"/>
        </a:p>
      </dgm:t>
    </dgm:pt>
    <dgm:pt modelId="{0DB7179D-5683-4F46-A8DF-7DC0C704ECFA}" type="sibTrans" cxnId="{79EE3517-CE1D-4A43-B48A-E25A5D0887D9}">
      <dgm:prSet/>
      <dgm:spPr/>
      <dgm:t>
        <a:bodyPr/>
        <a:lstStyle/>
        <a:p>
          <a:endParaRPr lang="en-US"/>
        </a:p>
      </dgm:t>
    </dgm:pt>
    <dgm:pt modelId="{1FE872E3-F0DB-4B14-AD60-D85E14E397B8}">
      <dgm:prSet/>
      <dgm:spPr/>
      <dgm:t>
        <a:bodyPr/>
        <a:lstStyle/>
        <a:p>
          <a:r>
            <a:rPr lang="en-US"/>
            <a:t>Critic reviews: Aggregate sentiments from professional critics for a comprehensive view.</a:t>
          </a:r>
        </a:p>
      </dgm:t>
    </dgm:pt>
    <dgm:pt modelId="{5B98395A-A563-47BC-BAF0-A4A0C1C02974}" type="parTrans" cxnId="{6804BE74-0270-4A1B-8F03-E3DB5353900A}">
      <dgm:prSet/>
      <dgm:spPr/>
      <dgm:t>
        <a:bodyPr/>
        <a:lstStyle/>
        <a:p>
          <a:endParaRPr lang="en-US"/>
        </a:p>
      </dgm:t>
    </dgm:pt>
    <dgm:pt modelId="{CA00FB4E-9ED1-4550-BBE8-A614A2F43182}" type="sibTrans" cxnId="{6804BE74-0270-4A1B-8F03-E3DB5353900A}">
      <dgm:prSet/>
      <dgm:spPr/>
      <dgm:t>
        <a:bodyPr/>
        <a:lstStyle/>
        <a:p>
          <a:endParaRPr lang="en-US"/>
        </a:p>
      </dgm:t>
    </dgm:pt>
    <dgm:pt modelId="{52F923B7-1735-4F87-B625-ECAE8B483925}">
      <dgm:prSet/>
      <dgm:spPr/>
      <dgm:t>
        <a:bodyPr/>
        <a:lstStyle/>
        <a:p>
          <a:r>
            <a:rPr lang="en-US"/>
            <a:t>Optimize Algorithm:</a:t>
          </a:r>
        </a:p>
      </dgm:t>
    </dgm:pt>
    <dgm:pt modelId="{8EEBEA53-08E2-4BA3-B64B-B771818B57FD}" type="parTrans" cxnId="{CA28A37E-7190-4C4A-8973-036F51DAC056}">
      <dgm:prSet/>
      <dgm:spPr/>
      <dgm:t>
        <a:bodyPr/>
        <a:lstStyle/>
        <a:p>
          <a:endParaRPr lang="en-US"/>
        </a:p>
      </dgm:t>
    </dgm:pt>
    <dgm:pt modelId="{1058AD08-EC4F-4F9E-9F52-2E6B826596F8}" type="sibTrans" cxnId="{CA28A37E-7190-4C4A-8973-036F51DAC056}">
      <dgm:prSet/>
      <dgm:spPr/>
      <dgm:t>
        <a:bodyPr/>
        <a:lstStyle/>
        <a:p>
          <a:endParaRPr lang="en-US"/>
        </a:p>
      </dgm:t>
    </dgm:pt>
    <dgm:pt modelId="{B9C52178-8F90-40E9-ACA2-686B42DC14FE}">
      <dgm:prSet/>
      <dgm:spPr/>
      <dgm:t>
        <a:bodyPr/>
        <a:lstStyle/>
        <a:p>
          <a:r>
            <a:rPr lang="en-US"/>
            <a:t>Advanced NLP techniques: Explore transformer architectures and neural networks for better accuracy.</a:t>
          </a:r>
        </a:p>
      </dgm:t>
    </dgm:pt>
    <dgm:pt modelId="{7A6AA55C-C276-42C5-BB90-96645ECD338D}" type="parTrans" cxnId="{FD89E354-137D-40ED-A9D7-2739CE7245B5}">
      <dgm:prSet/>
      <dgm:spPr/>
      <dgm:t>
        <a:bodyPr/>
        <a:lstStyle/>
        <a:p>
          <a:endParaRPr lang="en-US"/>
        </a:p>
      </dgm:t>
    </dgm:pt>
    <dgm:pt modelId="{DECFEF87-FD46-4012-B32D-26D54E2EB996}" type="sibTrans" cxnId="{FD89E354-137D-40ED-A9D7-2739CE7245B5}">
      <dgm:prSet/>
      <dgm:spPr/>
      <dgm:t>
        <a:bodyPr/>
        <a:lstStyle/>
        <a:p>
          <a:endParaRPr lang="en-US"/>
        </a:p>
      </dgm:t>
    </dgm:pt>
    <dgm:pt modelId="{D6608DC1-D802-4DD6-9961-DB396B251C9B}">
      <dgm:prSet/>
      <dgm:spPr/>
      <dgm:t>
        <a:bodyPr/>
        <a:lstStyle/>
        <a:p>
          <a:r>
            <a:rPr lang="en-US"/>
            <a:t>Ensemble learning: Combine predictions from diverse models for improved performance.</a:t>
          </a:r>
        </a:p>
      </dgm:t>
    </dgm:pt>
    <dgm:pt modelId="{18F164A9-B993-4C39-8B82-5F9C06BC9EBA}" type="parTrans" cxnId="{8CD962A0-EDA0-4908-92DE-E7EC34164D30}">
      <dgm:prSet/>
      <dgm:spPr/>
      <dgm:t>
        <a:bodyPr/>
        <a:lstStyle/>
        <a:p>
          <a:endParaRPr lang="en-US"/>
        </a:p>
      </dgm:t>
    </dgm:pt>
    <dgm:pt modelId="{38926F58-D292-4932-9B06-CA81F4C75778}" type="sibTrans" cxnId="{8CD962A0-EDA0-4908-92DE-E7EC34164D30}">
      <dgm:prSet/>
      <dgm:spPr/>
      <dgm:t>
        <a:bodyPr/>
        <a:lstStyle/>
        <a:p>
          <a:endParaRPr lang="en-US"/>
        </a:p>
      </dgm:t>
    </dgm:pt>
    <dgm:pt modelId="{551EE40D-40AF-4B90-BACB-3A8154FD8CE1}">
      <dgm:prSet/>
      <dgm:spPr/>
      <dgm:t>
        <a:bodyPr/>
        <a:lstStyle/>
        <a:p>
          <a:r>
            <a:rPr lang="en-US"/>
            <a:t>Expand Coverage:</a:t>
          </a:r>
        </a:p>
      </dgm:t>
    </dgm:pt>
    <dgm:pt modelId="{9FF6C7B2-FA2E-445A-8441-39A025A1A070}" type="parTrans" cxnId="{8BBD5025-8062-4096-92A5-3012F87C552D}">
      <dgm:prSet/>
      <dgm:spPr/>
      <dgm:t>
        <a:bodyPr/>
        <a:lstStyle/>
        <a:p>
          <a:endParaRPr lang="en-US"/>
        </a:p>
      </dgm:t>
    </dgm:pt>
    <dgm:pt modelId="{68F3B1D1-3B49-4BE5-B1F6-43561BB88967}" type="sibTrans" cxnId="{8BBD5025-8062-4096-92A5-3012F87C552D}">
      <dgm:prSet/>
      <dgm:spPr/>
      <dgm:t>
        <a:bodyPr/>
        <a:lstStyle/>
        <a:p>
          <a:endParaRPr lang="en-US"/>
        </a:p>
      </dgm:t>
    </dgm:pt>
    <dgm:pt modelId="{80C71DBB-0C91-4259-BC86-F4A7D96EF273}">
      <dgm:prSet/>
      <dgm:spPr/>
      <dgm:t>
        <a:bodyPr/>
        <a:lstStyle/>
        <a:p>
          <a:r>
            <a:rPr lang="en-US"/>
            <a:t>Regional sentiment analysis: Adapt model for regional variations in language and culture.</a:t>
          </a:r>
        </a:p>
      </dgm:t>
    </dgm:pt>
    <dgm:pt modelId="{B7816B1E-F207-4754-91B7-D36C71956D85}" type="parTrans" cxnId="{4FA7A885-A39C-4CE3-A3A3-2C2C5676629B}">
      <dgm:prSet/>
      <dgm:spPr/>
      <dgm:t>
        <a:bodyPr/>
        <a:lstStyle/>
        <a:p>
          <a:endParaRPr lang="en-US"/>
        </a:p>
      </dgm:t>
    </dgm:pt>
    <dgm:pt modelId="{36EBCBE3-4198-444E-8AC7-409790C5165D}" type="sibTrans" cxnId="{4FA7A885-A39C-4CE3-A3A3-2C2C5676629B}">
      <dgm:prSet/>
      <dgm:spPr/>
      <dgm:t>
        <a:bodyPr/>
        <a:lstStyle/>
        <a:p>
          <a:endParaRPr lang="en-US"/>
        </a:p>
      </dgm:t>
    </dgm:pt>
    <dgm:pt modelId="{D29AA963-94B8-49EE-8A88-1A3BA17A4723}">
      <dgm:prSet/>
      <dgm:spPr/>
      <dgm:t>
        <a:bodyPr/>
        <a:lstStyle/>
        <a:p>
          <a:r>
            <a:rPr lang="en-US"/>
            <a:t>Multi-lingual support: Extend system to analyze sentiments in multiple languages.</a:t>
          </a:r>
        </a:p>
      </dgm:t>
    </dgm:pt>
    <dgm:pt modelId="{4E1CECAB-ECD2-4ED7-9E01-15859ACEE1A8}" type="parTrans" cxnId="{2DDAB426-8827-43EB-A4EE-878206718EFE}">
      <dgm:prSet/>
      <dgm:spPr/>
      <dgm:t>
        <a:bodyPr/>
        <a:lstStyle/>
        <a:p>
          <a:endParaRPr lang="en-US"/>
        </a:p>
      </dgm:t>
    </dgm:pt>
    <dgm:pt modelId="{751A50AE-9772-4AD5-BD66-CB4A4670F6A1}" type="sibTrans" cxnId="{2DDAB426-8827-43EB-A4EE-878206718EFE}">
      <dgm:prSet/>
      <dgm:spPr/>
      <dgm:t>
        <a:bodyPr/>
        <a:lstStyle/>
        <a:p>
          <a:endParaRPr lang="en-US"/>
        </a:p>
      </dgm:t>
    </dgm:pt>
    <dgm:pt modelId="{7C4902FE-68EF-492B-AAD2-82933B1C5EB8}">
      <dgm:prSet/>
      <dgm:spPr/>
      <dgm:t>
        <a:bodyPr/>
        <a:lstStyle/>
        <a:p>
          <a:r>
            <a:rPr lang="en-US"/>
            <a:t>Integrate Emerging Technologies:</a:t>
          </a:r>
        </a:p>
      </dgm:t>
    </dgm:pt>
    <dgm:pt modelId="{5F3F2D26-23AE-42ED-A982-59B27B4F173E}" type="parTrans" cxnId="{D7523B33-4767-4A68-9B42-4CF658FFCF43}">
      <dgm:prSet/>
      <dgm:spPr/>
      <dgm:t>
        <a:bodyPr/>
        <a:lstStyle/>
        <a:p>
          <a:endParaRPr lang="en-US"/>
        </a:p>
      </dgm:t>
    </dgm:pt>
    <dgm:pt modelId="{B374B10A-4C6F-449A-A87D-11BF2F2337AA}" type="sibTrans" cxnId="{D7523B33-4767-4A68-9B42-4CF658FFCF43}">
      <dgm:prSet/>
      <dgm:spPr/>
      <dgm:t>
        <a:bodyPr/>
        <a:lstStyle/>
        <a:p>
          <a:endParaRPr lang="en-US"/>
        </a:p>
      </dgm:t>
    </dgm:pt>
    <dgm:pt modelId="{37EACB7A-6687-4628-89CB-3264C723DC5B}">
      <dgm:prSet/>
      <dgm:spPr/>
      <dgm:t>
        <a:bodyPr/>
        <a:lstStyle/>
        <a:p>
          <a:r>
            <a:rPr lang="en-US"/>
            <a:t>Edge computing: Enable real-time analysis by processing data on local devices or servers.</a:t>
          </a:r>
        </a:p>
      </dgm:t>
    </dgm:pt>
    <dgm:pt modelId="{4E4A125E-2AE7-4F6A-AAAC-025B5F333016}" type="parTrans" cxnId="{1B6DE18F-2726-49E4-B8FB-0958300BBD81}">
      <dgm:prSet/>
      <dgm:spPr/>
      <dgm:t>
        <a:bodyPr/>
        <a:lstStyle/>
        <a:p>
          <a:endParaRPr lang="en-US"/>
        </a:p>
      </dgm:t>
    </dgm:pt>
    <dgm:pt modelId="{DACBC071-1740-49F5-B12E-9DE673B500DE}" type="sibTrans" cxnId="{1B6DE18F-2726-49E4-B8FB-0958300BBD81}">
      <dgm:prSet/>
      <dgm:spPr/>
      <dgm:t>
        <a:bodyPr/>
        <a:lstStyle/>
        <a:p>
          <a:endParaRPr lang="en-US"/>
        </a:p>
      </dgm:t>
    </dgm:pt>
    <dgm:pt modelId="{159D7167-6DE5-41FA-A24F-9CF399BC8FE6}">
      <dgm:prSet/>
      <dgm:spPr/>
      <dgm:t>
        <a:bodyPr/>
        <a:lstStyle/>
        <a:p>
          <a:r>
            <a:rPr lang="en-US"/>
            <a:t>Federated learning: Collaboratively train models across distributed data sources while preserving privacy.</a:t>
          </a:r>
        </a:p>
      </dgm:t>
    </dgm:pt>
    <dgm:pt modelId="{0CAAC944-4E34-4FEE-981C-E5BEA6BF15FE}" type="parTrans" cxnId="{094AD750-63A4-41CF-9380-A3029A063583}">
      <dgm:prSet/>
      <dgm:spPr/>
      <dgm:t>
        <a:bodyPr/>
        <a:lstStyle/>
        <a:p>
          <a:endParaRPr lang="en-US"/>
        </a:p>
      </dgm:t>
    </dgm:pt>
    <dgm:pt modelId="{C391021F-FED5-4FB8-B972-1D6FF078039A}" type="sibTrans" cxnId="{094AD750-63A4-41CF-9380-A3029A063583}">
      <dgm:prSet/>
      <dgm:spPr/>
      <dgm:t>
        <a:bodyPr/>
        <a:lstStyle/>
        <a:p>
          <a:endParaRPr lang="en-US"/>
        </a:p>
      </dgm:t>
    </dgm:pt>
    <dgm:pt modelId="{4DBA3DA2-19D8-4BC1-B206-40B8228816F1}">
      <dgm:prSet/>
      <dgm:spPr/>
      <dgm:t>
        <a:bodyPr/>
        <a:lstStyle/>
        <a:p>
          <a:r>
            <a:rPr lang="en-US"/>
            <a:t>Enhance Visualization and Interpretability:</a:t>
          </a:r>
        </a:p>
      </dgm:t>
    </dgm:pt>
    <dgm:pt modelId="{88E8C4D2-1294-42D9-A139-F7C225F3CEE4}" type="parTrans" cxnId="{E52EC742-A9E0-4082-958B-5E15388B3A76}">
      <dgm:prSet/>
      <dgm:spPr/>
      <dgm:t>
        <a:bodyPr/>
        <a:lstStyle/>
        <a:p>
          <a:endParaRPr lang="en-US"/>
        </a:p>
      </dgm:t>
    </dgm:pt>
    <dgm:pt modelId="{51D86C46-A1A1-494C-B582-1EDE5131EF08}" type="sibTrans" cxnId="{E52EC742-A9E0-4082-958B-5E15388B3A76}">
      <dgm:prSet/>
      <dgm:spPr/>
      <dgm:t>
        <a:bodyPr/>
        <a:lstStyle/>
        <a:p>
          <a:endParaRPr lang="en-US"/>
        </a:p>
      </dgm:t>
    </dgm:pt>
    <dgm:pt modelId="{170326F7-0060-4298-B9FD-930CF6C709C6}">
      <dgm:prSet/>
      <dgm:spPr/>
      <dgm:t>
        <a:bodyPr/>
        <a:lstStyle/>
        <a:p>
          <a:r>
            <a:rPr lang="en-US"/>
            <a:t>Interactive tools: Develop visualizations for exploring sentiment trends and influential factors.</a:t>
          </a:r>
        </a:p>
      </dgm:t>
    </dgm:pt>
    <dgm:pt modelId="{A84D0518-8BC5-47BA-B121-31E490EFA083}" type="parTrans" cxnId="{6D9B430A-BAB2-4F32-A1DC-31283990CC34}">
      <dgm:prSet/>
      <dgm:spPr/>
      <dgm:t>
        <a:bodyPr/>
        <a:lstStyle/>
        <a:p>
          <a:endParaRPr lang="en-US"/>
        </a:p>
      </dgm:t>
    </dgm:pt>
    <dgm:pt modelId="{3A2D0935-3C6B-45F6-8264-75520E7F6889}" type="sibTrans" cxnId="{6D9B430A-BAB2-4F32-A1DC-31283990CC34}">
      <dgm:prSet/>
      <dgm:spPr/>
      <dgm:t>
        <a:bodyPr/>
        <a:lstStyle/>
        <a:p>
          <a:endParaRPr lang="en-US"/>
        </a:p>
      </dgm:t>
    </dgm:pt>
    <dgm:pt modelId="{EF23F75C-156E-4F15-92C5-C604B146C194}">
      <dgm:prSet/>
      <dgm:spPr/>
      <dgm:t>
        <a:bodyPr/>
        <a:lstStyle/>
        <a:p>
          <a:r>
            <a:rPr lang="en-US"/>
            <a:t>Explanation for predictions: Provide insights into model decisions to increase transparency and trust.</a:t>
          </a:r>
        </a:p>
      </dgm:t>
    </dgm:pt>
    <dgm:pt modelId="{2AF8E52B-F90F-4759-8FC0-0192BB05207B}" type="parTrans" cxnId="{37A57503-1557-4965-94AD-787268A27275}">
      <dgm:prSet/>
      <dgm:spPr/>
      <dgm:t>
        <a:bodyPr/>
        <a:lstStyle/>
        <a:p>
          <a:endParaRPr lang="en-US"/>
        </a:p>
      </dgm:t>
    </dgm:pt>
    <dgm:pt modelId="{04D2D899-5F52-4F66-8037-2D081279AF15}" type="sibTrans" cxnId="{37A57503-1557-4965-94AD-787268A27275}">
      <dgm:prSet/>
      <dgm:spPr/>
      <dgm:t>
        <a:bodyPr/>
        <a:lstStyle/>
        <a:p>
          <a:endParaRPr lang="en-US"/>
        </a:p>
      </dgm:t>
    </dgm:pt>
    <dgm:pt modelId="{2DAD912B-76DD-4949-9FF8-A3F686F533F6}" type="pres">
      <dgm:prSet presAssocID="{F7DE5F11-55C8-4533-81D0-AD1863BB16B9}" presName="Name0" presStyleCnt="0">
        <dgm:presLayoutVars>
          <dgm:dir/>
          <dgm:resizeHandles val="exact"/>
        </dgm:presLayoutVars>
      </dgm:prSet>
      <dgm:spPr/>
    </dgm:pt>
    <dgm:pt modelId="{1DD77280-EED2-47F9-80B4-E5F6965901D2}" type="pres">
      <dgm:prSet presAssocID="{A0F068AE-E0CB-43C3-874D-157FB2B4CB3C}" presName="node" presStyleLbl="node1" presStyleIdx="0" presStyleCnt="15">
        <dgm:presLayoutVars>
          <dgm:bulletEnabled val="1"/>
        </dgm:presLayoutVars>
      </dgm:prSet>
      <dgm:spPr/>
    </dgm:pt>
    <dgm:pt modelId="{229C50B2-5DC2-4EF4-BC69-3899482029BF}" type="pres">
      <dgm:prSet presAssocID="{DBE7383A-E503-4094-8DEB-1ABFDD1F2C83}" presName="sibTrans" presStyleLbl="sibTrans1D1" presStyleIdx="0" presStyleCnt="14"/>
      <dgm:spPr/>
    </dgm:pt>
    <dgm:pt modelId="{2DECE382-7CF8-45B7-94F3-C97AFB5897DA}" type="pres">
      <dgm:prSet presAssocID="{DBE7383A-E503-4094-8DEB-1ABFDD1F2C83}" presName="connectorText" presStyleLbl="sibTrans1D1" presStyleIdx="0" presStyleCnt="14"/>
      <dgm:spPr/>
    </dgm:pt>
    <dgm:pt modelId="{8E494B1D-D99B-4548-92E5-BD73C91138C4}" type="pres">
      <dgm:prSet presAssocID="{DE18A96B-5053-402B-89CC-2ED1535638C0}" presName="node" presStyleLbl="node1" presStyleIdx="1" presStyleCnt="15">
        <dgm:presLayoutVars>
          <dgm:bulletEnabled val="1"/>
        </dgm:presLayoutVars>
      </dgm:prSet>
      <dgm:spPr/>
    </dgm:pt>
    <dgm:pt modelId="{86476581-79A2-4CC3-A415-B4F4DCAA2A7B}" type="pres">
      <dgm:prSet presAssocID="{0DB7179D-5683-4F46-A8DF-7DC0C704ECFA}" presName="sibTrans" presStyleLbl="sibTrans1D1" presStyleIdx="1" presStyleCnt="14"/>
      <dgm:spPr/>
    </dgm:pt>
    <dgm:pt modelId="{9CCE3A34-360A-435D-9BCD-0A5B23C37107}" type="pres">
      <dgm:prSet presAssocID="{0DB7179D-5683-4F46-A8DF-7DC0C704ECFA}" presName="connectorText" presStyleLbl="sibTrans1D1" presStyleIdx="1" presStyleCnt="14"/>
      <dgm:spPr/>
    </dgm:pt>
    <dgm:pt modelId="{4364417A-0651-4AAC-A9A6-95ED42F119DA}" type="pres">
      <dgm:prSet presAssocID="{1FE872E3-F0DB-4B14-AD60-D85E14E397B8}" presName="node" presStyleLbl="node1" presStyleIdx="2" presStyleCnt="15">
        <dgm:presLayoutVars>
          <dgm:bulletEnabled val="1"/>
        </dgm:presLayoutVars>
      </dgm:prSet>
      <dgm:spPr/>
    </dgm:pt>
    <dgm:pt modelId="{00E92FA0-DD9F-4301-B0FB-41CE232FD46E}" type="pres">
      <dgm:prSet presAssocID="{CA00FB4E-9ED1-4550-BBE8-A614A2F43182}" presName="sibTrans" presStyleLbl="sibTrans1D1" presStyleIdx="2" presStyleCnt="14"/>
      <dgm:spPr/>
    </dgm:pt>
    <dgm:pt modelId="{3C165D15-8BBC-4BF6-93F9-EF3BCD1D95C0}" type="pres">
      <dgm:prSet presAssocID="{CA00FB4E-9ED1-4550-BBE8-A614A2F43182}" presName="connectorText" presStyleLbl="sibTrans1D1" presStyleIdx="2" presStyleCnt="14"/>
      <dgm:spPr/>
    </dgm:pt>
    <dgm:pt modelId="{06790878-B52C-4C37-A13C-136E73B4BA53}" type="pres">
      <dgm:prSet presAssocID="{52F923B7-1735-4F87-B625-ECAE8B483925}" presName="node" presStyleLbl="node1" presStyleIdx="3" presStyleCnt="15">
        <dgm:presLayoutVars>
          <dgm:bulletEnabled val="1"/>
        </dgm:presLayoutVars>
      </dgm:prSet>
      <dgm:spPr/>
    </dgm:pt>
    <dgm:pt modelId="{14E5E02D-D7F8-4549-AB7F-343E8E9C9B35}" type="pres">
      <dgm:prSet presAssocID="{1058AD08-EC4F-4F9E-9F52-2E6B826596F8}" presName="sibTrans" presStyleLbl="sibTrans1D1" presStyleIdx="3" presStyleCnt="14"/>
      <dgm:spPr/>
    </dgm:pt>
    <dgm:pt modelId="{F3F9CBC6-01F9-427B-8972-D3A95D21A4E9}" type="pres">
      <dgm:prSet presAssocID="{1058AD08-EC4F-4F9E-9F52-2E6B826596F8}" presName="connectorText" presStyleLbl="sibTrans1D1" presStyleIdx="3" presStyleCnt="14"/>
      <dgm:spPr/>
    </dgm:pt>
    <dgm:pt modelId="{C25C7C86-96C5-43C5-A2B1-801C167B5B12}" type="pres">
      <dgm:prSet presAssocID="{B9C52178-8F90-40E9-ACA2-686B42DC14FE}" presName="node" presStyleLbl="node1" presStyleIdx="4" presStyleCnt="15">
        <dgm:presLayoutVars>
          <dgm:bulletEnabled val="1"/>
        </dgm:presLayoutVars>
      </dgm:prSet>
      <dgm:spPr/>
    </dgm:pt>
    <dgm:pt modelId="{2A0925CF-55E5-403C-A70C-EDA347CF8B3E}" type="pres">
      <dgm:prSet presAssocID="{DECFEF87-FD46-4012-B32D-26D54E2EB996}" presName="sibTrans" presStyleLbl="sibTrans1D1" presStyleIdx="4" presStyleCnt="14"/>
      <dgm:spPr/>
    </dgm:pt>
    <dgm:pt modelId="{A1C07A7D-15D6-462E-83B0-31E46973A3B0}" type="pres">
      <dgm:prSet presAssocID="{DECFEF87-FD46-4012-B32D-26D54E2EB996}" presName="connectorText" presStyleLbl="sibTrans1D1" presStyleIdx="4" presStyleCnt="14"/>
      <dgm:spPr/>
    </dgm:pt>
    <dgm:pt modelId="{12C4FAA6-75D1-448F-808D-FDBC9936C0B6}" type="pres">
      <dgm:prSet presAssocID="{D6608DC1-D802-4DD6-9961-DB396B251C9B}" presName="node" presStyleLbl="node1" presStyleIdx="5" presStyleCnt="15">
        <dgm:presLayoutVars>
          <dgm:bulletEnabled val="1"/>
        </dgm:presLayoutVars>
      </dgm:prSet>
      <dgm:spPr/>
    </dgm:pt>
    <dgm:pt modelId="{DBC5CC0B-0073-4F5A-BC13-69C9EE6045D7}" type="pres">
      <dgm:prSet presAssocID="{38926F58-D292-4932-9B06-CA81F4C75778}" presName="sibTrans" presStyleLbl="sibTrans1D1" presStyleIdx="5" presStyleCnt="14"/>
      <dgm:spPr/>
    </dgm:pt>
    <dgm:pt modelId="{DCC10549-7DFB-4F8E-B982-B28C1B82B7AE}" type="pres">
      <dgm:prSet presAssocID="{38926F58-D292-4932-9B06-CA81F4C75778}" presName="connectorText" presStyleLbl="sibTrans1D1" presStyleIdx="5" presStyleCnt="14"/>
      <dgm:spPr/>
    </dgm:pt>
    <dgm:pt modelId="{DB596F9F-2B44-4ADA-B994-E5E7F898B969}" type="pres">
      <dgm:prSet presAssocID="{551EE40D-40AF-4B90-BACB-3A8154FD8CE1}" presName="node" presStyleLbl="node1" presStyleIdx="6" presStyleCnt="15">
        <dgm:presLayoutVars>
          <dgm:bulletEnabled val="1"/>
        </dgm:presLayoutVars>
      </dgm:prSet>
      <dgm:spPr/>
    </dgm:pt>
    <dgm:pt modelId="{87B032B4-1DD1-4691-81D8-72DD0E2164AD}" type="pres">
      <dgm:prSet presAssocID="{68F3B1D1-3B49-4BE5-B1F6-43561BB88967}" presName="sibTrans" presStyleLbl="sibTrans1D1" presStyleIdx="6" presStyleCnt="14"/>
      <dgm:spPr/>
    </dgm:pt>
    <dgm:pt modelId="{452FBD4D-F72C-4875-88F4-21F07A468087}" type="pres">
      <dgm:prSet presAssocID="{68F3B1D1-3B49-4BE5-B1F6-43561BB88967}" presName="connectorText" presStyleLbl="sibTrans1D1" presStyleIdx="6" presStyleCnt="14"/>
      <dgm:spPr/>
    </dgm:pt>
    <dgm:pt modelId="{1E931A42-A966-46F2-B262-6CA3517EDEBA}" type="pres">
      <dgm:prSet presAssocID="{80C71DBB-0C91-4259-BC86-F4A7D96EF273}" presName="node" presStyleLbl="node1" presStyleIdx="7" presStyleCnt="15">
        <dgm:presLayoutVars>
          <dgm:bulletEnabled val="1"/>
        </dgm:presLayoutVars>
      </dgm:prSet>
      <dgm:spPr/>
    </dgm:pt>
    <dgm:pt modelId="{73768FFE-EF31-4DB4-9F4A-E6E883E79CF2}" type="pres">
      <dgm:prSet presAssocID="{36EBCBE3-4198-444E-8AC7-409790C5165D}" presName="sibTrans" presStyleLbl="sibTrans1D1" presStyleIdx="7" presStyleCnt="14"/>
      <dgm:spPr/>
    </dgm:pt>
    <dgm:pt modelId="{07D121B6-2152-4289-B997-D0A70A39CF87}" type="pres">
      <dgm:prSet presAssocID="{36EBCBE3-4198-444E-8AC7-409790C5165D}" presName="connectorText" presStyleLbl="sibTrans1D1" presStyleIdx="7" presStyleCnt="14"/>
      <dgm:spPr/>
    </dgm:pt>
    <dgm:pt modelId="{3FCB0D44-237D-4631-A0CA-2A75EEFD4DF8}" type="pres">
      <dgm:prSet presAssocID="{D29AA963-94B8-49EE-8A88-1A3BA17A4723}" presName="node" presStyleLbl="node1" presStyleIdx="8" presStyleCnt="15">
        <dgm:presLayoutVars>
          <dgm:bulletEnabled val="1"/>
        </dgm:presLayoutVars>
      </dgm:prSet>
      <dgm:spPr/>
    </dgm:pt>
    <dgm:pt modelId="{8B6084B6-3D65-4056-A7D9-F3C1367B0926}" type="pres">
      <dgm:prSet presAssocID="{751A50AE-9772-4AD5-BD66-CB4A4670F6A1}" presName="sibTrans" presStyleLbl="sibTrans1D1" presStyleIdx="8" presStyleCnt="14"/>
      <dgm:spPr/>
    </dgm:pt>
    <dgm:pt modelId="{DB45DA69-63EB-4ECF-842C-04F649C2241A}" type="pres">
      <dgm:prSet presAssocID="{751A50AE-9772-4AD5-BD66-CB4A4670F6A1}" presName="connectorText" presStyleLbl="sibTrans1D1" presStyleIdx="8" presStyleCnt="14"/>
      <dgm:spPr/>
    </dgm:pt>
    <dgm:pt modelId="{09FFF55D-78EF-4A0B-B24F-DCD6EB2A3F2B}" type="pres">
      <dgm:prSet presAssocID="{7C4902FE-68EF-492B-AAD2-82933B1C5EB8}" presName="node" presStyleLbl="node1" presStyleIdx="9" presStyleCnt="15">
        <dgm:presLayoutVars>
          <dgm:bulletEnabled val="1"/>
        </dgm:presLayoutVars>
      </dgm:prSet>
      <dgm:spPr/>
    </dgm:pt>
    <dgm:pt modelId="{F9669DEB-C81E-432C-A944-21AA37349470}" type="pres">
      <dgm:prSet presAssocID="{B374B10A-4C6F-449A-A87D-11BF2F2337AA}" presName="sibTrans" presStyleLbl="sibTrans1D1" presStyleIdx="9" presStyleCnt="14"/>
      <dgm:spPr/>
    </dgm:pt>
    <dgm:pt modelId="{9D8FFD92-7F64-4B78-A68C-4DA475030CFA}" type="pres">
      <dgm:prSet presAssocID="{B374B10A-4C6F-449A-A87D-11BF2F2337AA}" presName="connectorText" presStyleLbl="sibTrans1D1" presStyleIdx="9" presStyleCnt="14"/>
      <dgm:spPr/>
    </dgm:pt>
    <dgm:pt modelId="{5D406A47-A601-4855-B926-0FCDE6AD2011}" type="pres">
      <dgm:prSet presAssocID="{37EACB7A-6687-4628-89CB-3264C723DC5B}" presName="node" presStyleLbl="node1" presStyleIdx="10" presStyleCnt="15">
        <dgm:presLayoutVars>
          <dgm:bulletEnabled val="1"/>
        </dgm:presLayoutVars>
      </dgm:prSet>
      <dgm:spPr/>
    </dgm:pt>
    <dgm:pt modelId="{DA783113-F941-4D01-8A26-302ECA9A6C2F}" type="pres">
      <dgm:prSet presAssocID="{DACBC071-1740-49F5-B12E-9DE673B500DE}" presName="sibTrans" presStyleLbl="sibTrans1D1" presStyleIdx="10" presStyleCnt="14"/>
      <dgm:spPr/>
    </dgm:pt>
    <dgm:pt modelId="{CC42A8F2-80CF-46AA-A5E9-887AE476CA2C}" type="pres">
      <dgm:prSet presAssocID="{DACBC071-1740-49F5-B12E-9DE673B500DE}" presName="connectorText" presStyleLbl="sibTrans1D1" presStyleIdx="10" presStyleCnt="14"/>
      <dgm:spPr/>
    </dgm:pt>
    <dgm:pt modelId="{7942D726-A8E7-46C1-B907-AFA6BEAA5028}" type="pres">
      <dgm:prSet presAssocID="{159D7167-6DE5-41FA-A24F-9CF399BC8FE6}" presName="node" presStyleLbl="node1" presStyleIdx="11" presStyleCnt="15">
        <dgm:presLayoutVars>
          <dgm:bulletEnabled val="1"/>
        </dgm:presLayoutVars>
      </dgm:prSet>
      <dgm:spPr/>
    </dgm:pt>
    <dgm:pt modelId="{24DA88DD-F6A1-4DDD-B6C6-69973F32C320}" type="pres">
      <dgm:prSet presAssocID="{C391021F-FED5-4FB8-B972-1D6FF078039A}" presName="sibTrans" presStyleLbl="sibTrans1D1" presStyleIdx="11" presStyleCnt="14"/>
      <dgm:spPr/>
    </dgm:pt>
    <dgm:pt modelId="{1D3C22EF-5D84-4D0F-92C2-D783101E984A}" type="pres">
      <dgm:prSet presAssocID="{C391021F-FED5-4FB8-B972-1D6FF078039A}" presName="connectorText" presStyleLbl="sibTrans1D1" presStyleIdx="11" presStyleCnt="14"/>
      <dgm:spPr/>
    </dgm:pt>
    <dgm:pt modelId="{61C82559-2841-43CC-AB4D-F30AC85F9D67}" type="pres">
      <dgm:prSet presAssocID="{4DBA3DA2-19D8-4BC1-B206-40B8228816F1}" presName="node" presStyleLbl="node1" presStyleIdx="12" presStyleCnt="15">
        <dgm:presLayoutVars>
          <dgm:bulletEnabled val="1"/>
        </dgm:presLayoutVars>
      </dgm:prSet>
      <dgm:spPr/>
    </dgm:pt>
    <dgm:pt modelId="{A0A7267E-7F8B-425A-B403-E912932129BF}" type="pres">
      <dgm:prSet presAssocID="{51D86C46-A1A1-494C-B582-1EDE5131EF08}" presName="sibTrans" presStyleLbl="sibTrans1D1" presStyleIdx="12" presStyleCnt="14"/>
      <dgm:spPr/>
    </dgm:pt>
    <dgm:pt modelId="{A88835DC-4426-4DC1-AB5C-4716AB4C7D8D}" type="pres">
      <dgm:prSet presAssocID="{51D86C46-A1A1-494C-B582-1EDE5131EF08}" presName="connectorText" presStyleLbl="sibTrans1D1" presStyleIdx="12" presStyleCnt="14"/>
      <dgm:spPr/>
    </dgm:pt>
    <dgm:pt modelId="{A6A5AD82-ACA2-485C-8B95-F840891E6D2A}" type="pres">
      <dgm:prSet presAssocID="{170326F7-0060-4298-B9FD-930CF6C709C6}" presName="node" presStyleLbl="node1" presStyleIdx="13" presStyleCnt="15">
        <dgm:presLayoutVars>
          <dgm:bulletEnabled val="1"/>
        </dgm:presLayoutVars>
      </dgm:prSet>
      <dgm:spPr/>
    </dgm:pt>
    <dgm:pt modelId="{4895FA73-1DC0-4818-A921-E3791D96912B}" type="pres">
      <dgm:prSet presAssocID="{3A2D0935-3C6B-45F6-8264-75520E7F6889}" presName="sibTrans" presStyleLbl="sibTrans1D1" presStyleIdx="13" presStyleCnt="14"/>
      <dgm:spPr/>
    </dgm:pt>
    <dgm:pt modelId="{BD7AAA47-2F2A-4664-A3E7-1F83F40C1366}" type="pres">
      <dgm:prSet presAssocID="{3A2D0935-3C6B-45F6-8264-75520E7F6889}" presName="connectorText" presStyleLbl="sibTrans1D1" presStyleIdx="13" presStyleCnt="14"/>
      <dgm:spPr/>
    </dgm:pt>
    <dgm:pt modelId="{C250EDFF-64F1-4933-A3F3-86CEB2EC3472}" type="pres">
      <dgm:prSet presAssocID="{EF23F75C-156E-4F15-92C5-C604B146C194}" presName="node" presStyleLbl="node1" presStyleIdx="14" presStyleCnt="15">
        <dgm:presLayoutVars>
          <dgm:bulletEnabled val="1"/>
        </dgm:presLayoutVars>
      </dgm:prSet>
      <dgm:spPr/>
    </dgm:pt>
  </dgm:ptLst>
  <dgm:cxnLst>
    <dgm:cxn modelId="{37A57503-1557-4965-94AD-787268A27275}" srcId="{F7DE5F11-55C8-4533-81D0-AD1863BB16B9}" destId="{EF23F75C-156E-4F15-92C5-C604B146C194}" srcOrd="14" destOrd="0" parTransId="{2AF8E52B-F90F-4759-8FC0-0192BB05207B}" sibTransId="{04D2D899-5F52-4F66-8037-2D081279AF15}"/>
    <dgm:cxn modelId="{6D9B430A-BAB2-4F32-A1DC-31283990CC34}" srcId="{F7DE5F11-55C8-4533-81D0-AD1863BB16B9}" destId="{170326F7-0060-4298-B9FD-930CF6C709C6}" srcOrd="13" destOrd="0" parTransId="{A84D0518-8BC5-47BA-B121-31E490EFA083}" sibTransId="{3A2D0935-3C6B-45F6-8264-75520E7F6889}"/>
    <dgm:cxn modelId="{67751B0C-AC11-4D7B-BCA1-974E360A8A0A}" type="presOf" srcId="{36EBCBE3-4198-444E-8AC7-409790C5165D}" destId="{73768FFE-EF31-4DB4-9F4A-E6E883E79CF2}" srcOrd="0" destOrd="0" presId="urn:microsoft.com/office/officeart/2016/7/layout/RepeatingBendingProcessNew"/>
    <dgm:cxn modelId="{9F26D316-6631-41C5-9647-F391AB01D271}" type="presOf" srcId="{DBE7383A-E503-4094-8DEB-1ABFDD1F2C83}" destId="{2DECE382-7CF8-45B7-94F3-C97AFB5897DA}" srcOrd="1" destOrd="0" presId="urn:microsoft.com/office/officeart/2016/7/layout/RepeatingBendingProcessNew"/>
    <dgm:cxn modelId="{79EE3517-CE1D-4A43-B48A-E25A5D0887D9}" srcId="{F7DE5F11-55C8-4533-81D0-AD1863BB16B9}" destId="{DE18A96B-5053-402B-89CC-2ED1535638C0}" srcOrd="1" destOrd="0" parTransId="{D3DBE2DD-CAC5-4762-8A8A-A4002D9838EB}" sibTransId="{0DB7179D-5683-4F46-A8DF-7DC0C704ECFA}"/>
    <dgm:cxn modelId="{1DBC161C-C93A-409A-9F32-ACDAE42243A1}" type="presOf" srcId="{4DBA3DA2-19D8-4BC1-B206-40B8228816F1}" destId="{61C82559-2841-43CC-AB4D-F30AC85F9D67}" srcOrd="0" destOrd="0" presId="urn:microsoft.com/office/officeart/2016/7/layout/RepeatingBendingProcessNew"/>
    <dgm:cxn modelId="{E602E024-9E6E-40CF-B78F-7DD2E4548F31}" type="presOf" srcId="{51D86C46-A1A1-494C-B582-1EDE5131EF08}" destId="{A0A7267E-7F8B-425A-B403-E912932129BF}" srcOrd="0" destOrd="0" presId="urn:microsoft.com/office/officeart/2016/7/layout/RepeatingBendingProcessNew"/>
    <dgm:cxn modelId="{8BBD5025-8062-4096-92A5-3012F87C552D}" srcId="{F7DE5F11-55C8-4533-81D0-AD1863BB16B9}" destId="{551EE40D-40AF-4B90-BACB-3A8154FD8CE1}" srcOrd="6" destOrd="0" parTransId="{9FF6C7B2-FA2E-445A-8441-39A025A1A070}" sibTransId="{68F3B1D1-3B49-4BE5-B1F6-43561BB88967}"/>
    <dgm:cxn modelId="{2DDAB426-8827-43EB-A4EE-878206718EFE}" srcId="{F7DE5F11-55C8-4533-81D0-AD1863BB16B9}" destId="{D29AA963-94B8-49EE-8A88-1A3BA17A4723}" srcOrd="8" destOrd="0" parTransId="{4E1CECAB-ECD2-4ED7-9E01-15859ACEE1A8}" sibTransId="{751A50AE-9772-4AD5-BD66-CB4A4670F6A1}"/>
    <dgm:cxn modelId="{14BD292A-97F7-47B8-BDEA-9B6B3E364E03}" type="presOf" srcId="{7C4902FE-68EF-492B-AAD2-82933B1C5EB8}" destId="{09FFF55D-78EF-4A0B-B24F-DCD6EB2A3F2B}" srcOrd="0" destOrd="0" presId="urn:microsoft.com/office/officeart/2016/7/layout/RepeatingBendingProcessNew"/>
    <dgm:cxn modelId="{65811E2D-A6A5-4FB4-B946-8B7F6218C480}" type="presOf" srcId="{1058AD08-EC4F-4F9E-9F52-2E6B826596F8}" destId="{14E5E02D-D7F8-4549-AB7F-343E8E9C9B35}" srcOrd="0" destOrd="0" presId="urn:microsoft.com/office/officeart/2016/7/layout/RepeatingBendingProcessNew"/>
    <dgm:cxn modelId="{D7FE9C30-5A21-4F4E-855C-3AD658793BCB}" type="presOf" srcId="{38926F58-D292-4932-9B06-CA81F4C75778}" destId="{DCC10549-7DFB-4F8E-B982-B28C1B82B7AE}" srcOrd="1" destOrd="0" presId="urn:microsoft.com/office/officeart/2016/7/layout/RepeatingBendingProcessNew"/>
    <dgm:cxn modelId="{D7523B33-4767-4A68-9B42-4CF658FFCF43}" srcId="{F7DE5F11-55C8-4533-81D0-AD1863BB16B9}" destId="{7C4902FE-68EF-492B-AAD2-82933B1C5EB8}" srcOrd="9" destOrd="0" parTransId="{5F3F2D26-23AE-42ED-A982-59B27B4F173E}" sibTransId="{B374B10A-4C6F-449A-A87D-11BF2F2337AA}"/>
    <dgm:cxn modelId="{06F51F38-1C17-445E-AC46-7C0F2D27020B}" type="presOf" srcId="{1FE872E3-F0DB-4B14-AD60-D85E14E397B8}" destId="{4364417A-0651-4AAC-A9A6-95ED42F119DA}" srcOrd="0" destOrd="0" presId="urn:microsoft.com/office/officeart/2016/7/layout/RepeatingBendingProcessNew"/>
    <dgm:cxn modelId="{EC45713F-862D-42D3-BADA-5F24C50900D5}" type="presOf" srcId="{C391021F-FED5-4FB8-B972-1D6FF078039A}" destId="{1D3C22EF-5D84-4D0F-92C2-D783101E984A}" srcOrd="1" destOrd="0" presId="urn:microsoft.com/office/officeart/2016/7/layout/RepeatingBendingProcessNew"/>
    <dgm:cxn modelId="{0BE7CC60-9BC2-479C-982E-0A33B1D6AB35}" srcId="{F7DE5F11-55C8-4533-81D0-AD1863BB16B9}" destId="{A0F068AE-E0CB-43C3-874D-157FB2B4CB3C}" srcOrd="0" destOrd="0" parTransId="{7B09A8C0-D874-4BEB-9A9C-2F25E93DA27F}" sibTransId="{DBE7383A-E503-4094-8DEB-1ABFDD1F2C83}"/>
    <dgm:cxn modelId="{E52EC742-A9E0-4082-958B-5E15388B3A76}" srcId="{F7DE5F11-55C8-4533-81D0-AD1863BB16B9}" destId="{4DBA3DA2-19D8-4BC1-B206-40B8228816F1}" srcOrd="12" destOrd="0" parTransId="{88E8C4D2-1294-42D9-A139-F7C225F3CEE4}" sibTransId="{51D86C46-A1A1-494C-B582-1EDE5131EF08}"/>
    <dgm:cxn modelId="{91833044-550C-40FD-A929-937C5FE0F089}" type="presOf" srcId="{D6608DC1-D802-4DD6-9961-DB396B251C9B}" destId="{12C4FAA6-75D1-448F-808D-FDBC9936C0B6}" srcOrd="0" destOrd="0" presId="urn:microsoft.com/office/officeart/2016/7/layout/RepeatingBendingProcessNew"/>
    <dgm:cxn modelId="{4F37D947-B2C8-4107-A462-EA49C130C1D8}" type="presOf" srcId="{DACBC071-1740-49F5-B12E-9DE673B500DE}" destId="{DA783113-F941-4D01-8A26-302ECA9A6C2F}" srcOrd="0" destOrd="0" presId="urn:microsoft.com/office/officeart/2016/7/layout/RepeatingBendingProcessNew"/>
    <dgm:cxn modelId="{51038849-F43D-4165-B926-DF2D1BC0D7EF}" type="presOf" srcId="{B9C52178-8F90-40E9-ACA2-686B42DC14FE}" destId="{C25C7C86-96C5-43C5-A2B1-801C167B5B12}" srcOrd="0" destOrd="0" presId="urn:microsoft.com/office/officeart/2016/7/layout/RepeatingBendingProcessNew"/>
    <dgm:cxn modelId="{A6740A4B-FE28-4708-B247-B4624FD0B025}" type="presOf" srcId="{A0F068AE-E0CB-43C3-874D-157FB2B4CB3C}" destId="{1DD77280-EED2-47F9-80B4-E5F6965901D2}" srcOrd="0" destOrd="0" presId="urn:microsoft.com/office/officeart/2016/7/layout/RepeatingBendingProcessNew"/>
    <dgm:cxn modelId="{2685B06B-F784-4CA8-8425-9BDC38D45BFB}" type="presOf" srcId="{CA00FB4E-9ED1-4550-BBE8-A614A2F43182}" destId="{00E92FA0-DD9F-4301-B0FB-41CE232FD46E}" srcOrd="0" destOrd="0" presId="urn:microsoft.com/office/officeart/2016/7/layout/RepeatingBendingProcessNew"/>
    <dgm:cxn modelId="{57A18A6D-FA80-4B58-B011-CAD11D5E7240}" type="presOf" srcId="{52F923B7-1735-4F87-B625-ECAE8B483925}" destId="{06790878-B52C-4C37-A13C-136E73B4BA53}" srcOrd="0" destOrd="0" presId="urn:microsoft.com/office/officeart/2016/7/layout/RepeatingBendingProcessNew"/>
    <dgm:cxn modelId="{0A02B84E-BE13-47C2-9D75-FFDDD640A37D}" type="presOf" srcId="{CA00FB4E-9ED1-4550-BBE8-A614A2F43182}" destId="{3C165D15-8BBC-4BF6-93F9-EF3BCD1D95C0}" srcOrd="1" destOrd="0" presId="urn:microsoft.com/office/officeart/2016/7/layout/RepeatingBendingProcessNew"/>
    <dgm:cxn modelId="{3CAFDD6E-8B57-4ED3-AD44-CE39A124DF45}" type="presOf" srcId="{80C71DBB-0C91-4259-BC86-F4A7D96EF273}" destId="{1E931A42-A966-46F2-B262-6CA3517EDEBA}" srcOrd="0" destOrd="0" presId="urn:microsoft.com/office/officeart/2016/7/layout/RepeatingBendingProcessNew"/>
    <dgm:cxn modelId="{094AD750-63A4-41CF-9380-A3029A063583}" srcId="{F7DE5F11-55C8-4533-81D0-AD1863BB16B9}" destId="{159D7167-6DE5-41FA-A24F-9CF399BC8FE6}" srcOrd="11" destOrd="0" parTransId="{0CAAC944-4E34-4FEE-981C-E5BEA6BF15FE}" sibTransId="{C391021F-FED5-4FB8-B972-1D6FF078039A}"/>
    <dgm:cxn modelId="{6804BE74-0270-4A1B-8F03-E3DB5353900A}" srcId="{F7DE5F11-55C8-4533-81D0-AD1863BB16B9}" destId="{1FE872E3-F0DB-4B14-AD60-D85E14E397B8}" srcOrd="2" destOrd="0" parTransId="{5B98395A-A563-47BC-BAF0-A4A0C1C02974}" sibTransId="{CA00FB4E-9ED1-4550-BBE8-A614A2F43182}"/>
    <dgm:cxn modelId="{FD89E354-137D-40ED-A9D7-2739CE7245B5}" srcId="{F7DE5F11-55C8-4533-81D0-AD1863BB16B9}" destId="{B9C52178-8F90-40E9-ACA2-686B42DC14FE}" srcOrd="4" destOrd="0" parTransId="{7A6AA55C-C276-42C5-BB90-96645ECD338D}" sibTransId="{DECFEF87-FD46-4012-B32D-26D54E2EB996}"/>
    <dgm:cxn modelId="{9A398B56-3B6B-4ECB-A957-B80DC74261AC}" type="presOf" srcId="{170326F7-0060-4298-B9FD-930CF6C709C6}" destId="{A6A5AD82-ACA2-485C-8B95-F840891E6D2A}" srcOrd="0" destOrd="0" presId="urn:microsoft.com/office/officeart/2016/7/layout/RepeatingBendingProcessNew"/>
    <dgm:cxn modelId="{F92ADB76-35CB-42D4-B4B1-725982FB12AC}" type="presOf" srcId="{159D7167-6DE5-41FA-A24F-9CF399BC8FE6}" destId="{7942D726-A8E7-46C1-B907-AFA6BEAA5028}" srcOrd="0" destOrd="0" presId="urn:microsoft.com/office/officeart/2016/7/layout/RepeatingBendingProcessNew"/>
    <dgm:cxn modelId="{6CC0647B-90B9-4CFA-BC05-3F1012B9FA4A}" type="presOf" srcId="{1058AD08-EC4F-4F9E-9F52-2E6B826596F8}" destId="{F3F9CBC6-01F9-427B-8972-D3A95D21A4E9}" srcOrd="1" destOrd="0" presId="urn:microsoft.com/office/officeart/2016/7/layout/RepeatingBendingProcessNew"/>
    <dgm:cxn modelId="{57FED97B-6733-4F08-8F04-715712D5CFA0}" type="presOf" srcId="{3A2D0935-3C6B-45F6-8264-75520E7F6889}" destId="{BD7AAA47-2F2A-4664-A3E7-1F83F40C1366}" srcOrd="1" destOrd="0" presId="urn:microsoft.com/office/officeart/2016/7/layout/RepeatingBendingProcessNew"/>
    <dgm:cxn modelId="{CA28A37E-7190-4C4A-8973-036F51DAC056}" srcId="{F7DE5F11-55C8-4533-81D0-AD1863BB16B9}" destId="{52F923B7-1735-4F87-B625-ECAE8B483925}" srcOrd="3" destOrd="0" parTransId="{8EEBEA53-08E2-4BA3-B64B-B771818B57FD}" sibTransId="{1058AD08-EC4F-4F9E-9F52-2E6B826596F8}"/>
    <dgm:cxn modelId="{4FA7A885-A39C-4CE3-A3A3-2C2C5676629B}" srcId="{F7DE5F11-55C8-4533-81D0-AD1863BB16B9}" destId="{80C71DBB-0C91-4259-BC86-F4A7D96EF273}" srcOrd="7" destOrd="0" parTransId="{B7816B1E-F207-4754-91B7-D36C71956D85}" sibTransId="{36EBCBE3-4198-444E-8AC7-409790C5165D}"/>
    <dgm:cxn modelId="{79D7298B-48FF-4245-8A36-717C8C43C3B6}" type="presOf" srcId="{751A50AE-9772-4AD5-BD66-CB4A4670F6A1}" destId="{DB45DA69-63EB-4ECF-842C-04F649C2241A}" srcOrd="1" destOrd="0" presId="urn:microsoft.com/office/officeart/2016/7/layout/RepeatingBendingProcessNew"/>
    <dgm:cxn modelId="{08CF6D8B-CEE0-465C-A3A7-EE87B7983E32}" type="presOf" srcId="{DECFEF87-FD46-4012-B32D-26D54E2EB996}" destId="{A1C07A7D-15D6-462E-83B0-31E46973A3B0}" srcOrd="1" destOrd="0" presId="urn:microsoft.com/office/officeart/2016/7/layout/RepeatingBendingProcessNew"/>
    <dgm:cxn modelId="{1B6DE18F-2726-49E4-B8FB-0958300BBD81}" srcId="{F7DE5F11-55C8-4533-81D0-AD1863BB16B9}" destId="{37EACB7A-6687-4628-89CB-3264C723DC5B}" srcOrd="10" destOrd="0" parTransId="{4E4A125E-2AE7-4F6A-AAAC-025B5F333016}" sibTransId="{DACBC071-1740-49F5-B12E-9DE673B500DE}"/>
    <dgm:cxn modelId="{82C1889D-D94D-43D0-9031-DFC124204D76}" type="presOf" srcId="{38926F58-D292-4932-9B06-CA81F4C75778}" destId="{DBC5CC0B-0073-4F5A-BC13-69C9EE6045D7}" srcOrd="0" destOrd="0" presId="urn:microsoft.com/office/officeart/2016/7/layout/RepeatingBendingProcessNew"/>
    <dgm:cxn modelId="{8CD962A0-EDA0-4908-92DE-E7EC34164D30}" srcId="{F7DE5F11-55C8-4533-81D0-AD1863BB16B9}" destId="{D6608DC1-D802-4DD6-9961-DB396B251C9B}" srcOrd="5" destOrd="0" parTransId="{18F164A9-B993-4C39-8B82-5F9C06BC9EBA}" sibTransId="{38926F58-D292-4932-9B06-CA81F4C75778}"/>
    <dgm:cxn modelId="{CEEDF6A3-85FE-47B0-AD96-9BAAE9489681}" type="presOf" srcId="{DBE7383A-E503-4094-8DEB-1ABFDD1F2C83}" destId="{229C50B2-5DC2-4EF4-BC69-3899482029BF}" srcOrd="0" destOrd="0" presId="urn:microsoft.com/office/officeart/2016/7/layout/RepeatingBendingProcessNew"/>
    <dgm:cxn modelId="{531B81A5-E761-41C9-A90A-9C6A93549E63}" type="presOf" srcId="{0DB7179D-5683-4F46-A8DF-7DC0C704ECFA}" destId="{86476581-79A2-4CC3-A415-B4F4DCAA2A7B}" srcOrd="0" destOrd="0" presId="urn:microsoft.com/office/officeart/2016/7/layout/RepeatingBendingProcessNew"/>
    <dgm:cxn modelId="{B280C8A9-533F-4E10-AF29-BF92F2E35517}" type="presOf" srcId="{C391021F-FED5-4FB8-B972-1D6FF078039A}" destId="{24DA88DD-F6A1-4DDD-B6C6-69973F32C320}" srcOrd="0" destOrd="0" presId="urn:microsoft.com/office/officeart/2016/7/layout/RepeatingBendingProcessNew"/>
    <dgm:cxn modelId="{745D7CAA-9813-40A4-9F0A-CA9FED3FB5ED}" type="presOf" srcId="{DACBC071-1740-49F5-B12E-9DE673B500DE}" destId="{CC42A8F2-80CF-46AA-A5E9-887AE476CA2C}" srcOrd="1" destOrd="0" presId="urn:microsoft.com/office/officeart/2016/7/layout/RepeatingBendingProcessNew"/>
    <dgm:cxn modelId="{68423CAB-5B20-466C-8984-E324DEE628D4}" type="presOf" srcId="{3A2D0935-3C6B-45F6-8264-75520E7F6889}" destId="{4895FA73-1DC0-4818-A921-E3791D96912B}" srcOrd="0" destOrd="0" presId="urn:microsoft.com/office/officeart/2016/7/layout/RepeatingBendingProcessNew"/>
    <dgm:cxn modelId="{E15DF1AC-76F4-41E6-B6BC-8CA3A8006690}" type="presOf" srcId="{37EACB7A-6687-4628-89CB-3264C723DC5B}" destId="{5D406A47-A601-4855-B926-0FCDE6AD2011}" srcOrd="0" destOrd="0" presId="urn:microsoft.com/office/officeart/2016/7/layout/RepeatingBendingProcessNew"/>
    <dgm:cxn modelId="{7643FAB1-B72B-4137-93B4-51627C6DDCE2}" type="presOf" srcId="{68F3B1D1-3B49-4BE5-B1F6-43561BB88967}" destId="{87B032B4-1DD1-4691-81D8-72DD0E2164AD}" srcOrd="0" destOrd="0" presId="urn:microsoft.com/office/officeart/2016/7/layout/RepeatingBendingProcessNew"/>
    <dgm:cxn modelId="{2882CEB3-C6F6-47F3-8638-FD3A49D67EEB}" type="presOf" srcId="{D29AA963-94B8-49EE-8A88-1A3BA17A4723}" destId="{3FCB0D44-237D-4631-A0CA-2A75EEFD4DF8}" srcOrd="0" destOrd="0" presId="urn:microsoft.com/office/officeart/2016/7/layout/RepeatingBendingProcessNew"/>
    <dgm:cxn modelId="{8432DBB5-0D9D-4E09-973E-D277164697C6}" type="presOf" srcId="{DECFEF87-FD46-4012-B32D-26D54E2EB996}" destId="{2A0925CF-55E5-403C-A70C-EDA347CF8B3E}" srcOrd="0" destOrd="0" presId="urn:microsoft.com/office/officeart/2016/7/layout/RepeatingBendingProcessNew"/>
    <dgm:cxn modelId="{087615B7-FE32-4338-BE4B-F5FA59D4DE2F}" type="presOf" srcId="{B374B10A-4C6F-449A-A87D-11BF2F2337AA}" destId="{9D8FFD92-7F64-4B78-A68C-4DA475030CFA}" srcOrd="1" destOrd="0" presId="urn:microsoft.com/office/officeart/2016/7/layout/RepeatingBendingProcessNew"/>
    <dgm:cxn modelId="{524EEAC9-F8E5-43CE-84D1-F81D685690C3}" type="presOf" srcId="{B374B10A-4C6F-449A-A87D-11BF2F2337AA}" destId="{F9669DEB-C81E-432C-A944-21AA37349470}" srcOrd="0" destOrd="0" presId="urn:microsoft.com/office/officeart/2016/7/layout/RepeatingBendingProcessNew"/>
    <dgm:cxn modelId="{CDF345CD-60C8-47CA-AC93-FEAB75BE6737}" type="presOf" srcId="{68F3B1D1-3B49-4BE5-B1F6-43561BB88967}" destId="{452FBD4D-F72C-4875-88F4-21F07A468087}" srcOrd="1" destOrd="0" presId="urn:microsoft.com/office/officeart/2016/7/layout/RepeatingBendingProcessNew"/>
    <dgm:cxn modelId="{2957A1E0-3569-426A-8A9E-E49EA585ED06}" type="presOf" srcId="{551EE40D-40AF-4B90-BACB-3A8154FD8CE1}" destId="{DB596F9F-2B44-4ADA-B994-E5E7F898B969}" srcOrd="0" destOrd="0" presId="urn:microsoft.com/office/officeart/2016/7/layout/RepeatingBendingProcessNew"/>
    <dgm:cxn modelId="{AF48CFE1-922F-4C6A-9118-68F0391486FB}" type="presOf" srcId="{DE18A96B-5053-402B-89CC-2ED1535638C0}" destId="{8E494B1D-D99B-4548-92E5-BD73C91138C4}" srcOrd="0" destOrd="0" presId="urn:microsoft.com/office/officeart/2016/7/layout/RepeatingBendingProcessNew"/>
    <dgm:cxn modelId="{3CF778E4-81A5-45B9-BA0D-B8F75B30A83F}" type="presOf" srcId="{51D86C46-A1A1-494C-B582-1EDE5131EF08}" destId="{A88835DC-4426-4DC1-AB5C-4716AB4C7D8D}" srcOrd="1" destOrd="0" presId="urn:microsoft.com/office/officeart/2016/7/layout/RepeatingBendingProcessNew"/>
    <dgm:cxn modelId="{431368F0-4050-4676-A7F9-1DF3D62397A3}" type="presOf" srcId="{751A50AE-9772-4AD5-BD66-CB4A4670F6A1}" destId="{8B6084B6-3D65-4056-A7D9-F3C1367B0926}" srcOrd="0" destOrd="0" presId="urn:microsoft.com/office/officeart/2016/7/layout/RepeatingBendingProcessNew"/>
    <dgm:cxn modelId="{1EF958F2-DD62-475F-AB80-6EFD5C706B80}" type="presOf" srcId="{36EBCBE3-4198-444E-8AC7-409790C5165D}" destId="{07D121B6-2152-4289-B997-D0A70A39CF87}" srcOrd="1" destOrd="0" presId="urn:microsoft.com/office/officeart/2016/7/layout/RepeatingBendingProcessNew"/>
    <dgm:cxn modelId="{625BABF7-2669-4CFB-AB90-438B5A3CBB06}" type="presOf" srcId="{0DB7179D-5683-4F46-A8DF-7DC0C704ECFA}" destId="{9CCE3A34-360A-435D-9BCD-0A5B23C37107}" srcOrd="1" destOrd="0" presId="urn:microsoft.com/office/officeart/2016/7/layout/RepeatingBendingProcessNew"/>
    <dgm:cxn modelId="{DD08DEFB-B1A2-4C5D-8637-594CDA939C49}" type="presOf" srcId="{EF23F75C-156E-4F15-92C5-C604B146C194}" destId="{C250EDFF-64F1-4933-A3F3-86CEB2EC3472}" srcOrd="0" destOrd="0" presId="urn:microsoft.com/office/officeart/2016/7/layout/RepeatingBendingProcessNew"/>
    <dgm:cxn modelId="{4E908BFE-DE4A-4B05-A9C3-D8F2F16C1481}" type="presOf" srcId="{F7DE5F11-55C8-4533-81D0-AD1863BB16B9}" destId="{2DAD912B-76DD-4949-9FF8-A3F686F533F6}" srcOrd="0" destOrd="0" presId="urn:microsoft.com/office/officeart/2016/7/layout/RepeatingBendingProcessNew"/>
    <dgm:cxn modelId="{042D650F-8B09-4A23-9BFE-769FE95CCF4C}" type="presParOf" srcId="{2DAD912B-76DD-4949-9FF8-A3F686F533F6}" destId="{1DD77280-EED2-47F9-80B4-E5F6965901D2}" srcOrd="0" destOrd="0" presId="urn:microsoft.com/office/officeart/2016/7/layout/RepeatingBendingProcessNew"/>
    <dgm:cxn modelId="{5DAAA836-A8BF-4064-84A3-A698CC5EC5BA}" type="presParOf" srcId="{2DAD912B-76DD-4949-9FF8-A3F686F533F6}" destId="{229C50B2-5DC2-4EF4-BC69-3899482029BF}" srcOrd="1" destOrd="0" presId="urn:microsoft.com/office/officeart/2016/7/layout/RepeatingBendingProcessNew"/>
    <dgm:cxn modelId="{2F0AA47F-02D0-4110-BE8B-DEA4C3D33108}" type="presParOf" srcId="{229C50B2-5DC2-4EF4-BC69-3899482029BF}" destId="{2DECE382-7CF8-45B7-94F3-C97AFB5897DA}" srcOrd="0" destOrd="0" presId="urn:microsoft.com/office/officeart/2016/7/layout/RepeatingBendingProcessNew"/>
    <dgm:cxn modelId="{A1CA2DC7-B106-4089-897C-20E800BF26B6}" type="presParOf" srcId="{2DAD912B-76DD-4949-9FF8-A3F686F533F6}" destId="{8E494B1D-D99B-4548-92E5-BD73C91138C4}" srcOrd="2" destOrd="0" presId="urn:microsoft.com/office/officeart/2016/7/layout/RepeatingBendingProcessNew"/>
    <dgm:cxn modelId="{62946541-3357-454D-84FD-25AD89E0DA4F}" type="presParOf" srcId="{2DAD912B-76DD-4949-9FF8-A3F686F533F6}" destId="{86476581-79A2-4CC3-A415-B4F4DCAA2A7B}" srcOrd="3" destOrd="0" presId="urn:microsoft.com/office/officeart/2016/7/layout/RepeatingBendingProcessNew"/>
    <dgm:cxn modelId="{C110EC34-BA60-4D50-A30A-FDB206225681}" type="presParOf" srcId="{86476581-79A2-4CC3-A415-B4F4DCAA2A7B}" destId="{9CCE3A34-360A-435D-9BCD-0A5B23C37107}" srcOrd="0" destOrd="0" presId="urn:microsoft.com/office/officeart/2016/7/layout/RepeatingBendingProcessNew"/>
    <dgm:cxn modelId="{E6F6F233-16FD-412A-8F39-F82EE1FDF5B9}" type="presParOf" srcId="{2DAD912B-76DD-4949-9FF8-A3F686F533F6}" destId="{4364417A-0651-4AAC-A9A6-95ED42F119DA}" srcOrd="4" destOrd="0" presId="urn:microsoft.com/office/officeart/2016/7/layout/RepeatingBendingProcessNew"/>
    <dgm:cxn modelId="{BB647C53-5E2E-471F-83CC-4DEF1ADA2E98}" type="presParOf" srcId="{2DAD912B-76DD-4949-9FF8-A3F686F533F6}" destId="{00E92FA0-DD9F-4301-B0FB-41CE232FD46E}" srcOrd="5" destOrd="0" presId="urn:microsoft.com/office/officeart/2016/7/layout/RepeatingBendingProcessNew"/>
    <dgm:cxn modelId="{28A7C3F7-C462-441C-9E7E-49DAD47497DA}" type="presParOf" srcId="{00E92FA0-DD9F-4301-B0FB-41CE232FD46E}" destId="{3C165D15-8BBC-4BF6-93F9-EF3BCD1D95C0}" srcOrd="0" destOrd="0" presId="urn:microsoft.com/office/officeart/2016/7/layout/RepeatingBendingProcessNew"/>
    <dgm:cxn modelId="{E890656D-97D0-4F20-96C1-2587832912FC}" type="presParOf" srcId="{2DAD912B-76DD-4949-9FF8-A3F686F533F6}" destId="{06790878-B52C-4C37-A13C-136E73B4BA53}" srcOrd="6" destOrd="0" presId="urn:microsoft.com/office/officeart/2016/7/layout/RepeatingBendingProcessNew"/>
    <dgm:cxn modelId="{991356AC-67B3-49FA-A383-E99DACB5378B}" type="presParOf" srcId="{2DAD912B-76DD-4949-9FF8-A3F686F533F6}" destId="{14E5E02D-D7F8-4549-AB7F-343E8E9C9B35}" srcOrd="7" destOrd="0" presId="urn:microsoft.com/office/officeart/2016/7/layout/RepeatingBendingProcessNew"/>
    <dgm:cxn modelId="{60DD7156-BD6F-4881-B4C4-425491C61481}" type="presParOf" srcId="{14E5E02D-D7F8-4549-AB7F-343E8E9C9B35}" destId="{F3F9CBC6-01F9-427B-8972-D3A95D21A4E9}" srcOrd="0" destOrd="0" presId="urn:microsoft.com/office/officeart/2016/7/layout/RepeatingBendingProcessNew"/>
    <dgm:cxn modelId="{BD00C17B-4A20-4AA6-B3DF-10E7E0B37CBE}" type="presParOf" srcId="{2DAD912B-76DD-4949-9FF8-A3F686F533F6}" destId="{C25C7C86-96C5-43C5-A2B1-801C167B5B12}" srcOrd="8" destOrd="0" presId="urn:microsoft.com/office/officeart/2016/7/layout/RepeatingBendingProcessNew"/>
    <dgm:cxn modelId="{DAFDC4C6-9193-4ED8-9C4D-80EEF59B6C54}" type="presParOf" srcId="{2DAD912B-76DD-4949-9FF8-A3F686F533F6}" destId="{2A0925CF-55E5-403C-A70C-EDA347CF8B3E}" srcOrd="9" destOrd="0" presId="urn:microsoft.com/office/officeart/2016/7/layout/RepeatingBendingProcessNew"/>
    <dgm:cxn modelId="{6928A10E-AF1A-4713-B1D9-0A5C04B3E4AA}" type="presParOf" srcId="{2A0925CF-55E5-403C-A70C-EDA347CF8B3E}" destId="{A1C07A7D-15D6-462E-83B0-31E46973A3B0}" srcOrd="0" destOrd="0" presId="urn:microsoft.com/office/officeart/2016/7/layout/RepeatingBendingProcessNew"/>
    <dgm:cxn modelId="{4609AFA2-F10F-4952-B73F-551E924F32E8}" type="presParOf" srcId="{2DAD912B-76DD-4949-9FF8-A3F686F533F6}" destId="{12C4FAA6-75D1-448F-808D-FDBC9936C0B6}" srcOrd="10" destOrd="0" presId="urn:microsoft.com/office/officeart/2016/7/layout/RepeatingBendingProcessNew"/>
    <dgm:cxn modelId="{1CA6AC6A-7E4A-40A0-AC4F-CCFACBCC8CAC}" type="presParOf" srcId="{2DAD912B-76DD-4949-9FF8-A3F686F533F6}" destId="{DBC5CC0B-0073-4F5A-BC13-69C9EE6045D7}" srcOrd="11" destOrd="0" presId="urn:microsoft.com/office/officeart/2016/7/layout/RepeatingBendingProcessNew"/>
    <dgm:cxn modelId="{3BF6FA9B-16AD-4B7E-A58A-E47D898FDCC9}" type="presParOf" srcId="{DBC5CC0B-0073-4F5A-BC13-69C9EE6045D7}" destId="{DCC10549-7DFB-4F8E-B982-B28C1B82B7AE}" srcOrd="0" destOrd="0" presId="urn:microsoft.com/office/officeart/2016/7/layout/RepeatingBendingProcessNew"/>
    <dgm:cxn modelId="{18DCE5D7-E1BF-48AC-8873-C9B65D0C1EB5}" type="presParOf" srcId="{2DAD912B-76DD-4949-9FF8-A3F686F533F6}" destId="{DB596F9F-2B44-4ADA-B994-E5E7F898B969}" srcOrd="12" destOrd="0" presId="urn:microsoft.com/office/officeart/2016/7/layout/RepeatingBendingProcessNew"/>
    <dgm:cxn modelId="{F6AA4521-7DDD-43D5-835B-BBE082563CDA}" type="presParOf" srcId="{2DAD912B-76DD-4949-9FF8-A3F686F533F6}" destId="{87B032B4-1DD1-4691-81D8-72DD0E2164AD}" srcOrd="13" destOrd="0" presId="urn:microsoft.com/office/officeart/2016/7/layout/RepeatingBendingProcessNew"/>
    <dgm:cxn modelId="{0BA28132-A7F2-4C0B-9367-F136079B7C9E}" type="presParOf" srcId="{87B032B4-1DD1-4691-81D8-72DD0E2164AD}" destId="{452FBD4D-F72C-4875-88F4-21F07A468087}" srcOrd="0" destOrd="0" presId="urn:microsoft.com/office/officeart/2016/7/layout/RepeatingBendingProcessNew"/>
    <dgm:cxn modelId="{1DC961C8-88E5-4D20-B5A4-1AC1C214722E}" type="presParOf" srcId="{2DAD912B-76DD-4949-9FF8-A3F686F533F6}" destId="{1E931A42-A966-46F2-B262-6CA3517EDEBA}" srcOrd="14" destOrd="0" presId="urn:microsoft.com/office/officeart/2016/7/layout/RepeatingBendingProcessNew"/>
    <dgm:cxn modelId="{8C788324-7D33-42C9-9EAD-9EFB7AC01257}" type="presParOf" srcId="{2DAD912B-76DD-4949-9FF8-A3F686F533F6}" destId="{73768FFE-EF31-4DB4-9F4A-E6E883E79CF2}" srcOrd="15" destOrd="0" presId="urn:microsoft.com/office/officeart/2016/7/layout/RepeatingBendingProcessNew"/>
    <dgm:cxn modelId="{C966F668-A3E4-491B-A7FB-984175DD0719}" type="presParOf" srcId="{73768FFE-EF31-4DB4-9F4A-E6E883E79CF2}" destId="{07D121B6-2152-4289-B997-D0A70A39CF87}" srcOrd="0" destOrd="0" presId="urn:microsoft.com/office/officeart/2016/7/layout/RepeatingBendingProcessNew"/>
    <dgm:cxn modelId="{D09DB48C-39E5-40C8-8A1E-7A226599654F}" type="presParOf" srcId="{2DAD912B-76DD-4949-9FF8-A3F686F533F6}" destId="{3FCB0D44-237D-4631-A0CA-2A75EEFD4DF8}" srcOrd="16" destOrd="0" presId="urn:microsoft.com/office/officeart/2016/7/layout/RepeatingBendingProcessNew"/>
    <dgm:cxn modelId="{88CEDE41-86A2-4489-8914-30DDC8672D46}" type="presParOf" srcId="{2DAD912B-76DD-4949-9FF8-A3F686F533F6}" destId="{8B6084B6-3D65-4056-A7D9-F3C1367B0926}" srcOrd="17" destOrd="0" presId="urn:microsoft.com/office/officeart/2016/7/layout/RepeatingBendingProcessNew"/>
    <dgm:cxn modelId="{FC545CAA-F690-485B-9707-A028ECBE389A}" type="presParOf" srcId="{8B6084B6-3D65-4056-A7D9-F3C1367B0926}" destId="{DB45DA69-63EB-4ECF-842C-04F649C2241A}" srcOrd="0" destOrd="0" presId="urn:microsoft.com/office/officeart/2016/7/layout/RepeatingBendingProcessNew"/>
    <dgm:cxn modelId="{B860C94B-84A6-46A2-840E-CE480A876AEF}" type="presParOf" srcId="{2DAD912B-76DD-4949-9FF8-A3F686F533F6}" destId="{09FFF55D-78EF-4A0B-B24F-DCD6EB2A3F2B}" srcOrd="18" destOrd="0" presId="urn:microsoft.com/office/officeart/2016/7/layout/RepeatingBendingProcessNew"/>
    <dgm:cxn modelId="{EC5E48A6-0D5E-4474-820B-B5BB15E9FA38}" type="presParOf" srcId="{2DAD912B-76DD-4949-9FF8-A3F686F533F6}" destId="{F9669DEB-C81E-432C-A944-21AA37349470}" srcOrd="19" destOrd="0" presId="urn:microsoft.com/office/officeart/2016/7/layout/RepeatingBendingProcessNew"/>
    <dgm:cxn modelId="{34A2067E-CB89-4A5F-B98C-33F7DE9DB9B8}" type="presParOf" srcId="{F9669DEB-C81E-432C-A944-21AA37349470}" destId="{9D8FFD92-7F64-4B78-A68C-4DA475030CFA}" srcOrd="0" destOrd="0" presId="urn:microsoft.com/office/officeart/2016/7/layout/RepeatingBendingProcessNew"/>
    <dgm:cxn modelId="{D5AAC7D5-6C9F-4BF3-8774-B45730CC06DA}" type="presParOf" srcId="{2DAD912B-76DD-4949-9FF8-A3F686F533F6}" destId="{5D406A47-A601-4855-B926-0FCDE6AD2011}" srcOrd="20" destOrd="0" presId="urn:microsoft.com/office/officeart/2016/7/layout/RepeatingBendingProcessNew"/>
    <dgm:cxn modelId="{D875461E-7D69-4FDE-8B6F-4A2831AFD83C}" type="presParOf" srcId="{2DAD912B-76DD-4949-9FF8-A3F686F533F6}" destId="{DA783113-F941-4D01-8A26-302ECA9A6C2F}" srcOrd="21" destOrd="0" presId="urn:microsoft.com/office/officeart/2016/7/layout/RepeatingBendingProcessNew"/>
    <dgm:cxn modelId="{1AA2047B-6E3E-4855-B29A-B8449AFF112D}" type="presParOf" srcId="{DA783113-F941-4D01-8A26-302ECA9A6C2F}" destId="{CC42A8F2-80CF-46AA-A5E9-887AE476CA2C}" srcOrd="0" destOrd="0" presId="urn:microsoft.com/office/officeart/2016/7/layout/RepeatingBendingProcessNew"/>
    <dgm:cxn modelId="{DE799A65-E091-410C-8DDE-2D336151A7B9}" type="presParOf" srcId="{2DAD912B-76DD-4949-9FF8-A3F686F533F6}" destId="{7942D726-A8E7-46C1-B907-AFA6BEAA5028}" srcOrd="22" destOrd="0" presId="urn:microsoft.com/office/officeart/2016/7/layout/RepeatingBendingProcessNew"/>
    <dgm:cxn modelId="{B320BC89-64D6-4516-99CF-8E225FA42636}" type="presParOf" srcId="{2DAD912B-76DD-4949-9FF8-A3F686F533F6}" destId="{24DA88DD-F6A1-4DDD-B6C6-69973F32C320}" srcOrd="23" destOrd="0" presId="urn:microsoft.com/office/officeart/2016/7/layout/RepeatingBendingProcessNew"/>
    <dgm:cxn modelId="{1AD0BA8D-F073-4805-BF7B-2199C15C7AC2}" type="presParOf" srcId="{24DA88DD-F6A1-4DDD-B6C6-69973F32C320}" destId="{1D3C22EF-5D84-4D0F-92C2-D783101E984A}" srcOrd="0" destOrd="0" presId="urn:microsoft.com/office/officeart/2016/7/layout/RepeatingBendingProcessNew"/>
    <dgm:cxn modelId="{29F2F1D9-84F4-4B04-B35C-0584A1206159}" type="presParOf" srcId="{2DAD912B-76DD-4949-9FF8-A3F686F533F6}" destId="{61C82559-2841-43CC-AB4D-F30AC85F9D67}" srcOrd="24" destOrd="0" presId="urn:microsoft.com/office/officeart/2016/7/layout/RepeatingBendingProcessNew"/>
    <dgm:cxn modelId="{6BB11E72-FF99-4DD7-AE70-76932A40F6EA}" type="presParOf" srcId="{2DAD912B-76DD-4949-9FF8-A3F686F533F6}" destId="{A0A7267E-7F8B-425A-B403-E912932129BF}" srcOrd="25" destOrd="0" presId="urn:microsoft.com/office/officeart/2016/7/layout/RepeatingBendingProcessNew"/>
    <dgm:cxn modelId="{4D44BD13-F99A-4D20-8FF1-7BD664EB399B}" type="presParOf" srcId="{A0A7267E-7F8B-425A-B403-E912932129BF}" destId="{A88835DC-4426-4DC1-AB5C-4716AB4C7D8D}" srcOrd="0" destOrd="0" presId="urn:microsoft.com/office/officeart/2016/7/layout/RepeatingBendingProcessNew"/>
    <dgm:cxn modelId="{F5C01C77-B0F2-4C6D-BB2D-F62571E6354B}" type="presParOf" srcId="{2DAD912B-76DD-4949-9FF8-A3F686F533F6}" destId="{A6A5AD82-ACA2-485C-8B95-F840891E6D2A}" srcOrd="26" destOrd="0" presId="urn:microsoft.com/office/officeart/2016/7/layout/RepeatingBendingProcessNew"/>
    <dgm:cxn modelId="{DA9D4F96-2CCB-4C1F-8ADC-2B8B4E26D7BE}" type="presParOf" srcId="{2DAD912B-76DD-4949-9FF8-A3F686F533F6}" destId="{4895FA73-1DC0-4818-A921-E3791D96912B}" srcOrd="27" destOrd="0" presId="urn:microsoft.com/office/officeart/2016/7/layout/RepeatingBendingProcessNew"/>
    <dgm:cxn modelId="{495F7878-6DAD-4B78-B9A9-B956F4B7A250}" type="presParOf" srcId="{4895FA73-1DC0-4818-A921-E3791D96912B}" destId="{BD7AAA47-2F2A-4664-A3E7-1F83F40C1366}" srcOrd="0" destOrd="0" presId="urn:microsoft.com/office/officeart/2016/7/layout/RepeatingBendingProcessNew"/>
    <dgm:cxn modelId="{344F5B8D-1AE7-4868-A83B-3D90373C384E}" type="presParOf" srcId="{2DAD912B-76DD-4949-9FF8-A3F686F533F6}" destId="{C250EDFF-64F1-4933-A3F3-86CEB2EC3472}" srcOrd="2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C742B-4F72-40CE-B003-E3A36D0B9B75}">
      <dsp:nvSpPr>
        <dsp:cNvPr id="0" name=""/>
        <dsp:cNvSpPr/>
      </dsp:nvSpPr>
      <dsp:spPr>
        <a:xfrm>
          <a:off x="852614" y="1935"/>
          <a:ext cx="877113" cy="8771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0C910-9FEA-4EB9-9337-D395FFEA120D}">
      <dsp:nvSpPr>
        <dsp:cNvPr id="0" name=""/>
        <dsp:cNvSpPr/>
      </dsp:nvSpPr>
      <dsp:spPr>
        <a:xfrm>
          <a:off x="1039540" y="188861"/>
          <a:ext cx="503261" cy="503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9B5A25-09AA-4279-909C-F8D094417989}">
      <dsp:nvSpPr>
        <dsp:cNvPr id="0" name=""/>
        <dsp:cNvSpPr/>
      </dsp:nvSpPr>
      <dsp:spPr>
        <a:xfrm>
          <a:off x="572225" y="1152247"/>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Problem Statement </a:t>
          </a:r>
          <a:endParaRPr lang="en-US" sz="1300" kern="1200"/>
        </a:p>
      </dsp:txBody>
      <dsp:txXfrm>
        <a:off x="572225" y="1152247"/>
        <a:ext cx="1437890" cy="575156"/>
      </dsp:txXfrm>
    </dsp:sp>
    <dsp:sp modelId="{BC59DDC0-E991-4BC8-B906-DBC5026670C3}">
      <dsp:nvSpPr>
        <dsp:cNvPr id="0" name=""/>
        <dsp:cNvSpPr/>
      </dsp:nvSpPr>
      <dsp:spPr>
        <a:xfrm>
          <a:off x="2542136" y="1935"/>
          <a:ext cx="877113" cy="8771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B5D3FF-12B4-4270-A883-47A052F24936}">
      <dsp:nvSpPr>
        <dsp:cNvPr id="0" name=""/>
        <dsp:cNvSpPr/>
      </dsp:nvSpPr>
      <dsp:spPr>
        <a:xfrm>
          <a:off x="2729061" y="188861"/>
          <a:ext cx="503261" cy="503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9110AD-089D-41B6-8546-2D43FD714E35}">
      <dsp:nvSpPr>
        <dsp:cNvPr id="0" name=""/>
        <dsp:cNvSpPr/>
      </dsp:nvSpPr>
      <dsp:spPr>
        <a:xfrm>
          <a:off x="2261747" y="1152247"/>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Proposed System/Solution</a:t>
          </a:r>
          <a:endParaRPr lang="en-US" sz="1300" kern="1200"/>
        </a:p>
      </dsp:txBody>
      <dsp:txXfrm>
        <a:off x="2261747" y="1152247"/>
        <a:ext cx="1437890" cy="575156"/>
      </dsp:txXfrm>
    </dsp:sp>
    <dsp:sp modelId="{EB99D3D2-2D84-4F1F-A792-2F8F68B0DAAB}">
      <dsp:nvSpPr>
        <dsp:cNvPr id="0" name=""/>
        <dsp:cNvSpPr/>
      </dsp:nvSpPr>
      <dsp:spPr>
        <a:xfrm>
          <a:off x="4231657" y="1935"/>
          <a:ext cx="877113" cy="8771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6A4CC-ACBB-4094-8FFB-3A9F9092302A}">
      <dsp:nvSpPr>
        <dsp:cNvPr id="0" name=""/>
        <dsp:cNvSpPr/>
      </dsp:nvSpPr>
      <dsp:spPr>
        <a:xfrm>
          <a:off x="4418583" y="188861"/>
          <a:ext cx="503261" cy="5032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E4E717-4D3D-45E7-AF4F-92956E6443E0}">
      <dsp:nvSpPr>
        <dsp:cNvPr id="0" name=""/>
        <dsp:cNvSpPr/>
      </dsp:nvSpPr>
      <dsp:spPr>
        <a:xfrm>
          <a:off x="3951268" y="1152247"/>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System Development Approach </a:t>
          </a:r>
          <a:r>
            <a:rPr lang="en-US" sz="1300" kern="1200"/>
            <a:t> </a:t>
          </a:r>
        </a:p>
      </dsp:txBody>
      <dsp:txXfrm>
        <a:off x="3951268" y="1152247"/>
        <a:ext cx="1437890" cy="575156"/>
      </dsp:txXfrm>
    </dsp:sp>
    <dsp:sp modelId="{5D8D65BF-9592-4A18-BA87-407E35AF6958}">
      <dsp:nvSpPr>
        <dsp:cNvPr id="0" name=""/>
        <dsp:cNvSpPr/>
      </dsp:nvSpPr>
      <dsp:spPr>
        <a:xfrm>
          <a:off x="5921179" y="1935"/>
          <a:ext cx="877113" cy="87711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B097B-1F6C-440B-9C47-67727F1B094E}">
      <dsp:nvSpPr>
        <dsp:cNvPr id="0" name=""/>
        <dsp:cNvSpPr/>
      </dsp:nvSpPr>
      <dsp:spPr>
        <a:xfrm>
          <a:off x="6108104" y="188861"/>
          <a:ext cx="503261" cy="5032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CC9AA4-B6DD-4FAF-9B68-B0D064044DA9}">
      <dsp:nvSpPr>
        <dsp:cNvPr id="0" name=""/>
        <dsp:cNvSpPr/>
      </dsp:nvSpPr>
      <dsp:spPr>
        <a:xfrm>
          <a:off x="5640790" y="1152247"/>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Algorithm &amp; Deployment  </a:t>
          </a:r>
          <a:endParaRPr lang="en-US" sz="1300" kern="1200"/>
        </a:p>
      </dsp:txBody>
      <dsp:txXfrm>
        <a:off x="5640790" y="1152247"/>
        <a:ext cx="1437890" cy="575156"/>
      </dsp:txXfrm>
    </dsp:sp>
    <dsp:sp modelId="{84F2365F-983D-4BB4-A387-C3780C3390FD}">
      <dsp:nvSpPr>
        <dsp:cNvPr id="0" name=""/>
        <dsp:cNvSpPr/>
      </dsp:nvSpPr>
      <dsp:spPr>
        <a:xfrm>
          <a:off x="7610700" y="1935"/>
          <a:ext cx="877113" cy="87711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C2CD9A-3702-4C4F-BDD8-B90E1AE12FA6}">
      <dsp:nvSpPr>
        <dsp:cNvPr id="0" name=""/>
        <dsp:cNvSpPr/>
      </dsp:nvSpPr>
      <dsp:spPr>
        <a:xfrm>
          <a:off x="7797626" y="188861"/>
          <a:ext cx="503261" cy="5032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4C3B7F-1752-4BE3-9ADD-BBE533651F40}">
      <dsp:nvSpPr>
        <dsp:cNvPr id="0" name=""/>
        <dsp:cNvSpPr/>
      </dsp:nvSpPr>
      <dsp:spPr>
        <a:xfrm>
          <a:off x="7330311" y="1152247"/>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Result</a:t>
          </a:r>
          <a:endParaRPr lang="en-US" sz="1300" kern="1200"/>
        </a:p>
      </dsp:txBody>
      <dsp:txXfrm>
        <a:off x="7330311" y="1152247"/>
        <a:ext cx="1437890" cy="575156"/>
      </dsp:txXfrm>
    </dsp:sp>
    <dsp:sp modelId="{144FFC99-C86F-4582-9AEE-7B1F54B71A7E}">
      <dsp:nvSpPr>
        <dsp:cNvPr id="0" name=""/>
        <dsp:cNvSpPr/>
      </dsp:nvSpPr>
      <dsp:spPr>
        <a:xfrm>
          <a:off x="9300222" y="1935"/>
          <a:ext cx="877113" cy="87711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D22EC9-A59E-4E61-9472-5F5817D4E220}">
      <dsp:nvSpPr>
        <dsp:cNvPr id="0" name=""/>
        <dsp:cNvSpPr/>
      </dsp:nvSpPr>
      <dsp:spPr>
        <a:xfrm>
          <a:off x="9487147" y="188861"/>
          <a:ext cx="503261" cy="5032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261FD7-9316-4C6A-AF7F-CB3E7948BB5B}">
      <dsp:nvSpPr>
        <dsp:cNvPr id="0" name=""/>
        <dsp:cNvSpPr/>
      </dsp:nvSpPr>
      <dsp:spPr>
        <a:xfrm>
          <a:off x="9019833" y="1152247"/>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Conclusion</a:t>
          </a:r>
          <a:endParaRPr lang="en-US" sz="1300" kern="1200"/>
        </a:p>
      </dsp:txBody>
      <dsp:txXfrm>
        <a:off x="9019833" y="1152247"/>
        <a:ext cx="1437890" cy="575156"/>
      </dsp:txXfrm>
    </dsp:sp>
    <dsp:sp modelId="{411204A9-42E8-45DB-89BD-791AA3414B13}">
      <dsp:nvSpPr>
        <dsp:cNvPr id="0" name=""/>
        <dsp:cNvSpPr/>
      </dsp:nvSpPr>
      <dsp:spPr>
        <a:xfrm>
          <a:off x="4231657" y="2086876"/>
          <a:ext cx="877113" cy="87711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B6BB1-66BF-40FF-B11A-BB5A470A632B}">
      <dsp:nvSpPr>
        <dsp:cNvPr id="0" name=""/>
        <dsp:cNvSpPr/>
      </dsp:nvSpPr>
      <dsp:spPr>
        <a:xfrm>
          <a:off x="4418583" y="2273802"/>
          <a:ext cx="503261" cy="50326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2CCDCA-BB1C-4F92-83C4-BDC18B678845}">
      <dsp:nvSpPr>
        <dsp:cNvPr id="0" name=""/>
        <dsp:cNvSpPr/>
      </dsp:nvSpPr>
      <dsp:spPr>
        <a:xfrm>
          <a:off x="3951268" y="3237189"/>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Future Scope</a:t>
          </a:r>
          <a:endParaRPr lang="en-US" sz="1300" kern="1200"/>
        </a:p>
      </dsp:txBody>
      <dsp:txXfrm>
        <a:off x="3951268" y="3237189"/>
        <a:ext cx="1437890" cy="575156"/>
      </dsp:txXfrm>
    </dsp:sp>
    <dsp:sp modelId="{8CCA66BD-8514-4E36-9D5B-76335248D841}">
      <dsp:nvSpPr>
        <dsp:cNvPr id="0" name=""/>
        <dsp:cNvSpPr/>
      </dsp:nvSpPr>
      <dsp:spPr>
        <a:xfrm>
          <a:off x="5921179" y="2086876"/>
          <a:ext cx="877113" cy="87711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E23902-E7D0-4063-82A7-43650C695DFB}">
      <dsp:nvSpPr>
        <dsp:cNvPr id="0" name=""/>
        <dsp:cNvSpPr/>
      </dsp:nvSpPr>
      <dsp:spPr>
        <a:xfrm>
          <a:off x="6108104" y="2273802"/>
          <a:ext cx="503261" cy="50326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F250DC-075F-410C-851F-7391071C89DD}">
      <dsp:nvSpPr>
        <dsp:cNvPr id="0" name=""/>
        <dsp:cNvSpPr/>
      </dsp:nvSpPr>
      <dsp:spPr>
        <a:xfrm>
          <a:off x="5640790" y="3237189"/>
          <a:ext cx="1437890" cy="57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References</a:t>
          </a:r>
          <a:endParaRPr lang="en-US" sz="1300" kern="1200"/>
        </a:p>
      </dsp:txBody>
      <dsp:txXfrm>
        <a:off x="5640790" y="3237189"/>
        <a:ext cx="1437890" cy="575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651BA-7889-4DEF-85BF-1A897F1AB0C4}">
      <dsp:nvSpPr>
        <dsp:cNvPr id="0" name=""/>
        <dsp:cNvSpPr/>
      </dsp:nvSpPr>
      <dsp:spPr>
        <a:xfrm>
          <a:off x="879807" y="46150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6E0C63-8DA5-4435-B959-8AB0F03068CE}">
      <dsp:nvSpPr>
        <dsp:cNvPr id="0" name=""/>
        <dsp:cNvSpPr/>
      </dsp:nvSpPr>
      <dsp:spPr>
        <a:xfrm>
          <a:off x="384807" y="1834376"/>
          <a:ext cx="1800000" cy="237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Findings and Effectiveness of the Proposed Solution:</a:t>
          </a:r>
        </a:p>
      </dsp:txBody>
      <dsp:txXfrm>
        <a:off x="384807" y="1834376"/>
        <a:ext cx="1800000" cy="2377441"/>
      </dsp:txXfrm>
    </dsp:sp>
    <dsp:sp modelId="{609157E7-8C17-4B78-AC91-918BE167FD4A}">
      <dsp:nvSpPr>
        <dsp:cNvPr id="0" name=""/>
        <dsp:cNvSpPr/>
      </dsp:nvSpPr>
      <dsp:spPr>
        <a:xfrm>
          <a:off x="2994807" y="46150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3077DE-62E8-426B-A1FB-97E9C1FBCE4A}">
      <dsp:nvSpPr>
        <dsp:cNvPr id="0" name=""/>
        <dsp:cNvSpPr/>
      </dsp:nvSpPr>
      <dsp:spPr>
        <a:xfrm>
          <a:off x="2499807" y="1834376"/>
          <a:ext cx="1800000" cy="237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proposed solution for sentiment analysis on the IMDb dataset utilizing logistic regression achieved promising results with an accuracy of 89%. Through data preprocessing, feature engineering, and model training, the system effectively classified movie reviews into positive and negative sentiments, providing valuable insights into audience perceptions.</a:t>
          </a:r>
        </a:p>
      </dsp:txBody>
      <dsp:txXfrm>
        <a:off x="2499807" y="1834376"/>
        <a:ext cx="1800000" cy="2377441"/>
      </dsp:txXfrm>
    </dsp:sp>
    <dsp:sp modelId="{328FBF10-7D38-4B70-872D-384F1DBCDCB2}">
      <dsp:nvSpPr>
        <dsp:cNvPr id="0" name=""/>
        <dsp:cNvSpPr/>
      </dsp:nvSpPr>
      <dsp:spPr>
        <a:xfrm>
          <a:off x="5109807" y="46150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B4A0F-1707-4503-98DC-A87C8F5470A5}">
      <dsp:nvSpPr>
        <dsp:cNvPr id="0" name=""/>
        <dsp:cNvSpPr/>
      </dsp:nvSpPr>
      <dsp:spPr>
        <a:xfrm>
          <a:off x="4614807" y="1834376"/>
          <a:ext cx="1800000" cy="237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effectiveness of the solution lies in its ability to accurately predict sentiment polarity, enabling stakeholders to gauge audience reactions towards movies. By understanding sentiments expressed in reviews, filmmakers, production houses, and streaming platforms can make informed decisions regarding content creation, marketing strategies, and audience engagement.</a:t>
          </a:r>
        </a:p>
      </dsp:txBody>
      <dsp:txXfrm>
        <a:off x="4614807" y="1834376"/>
        <a:ext cx="1800000" cy="2377441"/>
      </dsp:txXfrm>
    </dsp:sp>
    <dsp:sp modelId="{6E562A7E-EA89-4635-A28D-589756122239}">
      <dsp:nvSpPr>
        <dsp:cNvPr id="0" name=""/>
        <dsp:cNvSpPr/>
      </dsp:nvSpPr>
      <dsp:spPr>
        <a:xfrm>
          <a:off x="7224807" y="46150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1E1922-FD5B-4F7D-9ED8-911DD5E31746}">
      <dsp:nvSpPr>
        <dsp:cNvPr id="0" name=""/>
        <dsp:cNvSpPr/>
      </dsp:nvSpPr>
      <dsp:spPr>
        <a:xfrm>
          <a:off x="6729807" y="1834376"/>
          <a:ext cx="1800000" cy="237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Challenges Encountered:</a:t>
          </a:r>
        </a:p>
      </dsp:txBody>
      <dsp:txXfrm>
        <a:off x="6729807" y="1834376"/>
        <a:ext cx="1800000" cy="2377441"/>
      </dsp:txXfrm>
    </dsp:sp>
    <dsp:sp modelId="{D8549563-013B-41A6-B4F5-5B096199B5A0}">
      <dsp:nvSpPr>
        <dsp:cNvPr id="0" name=""/>
        <dsp:cNvSpPr/>
      </dsp:nvSpPr>
      <dsp:spPr>
        <a:xfrm>
          <a:off x="9339807" y="46150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C40E04-1313-41B6-BB4E-D59B853D0146}">
      <dsp:nvSpPr>
        <dsp:cNvPr id="0" name=""/>
        <dsp:cNvSpPr/>
      </dsp:nvSpPr>
      <dsp:spPr>
        <a:xfrm>
          <a:off x="8844807" y="1834376"/>
          <a:ext cx="1800000" cy="2377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primary challenge encountered during implementation was the handling of the large IMDb dataset, which posed computational and time constraints. Training machine learning models on sizable datasets can be resource-intensive, leading to longer processing times and potential scalability issues.</a:t>
          </a:r>
        </a:p>
      </dsp:txBody>
      <dsp:txXfrm>
        <a:off x="8844807" y="1834376"/>
        <a:ext cx="1800000" cy="23774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C50B2-5DC2-4EF4-BC69-3899482029BF}">
      <dsp:nvSpPr>
        <dsp:cNvPr id="0" name=""/>
        <dsp:cNvSpPr/>
      </dsp:nvSpPr>
      <dsp:spPr>
        <a:xfrm>
          <a:off x="1858308" y="752927"/>
          <a:ext cx="395596" cy="91440"/>
        </a:xfrm>
        <a:custGeom>
          <a:avLst/>
          <a:gdLst/>
          <a:ahLst/>
          <a:cxnLst/>
          <a:rect l="0" t="0" r="0" b="0"/>
          <a:pathLst>
            <a:path>
              <a:moveTo>
                <a:pt x="0" y="45720"/>
              </a:moveTo>
              <a:lnTo>
                <a:pt x="395596"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45452" y="796516"/>
        <a:ext cx="21309" cy="4261"/>
      </dsp:txXfrm>
    </dsp:sp>
    <dsp:sp modelId="{1DD77280-EED2-47F9-80B4-E5F6965901D2}">
      <dsp:nvSpPr>
        <dsp:cNvPr id="0" name=""/>
        <dsp:cNvSpPr/>
      </dsp:nvSpPr>
      <dsp:spPr>
        <a:xfrm>
          <a:off x="7079" y="242738"/>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Incorporate Additional Data:</a:t>
          </a:r>
        </a:p>
      </dsp:txBody>
      <dsp:txXfrm>
        <a:off x="7079" y="242738"/>
        <a:ext cx="1853029" cy="1111817"/>
      </dsp:txXfrm>
    </dsp:sp>
    <dsp:sp modelId="{86476581-79A2-4CC3-A415-B4F4DCAA2A7B}">
      <dsp:nvSpPr>
        <dsp:cNvPr id="0" name=""/>
        <dsp:cNvSpPr/>
      </dsp:nvSpPr>
      <dsp:spPr>
        <a:xfrm>
          <a:off x="4137535" y="752927"/>
          <a:ext cx="395596" cy="91440"/>
        </a:xfrm>
        <a:custGeom>
          <a:avLst/>
          <a:gdLst/>
          <a:ahLst/>
          <a:cxnLst/>
          <a:rect l="0" t="0" r="0" b="0"/>
          <a:pathLst>
            <a:path>
              <a:moveTo>
                <a:pt x="0" y="45720"/>
              </a:moveTo>
              <a:lnTo>
                <a:pt x="395596"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24678" y="796516"/>
        <a:ext cx="21309" cy="4261"/>
      </dsp:txXfrm>
    </dsp:sp>
    <dsp:sp modelId="{8E494B1D-D99B-4548-92E5-BD73C91138C4}">
      <dsp:nvSpPr>
        <dsp:cNvPr id="0" name=""/>
        <dsp:cNvSpPr/>
      </dsp:nvSpPr>
      <dsp:spPr>
        <a:xfrm>
          <a:off x="2286305" y="242738"/>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User demographics: Include age, gender, location, and preferences for deeper insights.</a:t>
          </a:r>
        </a:p>
      </dsp:txBody>
      <dsp:txXfrm>
        <a:off x="2286305" y="242738"/>
        <a:ext cx="1853029" cy="1111817"/>
      </dsp:txXfrm>
    </dsp:sp>
    <dsp:sp modelId="{00E92FA0-DD9F-4301-B0FB-41CE232FD46E}">
      <dsp:nvSpPr>
        <dsp:cNvPr id="0" name=""/>
        <dsp:cNvSpPr/>
      </dsp:nvSpPr>
      <dsp:spPr>
        <a:xfrm>
          <a:off x="6416761" y="752927"/>
          <a:ext cx="395596" cy="91440"/>
        </a:xfrm>
        <a:custGeom>
          <a:avLst/>
          <a:gdLst/>
          <a:ahLst/>
          <a:cxnLst/>
          <a:rect l="0" t="0" r="0" b="0"/>
          <a:pathLst>
            <a:path>
              <a:moveTo>
                <a:pt x="0" y="45720"/>
              </a:moveTo>
              <a:lnTo>
                <a:pt x="395596"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3904" y="796516"/>
        <a:ext cx="21309" cy="4261"/>
      </dsp:txXfrm>
    </dsp:sp>
    <dsp:sp modelId="{4364417A-0651-4AAC-A9A6-95ED42F119DA}">
      <dsp:nvSpPr>
        <dsp:cNvPr id="0" name=""/>
        <dsp:cNvSpPr/>
      </dsp:nvSpPr>
      <dsp:spPr>
        <a:xfrm>
          <a:off x="4565531" y="242738"/>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Critic reviews: Aggregate sentiments from professional critics for a comprehensive view.</a:t>
          </a:r>
        </a:p>
      </dsp:txBody>
      <dsp:txXfrm>
        <a:off x="4565531" y="242738"/>
        <a:ext cx="1853029" cy="1111817"/>
      </dsp:txXfrm>
    </dsp:sp>
    <dsp:sp modelId="{14E5E02D-D7F8-4549-AB7F-343E8E9C9B35}">
      <dsp:nvSpPr>
        <dsp:cNvPr id="0" name=""/>
        <dsp:cNvSpPr/>
      </dsp:nvSpPr>
      <dsp:spPr>
        <a:xfrm>
          <a:off x="8695987" y="752927"/>
          <a:ext cx="395596" cy="91440"/>
        </a:xfrm>
        <a:custGeom>
          <a:avLst/>
          <a:gdLst/>
          <a:ahLst/>
          <a:cxnLst/>
          <a:rect l="0" t="0" r="0" b="0"/>
          <a:pathLst>
            <a:path>
              <a:moveTo>
                <a:pt x="0" y="45720"/>
              </a:moveTo>
              <a:lnTo>
                <a:pt x="395596"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83130" y="796516"/>
        <a:ext cx="21309" cy="4261"/>
      </dsp:txXfrm>
    </dsp:sp>
    <dsp:sp modelId="{06790878-B52C-4C37-A13C-136E73B4BA53}">
      <dsp:nvSpPr>
        <dsp:cNvPr id="0" name=""/>
        <dsp:cNvSpPr/>
      </dsp:nvSpPr>
      <dsp:spPr>
        <a:xfrm>
          <a:off x="6844757" y="242738"/>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Optimize Algorithm:</a:t>
          </a:r>
        </a:p>
      </dsp:txBody>
      <dsp:txXfrm>
        <a:off x="6844757" y="242738"/>
        <a:ext cx="1853029" cy="1111817"/>
      </dsp:txXfrm>
    </dsp:sp>
    <dsp:sp modelId="{2A0925CF-55E5-403C-A70C-EDA347CF8B3E}">
      <dsp:nvSpPr>
        <dsp:cNvPr id="0" name=""/>
        <dsp:cNvSpPr/>
      </dsp:nvSpPr>
      <dsp:spPr>
        <a:xfrm>
          <a:off x="933594" y="1352756"/>
          <a:ext cx="9116904" cy="395596"/>
        </a:xfrm>
        <a:custGeom>
          <a:avLst/>
          <a:gdLst/>
          <a:ahLst/>
          <a:cxnLst/>
          <a:rect l="0" t="0" r="0" b="0"/>
          <a:pathLst>
            <a:path>
              <a:moveTo>
                <a:pt x="9116904" y="0"/>
              </a:moveTo>
              <a:lnTo>
                <a:pt x="9116904" y="214898"/>
              </a:lnTo>
              <a:lnTo>
                <a:pt x="0" y="214898"/>
              </a:lnTo>
              <a:lnTo>
                <a:pt x="0" y="395596"/>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63874" y="1548423"/>
        <a:ext cx="456343" cy="4261"/>
      </dsp:txXfrm>
    </dsp:sp>
    <dsp:sp modelId="{C25C7C86-96C5-43C5-A2B1-801C167B5B12}">
      <dsp:nvSpPr>
        <dsp:cNvPr id="0" name=""/>
        <dsp:cNvSpPr/>
      </dsp:nvSpPr>
      <dsp:spPr>
        <a:xfrm>
          <a:off x="9123984" y="242738"/>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Advanced NLP techniques: Explore transformer architectures and neural networks for better accuracy.</a:t>
          </a:r>
        </a:p>
      </dsp:txBody>
      <dsp:txXfrm>
        <a:off x="9123984" y="242738"/>
        <a:ext cx="1853029" cy="1111817"/>
      </dsp:txXfrm>
    </dsp:sp>
    <dsp:sp modelId="{DBC5CC0B-0073-4F5A-BC13-69C9EE6045D7}">
      <dsp:nvSpPr>
        <dsp:cNvPr id="0" name=""/>
        <dsp:cNvSpPr/>
      </dsp:nvSpPr>
      <dsp:spPr>
        <a:xfrm>
          <a:off x="1858308" y="2290942"/>
          <a:ext cx="395596" cy="91440"/>
        </a:xfrm>
        <a:custGeom>
          <a:avLst/>
          <a:gdLst/>
          <a:ahLst/>
          <a:cxnLst/>
          <a:rect l="0" t="0" r="0" b="0"/>
          <a:pathLst>
            <a:path>
              <a:moveTo>
                <a:pt x="0" y="45720"/>
              </a:moveTo>
              <a:lnTo>
                <a:pt x="395596"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45452" y="2334531"/>
        <a:ext cx="21309" cy="4261"/>
      </dsp:txXfrm>
    </dsp:sp>
    <dsp:sp modelId="{12C4FAA6-75D1-448F-808D-FDBC9936C0B6}">
      <dsp:nvSpPr>
        <dsp:cNvPr id="0" name=""/>
        <dsp:cNvSpPr/>
      </dsp:nvSpPr>
      <dsp:spPr>
        <a:xfrm>
          <a:off x="7079" y="1780753"/>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Ensemble learning: Combine predictions from diverse models for improved performance.</a:t>
          </a:r>
        </a:p>
      </dsp:txBody>
      <dsp:txXfrm>
        <a:off x="7079" y="1780753"/>
        <a:ext cx="1853029" cy="1111817"/>
      </dsp:txXfrm>
    </dsp:sp>
    <dsp:sp modelId="{87B032B4-1DD1-4691-81D8-72DD0E2164AD}">
      <dsp:nvSpPr>
        <dsp:cNvPr id="0" name=""/>
        <dsp:cNvSpPr/>
      </dsp:nvSpPr>
      <dsp:spPr>
        <a:xfrm>
          <a:off x="4137535" y="2290942"/>
          <a:ext cx="395596" cy="91440"/>
        </a:xfrm>
        <a:custGeom>
          <a:avLst/>
          <a:gdLst/>
          <a:ahLst/>
          <a:cxnLst/>
          <a:rect l="0" t="0" r="0" b="0"/>
          <a:pathLst>
            <a:path>
              <a:moveTo>
                <a:pt x="0" y="45720"/>
              </a:moveTo>
              <a:lnTo>
                <a:pt x="395596"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24678" y="2334531"/>
        <a:ext cx="21309" cy="4261"/>
      </dsp:txXfrm>
    </dsp:sp>
    <dsp:sp modelId="{DB596F9F-2B44-4ADA-B994-E5E7F898B969}">
      <dsp:nvSpPr>
        <dsp:cNvPr id="0" name=""/>
        <dsp:cNvSpPr/>
      </dsp:nvSpPr>
      <dsp:spPr>
        <a:xfrm>
          <a:off x="2286305" y="1780753"/>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Expand Coverage:</a:t>
          </a:r>
        </a:p>
      </dsp:txBody>
      <dsp:txXfrm>
        <a:off x="2286305" y="1780753"/>
        <a:ext cx="1853029" cy="1111817"/>
      </dsp:txXfrm>
    </dsp:sp>
    <dsp:sp modelId="{73768FFE-EF31-4DB4-9F4A-E6E883E79CF2}">
      <dsp:nvSpPr>
        <dsp:cNvPr id="0" name=""/>
        <dsp:cNvSpPr/>
      </dsp:nvSpPr>
      <dsp:spPr>
        <a:xfrm>
          <a:off x="6416761" y="2290942"/>
          <a:ext cx="395596" cy="91440"/>
        </a:xfrm>
        <a:custGeom>
          <a:avLst/>
          <a:gdLst/>
          <a:ahLst/>
          <a:cxnLst/>
          <a:rect l="0" t="0" r="0" b="0"/>
          <a:pathLst>
            <a:path>
              <a:moveTo>
                <a:pt x="0" y="45720"/>
              </a:moveTo>
              <a:lnTo>
                <a:pt x="395596"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3904" y="2334531"/>
        <a:ext cx="21309" cy="4261"/>
      </dsp:txXfrm>
    </dsp:sp>
    <dsp:sp modelId="{1E931A42-A966-46F2-B262-6CA3517EDEBA}">
      <dsp:nvSpPr>
        <dsp:cNvPr id="0" name=""/>
        <dsp:cNvSpPr/>
      </dsp:nvSpPr>
      <dsp:spPr>
        <a:xfrm>
          <a:off x="4565531" y="1780753"/>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Regional sentiment analysis: Adapt model for regional variations in language and culture.</a:t>
          </a:r>
        </a:p>
      </dsp:txBody>
      <dsp:txXfrm>
        <a:off x="4565531" y="1780753"/>
        <a:ext cx="1853029" cy="1111817"/>
      </dsp:txXfrm>
    </dsp:sp>
    <dsp:sp modelId="{8B6084B6-3D65-4056-A7D9-F3C1367B0926}">
      <dsp:nvSpPr>
        <dsp:cNvPr id="0" name=""/>
        <dsp:cNvSpPr/>
      </dsp:nvSpPr>
      <dsp:spPr>
        <a:xfrm>
          <a:off x="8695987" y="2290942"/>
          <a:ext cx="395596" cy="91440"/>
        </a:xfrm>
        <a:custGeom>
          <a:avLst/>
          <a:gdLst/>
          <a:ahLst/>
          <a:cxnLst/>
          <a:rect l="0" t="0" r="0" b="0"/>
          <a:pathLst>
            <a:path>
              <a:moveTo>
                <a:pt x="0" y="45720"/>
              </a:moveTo>
              <a:lnTo>
                <a:pt x="395596"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83130" y="2334531"/>
        <a:ext cx="21309" cy="4261"/>
      </dsp:txXfrm>
    </dsp:sp>
    <dsp:sp modelId="{3FCB0D44-237D-4631-A0CA-2A75EEFD4DF8}">
      <dsp:nvSpPr>
        <dsp:cNvPr id="0" name=""/>
        <dsp:cNvSpPr/>
      </dsp:nvSpPr>
      <dsp:spPr>
        <a:xfrm>
          <a:off x="6844757" y="1780753"/>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Multi-lingual support: Extend system to analyze sentiments in multiple languages.</a:t>
          </a:r>
        </a:p>
      </dsp:txBody>
      <dsp:txXfrm>
        <a:off x="6844757" y="1780753"/>
        <a:ext cx="1853029" cy="1111817"/>
      </dsp:txXfrm>
    </dsp:sp>
    <dsp:sp modelId="{F9669DEB-C81E-432C-A944-21AA37349470}">
      <dsp:nvSpPr>
        <dsp:cNvPr id="0" name=""/>
        <dsp:cNvSpPr/>
      </dsp:nvSpPr>
      <dsp:spPr>
        <a:xfrm>
          <a:off x="933594" y="2890770"/>
          <a:ext cx="9116904" cy="395596"/>
        </a:xfrm>
        <a:custGeom>
          <a:avLst/>
          <a:gdLst/>
          <a:ahLst/>
          <a:cxnLst/>
          <a:rect l="0" t="0" r="0" b="0"/>
          <a:pathLst>
            <a:path>
              <a:moveTo>
                <a:pt x="9116904" y="0"/>
              </a:moveTo>
              <a:lnTo>
                <a:pt x="9116904" y="214898"/>
              </a:lnTo>
              <a:lnTo>
                <a:pt x="0" y="214898"/>
              </a:lnTo>
              <a:lnTo>
                <a:pt x="0" y="395596"/>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63874" y="3086438"/>
        <a:ext cx="456343" cy="4261"/>
      </dsp:txXfrm>
    </dsp:sp>
    <dsp:sp modelId="{09FFF55D-78EF-4A0B-B24F-DCD6EB2A3F2B}">
      <dsp:nvSpPr>
        <dsp:cNvPr id="0" name=""/>
        <dsp:cNvSpPr/>
      </dsp:nvSpPr>
      <dsp:spPr>
        <a:xfrm>
          <a:off x="9123984" y="1780753"/>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Integrate Emerging Technologies:</a:t>
          </a:r>
        </a:p>
      </dsp:txBody>
      <dsp:txXfrm>
        <a:off x="9123984" y="1780753"/>
        <a:ext cx="1853029" cy="1111817"/>
      </dsp:txXfrm>
    </dsp:sp>
    <dsp:sp modelId="{DA783113-F941-4D01-8A26-302ECA9A6C2F}">
      <dsp:nvSpPr>
        <dsp:cNvPr id="0" name=""/>
        <dsp:cNvSpPr/>
      </dsp:nvSpPr>
      <dsp:spPr>
        <a:xfrm>
          <a:off x="1858308" y="3828956"/>
          <a:ext cx="395596" cy="91440"/>
        </a:xfrm>
        <a:custGeom>
          <a:avLst/>
          <a:gdLst/>
          <a:ahLst/>
          <a:cxnLst/>
          <a:rect l="0" t="0" r="0" b="0"/>
          <a:pathLst>
            <a:path>
              <a:moveTo>
                <a:pt x="0" y="45720"/>
              </a:moveTo>
              <a:lnTo>
                <a:pt x="395596"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45452" y="3872545"/>
        <a:ext cx="21309" cy="4261"/>
      </dsp:txXfrm>
    </dsp:sp>
    <dsp:sp modelId="{5D406A47-A601-4855-B926-0FCDE6AD2011}">
      <dsp:nvSpPr>
        <dsp:cNvPr id="0" name=""/>
        <dsp:cNvSpPr/>
      </dsp:nvSpPr>
      <dsp:spPr>
        <a:xfrm>
          <a:off x="7079" y="3318767"/>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Edge computing: Enable real-time analysis by processing data on local devices or servers.</a:t>
          </a:r>
        </a:p>
      </dsp:txBody>
      <dsp:txXfrm>
        <a:off x="7079" y="3318767"/>
        <a:ext cx="1853029" cy="1111817"/>
      </dsp:txXfrm>
    </dsp:sp>
    <dsp:sp modelId="{24DA88DD-F6A1-4DDD-B6C6-69973F32C320}">
      <dsp:nvSpPr>
        <dsp:cNvPr id="0" name=""/>
        <dsp:cNvSpPr/>
      </dsp:nvSpPr>
      <dsp:spPr>
        <a:xfrm>
          <a:off x="4137535" y="3828956"/>
          <a:ext cx="395596" cy="91440"/>
        </a:xfrm>
        <a:custGeom>
          <a:avLst/>
          <a:gdLst/>
          <a:ahLst/>
          <a:cxnLst/>
          <a:rect l="0" t="0" r="0" b="0"/>
          <a:pathLst>
            <a:path>
              <a:moveTo>
                <a:pt x="0" y="45720"/>
              </a:moveTo>
              <a:lnTo>
                <a:pt x="395596"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24678" y="3872545"/>
        <a:ext cx="21309" cy="4261"/>
      </dsp:txXfrm>
    </dsp:sp>
    <dsp:sp modelId="{7942D726-A8E7-46C1-B907-AFA6BEAA5028}">
      <dsp:nvSpPr>
        <dsp:cNvPr id="0" name=""/>
        <dsp:cNvSpPr/>
      </dsp:nvSpPr>
      <dsp:spPr>
        <a:xfrm>
          <a:off x="2286305" y="3318767"/>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Federated learning: Collaboratively train models across distributed data sources while preserving privacy.</a:t>
          </a:r>
        </a:p>
      </dsp:txBody>
      <dsp:txXfrm>
        <a:off x="2286305" y="3318767"/>
        <a:ext cx="1853029" cy="1111817"/>
      </dsp:txXfrm>
    </dsp:sp>
    <dsp:sp modelId="{A0A7267E-7F8B-425A-B403-E912932129BF}">
      <dsp:nvSpPr>
        <dsp:cNvPr id="0" name=""/>
        <dsp:cNvSpPr/>
      </dsp:nvSpPr>
      <dsp:spPr>
        <a:xfrm>
          <a:off x="6416761" y="3828956"/>
          <a:ext cx="395596" cy="91440"/>
        </a:xfrm>
        <a:custGeom>
          <a:avLst/>
          <a:gdLst/>
          <a:ahLst/>
          <a:cxnLst/>
          <a:rect l="0" t="0" r="0" b="0"/>
          <a:pathLst>
            <a:path>
              <a:moveTo>
                <a:pt x="0" y="45720"/>
              </a:moveTo>
              <a:lnTo>
                <a:pt x="395596"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3904" y="3872545"/>
        <a:ext cx="21309" cy="4261"/>
      </dsp:txXfrm>
    </dsp:sp>
    <dsp:sp modelId="{61C82559-2841-43CC-AB4D-F30AC85F9D67}">
      <dsp:nvSpPr>
        <dsp:cNvPr id="0" name=""/>
        <dsp:cNvSpPr/>
      </dsp:nvSpPr>
      <dsp:spPr>
        <a:xfrm>
          <a:off x="4565531" y="3318767"/>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Enhance Visualization and Interpretability:</a:t>
          </a:r>
        </a:p>
      </dsp:txBody>
      <dsp:txXfrm>
        <a:off x="4565531" y="3318767"/>
        <a:ext cx="1853029" cy="1111817"/>
      </dsp:txXfrm>
    </dsp:sp>
    <dsp:sp modelId="{4895FA73-1DC0-4818-A921-E3791D96912B}">
      <dsp:nvSpPr>
        <dsp:cNvPr id="0" name=""/>
        <dsp:cNvSpPr/>
      </dsp:nvSpPr>
      <dsp:spPr>
        <a:xfrm>
          <a:off x="8695987" y="3828956"/>
          <a:ext cx="395596" cy="91440"/>
        </a:xfrm>
        <a:custGeom>
          <a:avLst/>
          <a:gdLst/>
          <a:ahLst/>
          <a:cxnLst/>
          <a:rect l="0" t="0" r="0" b="0"/>
          <a:pathLst>
            <a:path>
              <a:moveTo>
                <a:pt x="0" y="45720"/>
              </a:moveTo>
              <a:lnTo>
                <a:pt x="395596"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83130" y="3872545"/>
        <a:ext cx="21309" cy="4261"/>
      </dsp:txXfrm>
    </dsp:sp>
    <dsp:sp modelId="{A6A5AD82-ACA2-485C-8B95-F840891E6D2A}">
      <dsp:nvSpPr>
        <dsp:cNvPr id="0" name=""/>
        <dsp:cNvSpPr/>
      </dsp:nvSpPr>
      <dsp:spPr>
        <a:xfrm>
          <a:off x="6844757" y="3318767"/>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Interactive tools: Develop visualizations for exploring sentiment trends and influential factors.</a:t>
          </a:r>
        </a:p>
      </dsp:txBody>
      <dsp:txXfrm>
        <a:off x="6844757" y="3318767"/>
        <a:ext cx="1853029" cy="1111817"/>
      </dsp:txXfrm>
    </dsp:sp>
    <dsp:sp modelId="{C250EDFF-64F1-4933-A3F3-86CEB2EC3472}">
      <dsp:nvSpPr>
        <dsp:cNvPr id="0" name=""/>
        <dsp:cNvSpPr/>
      </dsp:nvSpPr>
      <dsp:spPr>
        <a:xfrm>
          <a:off x="9123984" y="3318767"/>
          <a:ext cx="1853029" cy="1111817"/>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00" tIns="95311" rIns="90800" bIns="95311" numCol="1" spcCol="1270" anchor="ctr" anchorCtr="0">
          <a:noAutofit/>
        </a:bodyPr>
        <a:lstStyle/>
        <a:p>
          <a:pPr marL="0" lvl="0" indent="0" algn="ctr" defTabSz="533400">
            <a:lnSpc>
              <a:spcPct val="90000"/>
            </a:lnSpc>
            <a:spcBef>
              <a:spcPct val="0"/>
            </a:spcBef>
            <a:spcAft>
              <a:spcPct val="35000"/>
            </a:spcAft>
            <a:buNone/>
          </a:pPr>
          <a:r>
            <a:rPr lang="en-US" sz="1200" kern="1200"/>
            <a:t>Explanation for predictions: Provide insights into model decisions to increase transparency and trust.</a:t>
          </a:r>
        </a:p>
      </dsp:txBody>
      <dsp:txXfrm>
        <a:off x="9123984" y="3318767"/>
        <a:ext cx="1853029" cy="111181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638620" y="863695"/>
            <a:ext cx="9895268" cy="3779995"/>
          </a:xfrm>
        </p:spPr>
        <p:txBody>
          <a:bodyPr vert="horz" lIns="91440" tIns="45720" rIns="91440" bIns="45720" rtlCol="0" anchor="ctr">
            <a:normAutofit/>
          </a:bodyPr>
          <a:lstStyle/>
          <a:p>
            <a:r>
              <a:rPr lang="en-US" dirty="0">
                <a:solidFill>
                  <a:schemeClr val="tx1"/>
                </a:solidFill>
              </a:rPr>
              <a:t>IMDB MOVIE Reviews- Sentiment Analysis</a:t>
            </a:r>
          </a:p>
        </p:txBody>
      </p:sp>
      <p:sp>
        <p:nvSpPr>
          <p:cNvPr id="4" name="TextBox 3"/>
          <p:cNvSpPr txBox="1"/>
          <p:nvPr/>
        </p:nvSpPr>
        <p:spPr>
          <a:xfrm>
            <a:off x="638621" y="4739780"/>
            <a:ext cx="7344091" cy="1147054"/>
          </a:xfrm>
          <a:prstGeom prst="rect">
            <a:avLst/>
          </a:prstGeom>
        </p:spPr>
        <p:txBody>
          <a:bodyPr vert="horz" lIns="91440" tIns="45720" rIns="91440" bIns="45720" rtlCol="0" anchor="t">
            <a:normAutofit fontScale="92500" lnSpcReduction="10000"/>
          </a:bodyPr>
          <a:lstStyle/>
          <a:p>
            <a:pPr defTabSz="457200">
              <a:lnSpc>
                <a:spcPct val="90000"/>
              </a:lnSpc>
              <a:spcBef>
                <a:spcPct val="20000"/>
              </a:spcBef>
              <a:spcAft>
                <a:spcPts val="600"/>
              </a:spcAft>
              <a:buClr>
                <a:schemeClr val="accent1"/>
              </a:buClr>
              <a:buSzPct val="92000"/>
            </a:pPr>
            <a:r>
              <a:rPr lang="en-US" sz="2200" b="1" cap="all" dirty="0">
                <a:solidFill>
                  <a:schemeClr val="accent1"/>
                </a:solidFill>
              </a:rPr>
              <a:t>Presented By:</a:t>
            </a:r>
          </a:p>
          <a:p>
            <a:pPr defTabSz="457200">
              <a:lnSpc>
                <a:spcPct val="90000"/>
              </a:lnSpc>
              <a:spcBef>
                <a:spcPct val="20000"/>
              </a:spcBef>
              <a:spcAft>
                <a:spcPts val="600"/>
              </a:spcAft>
              <a:buClr>
                <a:schemeClr val="accent1"/>
              </a:buClr>
              <a:buSzPct val="92000"/>
            </a:pPr>
            <a:r>
              <a:rPr lang="en-US" sz="2200" b="1" cap="all" dirty="0">
                <a:solidFill>
                  <a:schemeClr val="accent1"/>
                </a:solidFill>
              </a:rPr>
              <a:t>   Ardra Nair,</a:t>
            </a:r>
          </a:p>
          <a:p>
            <a:pPr defTabSz="457200">
              <a:lnSpc>
                <a:spcPct val="90000"/>
              </a:lnSpc>
              <a:spcBef>
                <a:spcPct val="20000"/>
              </a:spcBef>
              <a:spcAft>
                <a:spcPts val="600"/>
              </a:spcAft>
              <a:buClr>
                <a:schemeClr val="accent1"/>
              </a:buClr>
              <a:buSzPct val="92000"/>
            </a:pPr>
            <a:r>
              <a:rPr lang="en-US" sz="2200" b="1" cap="all" dirty="0">
                <a:solidFill>
                  <a:schemeClr val="accent1"/>
                </a:solidFill>
              </a:rPr>
              <a:t>   Lovely Professional University</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spcAft>
                <a:spcPts val="600"/>
              </a:spcAft>
            </a:pPr>
            <a:r>
              <a:rPr lang="en-US" sz="3200" b="1">
                <a:solidFill>
                  <a:schemeClr val="accent1">
                    <a:lumMod val="75000"/>
                  </a:schemeClr>
                </a:solidFill>
                <a:latin typeface="Arial"/>
                <a:cs typeface="Arial"/>
              </a:rPr>
              <a:t>CAPSTONE PROJECT</a:t>
            </a:r>
          </a:p>
        </p:txBody>
      </p:sp>
    </p:spTree>
    <p:extLst>
      <p:ext uri="{BB962C8B-B14F-4D97-AF65-F5344CB8AC3E}">
        <p14:creationId xmlns:p14="http://schemas.microsoft.com/office/powerpoint/2010/main" val="9533255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0" name="Rectangle 1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words&#10;&#10;Description automatically generated">
            <a:extLst>
              <a:ext uri="{FF2B5EF4-FFF2-40B4-BE49-F238E27FC236}">
                <a16:creationId xmlns:a16="http://schemas.microsoft.com/office/drawing/2014/main" id="{FC2931A5-7729-6032-22F8-9B1C50CB06DA}"/>
              </a:ext>
            </a:extLst>
          </p:cNvPr>
          <p:cNvPicPr>
            <a:picLocks noGrp="1" noChangeAspect="1"/>
          </p:cNvPicPr>
          <p:nvPr>
            <p:ph idx="1"/>
          </p:nvPr>
        </p:nvPicPr>
        <p:blipFill>
          <a:blip r:embed="rId2"/>
          <a:stretch>
            <a:fillRect/>
          </a:stretch>
        </p:blipFill>
        <p:spPr>
          <a:xfrm>
            <a:off x="576720" y="541065"/>
            <a:ext cx="5205896" cy="3435892"/>
          </a:xfrm>
          <a:prstGeom prst="rect">
            <a:avLst/>
          </a:prstGeom>
        </p:spPr>
      </p:pic>
      <p:pic>
        <p:nvPicPr>
          <p:cNvPr id="7" name="Picture 6" descr="A close up of words&#10;&#10;Description automatically generated">
            <a:extLst>
              <a:ext uri="{FF2B5EF4-FFF2-40B4-BE49-F238E27FC236}">
                <a16:creationId xmlns:a16="http://schemas.microsoft.com/office/drawing/2014/main" id="{BB096C8C-89FD-E353-DC36-BC7107FE3A80}"/>
              </a:ext>
            </a:extLst>
          </p:cNvPr>
          <p:cNvPicPr>
            <a:picLocks noChangeAspect="1"/>
          </p:cNvPicPr>
          <p:nvPr/>
        </p:nvPicPr>
        <p:blipFill>
          <a:blip r:embed="rId3"/>
          <a:stretch>
            <a:fillRect/>
          </a:stretch>
        </p:blipFill>
        <p:spPr>
          <a:xfrm>
            <a:off x="6391624" y="541064"/>
            <a:ext cx="5205896" cy="3435892"/>
          </a:xfrm>
          <a:prstGeom prst="rect">
            <a:avLst/>
          </a:prstGeom>
        </p:spPr>
      </p:pic>
      <p:sp>
        <p:nvSpPr>
          <p:cNvPr id="22" name="Rectangle 2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9601129-CFE9-BCA6-FEA9-BD4BE721C9FA}"/>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rgbClr val="FFFFFF"/>
                </a:solidFill>
              </a:rPr>
              <a:t>Data Visualisations made </a:t>
            </a:r>
          </a:p>
        </p:txBody>
      </p:sp>
    </p:spTree>
    <p:extLst>
      <p:ext uri="{BB962C8B-B14F-4D97-AF65-F5344CB8AC3E}">
        <p14:creationId xmlns:p14="http://schemas.microsoft.com/office/powerpoint/2010/main" val="1924191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6C52-EC91-C816-F445-24B7007FD939}"/>
              </a:ext>
            </a:extLst>
          </p:cNvPr>
          <p:cNvSpPr>
            <a:spLocks noGrp="1"/>
          </p:cNvSpPr>
          <p:nvPr>
            <p:ph type="title"/>
          </p:nvPr>
        </p:nvSpPr>
        <p:spPr/>
        <p:txBody>
          <a:bodyPr/>
          <a:lstStyle/>
          <a:p>
            <a:r>
              <a:rPr lang="en-IN"/>
              <a:t>CLASS IMBALANCE – NO IMBALANCE</a:t>
            </a:r>
            <a:endParaRPr lang="en-IN" dirty="0"/>
          </a:p>
        </p:txBody>
      </p:sp>
      <p:pic>
        <p:nvPicPr>
          <p:cNvPr id="5" name="Content Placeholder 4">
            <a:extLst>
              <a:ext uri="{FF2B5EF4-FFF2-40B4-BE49-F238E27FC236}">
                <a16:creationId xmlns:a16="http://schemas.microsoft.com/office/drawing/2014/main" id="{406F7677-DFF0-4FD8-04F0-17947AE62F99}"/>
              </a:ext>
            </a:extLst>
          </p:cNvPr>
          <p:cNvPicPr>
            <a:picLocks noGrp="1" noChangeAspect="1"/>
          </p:cNvPicPr>
          <p:nvPr>
            <p:ph idx="1"/>
          </p:nvPr>
        </p:nvPicPr>
        <p:blipFill>
          <a:blip r:embed="rId2"/>
          <a:srcRect/>
          <a:stretch/>
        </p:blipFill>
        <p:spPr>
          <a:xfrm>
            <a:off x="3052124" y="1301750"/>
            <a:ext cx="6087752" cy="4673600"/>
          </a:xfrm>
        </p:spPr>
      </p:pic>
    </p:spTree>
    <p:extLst>
      <p:ext uri="{BB962C8B-B14F-4D97-AF65-F5344CB8AC3E}">
        <p14:creationId xmlns:p14="http://schemas.microsoft.com/office/powerpoint/2010/main" val="4504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graphicFrame>
        <p:nvGraphicFramePr>
          <p:cNvPr id="7" name="Content Placeholder 1">
            <a:extLst>
              <a:ext uri="{FF2B5EF4-FFF2-40B4-BE49-F238E27FC236}">
                <a16:creationId xmlns:a16="http://schemas.microsoft.com/office/drawing/2014/main" id="{1EFAC7A5-F78B-F07F-F1C8-D934C2D4E29F}"/>
              </a:ext>
            </a:extLst>
          </p:cNvPr>
          <p:cNvGraphicFramePr>
            <a:graphicFrameLocks noGrp="1"/>
          </p:cNvGraphicFramePr>
          <p:nvPr>
            <p:ph idx="1"/>
            <p:extLst>
              <p:ext uri="{D42A27DB-BD31-4B8C-83A1-F6EECF244321}">
                <p14:modId xmlns:p14="http://schemas.microsoft.com/office/powerpoint/2010/main" val="4239880049"/>
              </p:ext>
            </p:extLst>
          </p:nvPr>
        </p:nvGraphicFramePr>
        <p:xfrm>
          <a:off x="581192" y="1302026"/>
          <a:ext cx="11029615" cy="4673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2">
            <a:extLst>
              <a:ext uri="{FF2B5EF4-FFF2-40B4-BE49-F238E27FC236}">
                <a16:creationId xmlns:a16="http://schemas.microsoft.com/office/drawing/2014/main" id="{1ABA90EA-C39E-A490-3BC6-D9E2BECC31FF}"/>
              </a:ext>
            </a:extLst>
          </p:cNvPr>
          <p:cNvGraphicFramePr>
            <a:graphicFrameLocks noGrp="1"/>
          </p:cNvGraphicFramePr>
          <p:nvPr>
            <p:ph idx="1"/>
          </p:nvPr>
        </p:nvGraphicFramePr>
        <p:xfrm>
          <a:off x="581192" y="1302026"/>
          <a:ext cx="10984093" cy="4673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20000"/>
          </a:bodyPr>
          <a:lstStyle/>
          <a:p>
            <a:pPr marL="305435" indent="-305435"/>
            <a:endParaRPr lang="en-IN" sz="2400" b="0" i="0" dirty="0">
              <a:solidFill>
                <a:srgbClr val="222222"/>
              </a:solidFill>
              <a:effectLst/>
              <a:latin typeface="Arial" panose="020B0604020202020204" pitchFamily="34" charset="0"/>
            </a:endParaRPr>
          </a:p>
          <a:p>
            <a:pPr marL="305435" indent="-305435"/>
            <a:r>
              <a:rPr lang="en-IN" sz="2400" b="0" i="0" dirty="0">
                <a:solidFill>
                  <a:srgbClr val="222222"/>
                </a:solidFill>
                <a:effectLst/>
                <a:latin typeface="Arial" panose="020B0604020202020204" pitchFamily="34" charset="0"/>
              </a:rPr>
              <a:t>Islam, Mohammad </a:t>
            </a:r>
            <a:r>
              <a:rPr lang="en-IN" sz="2400" b="0" i="0" dirty="0" err="1">
                <a:solidFill>
                  <a:srgbClr val="222222"/>
                </a:solidFill>
                <a:effectLst/>
                <a:latin typeface="Arial" panose="020B0604020202020204" pitchFamily="34" charset="0"/>
              </a:rPr>
              <a:t>Mohaiminul</a:t>
            </a:r>
            <a:r>
              <a:rPr lang="en-IN" sz="2400" b="0" i="0" dirty="0">
                <a:solidFill>
                  <a:srgbClr val="222222"/>
                </a:solidFill>
                <a:effectLst/>
                <a:latin typeface="Arial" panose="020B0604020202020204" pitchFamily="34" charset="0"/>
              </a:rPr>
              <a:t>, and </a:t>
            </a:r>
            <a:r>
              <a:rPr lang="en-IN" sz="2400" b="0" i="0" dirty="0" err="1">
                <a:solidFill>
                  <a:srgbClr val="222222"/>
                </a:solidFill>
                <a:effectLst/>
                <a:latin typeface="Arial" panose="020B0604020202020204" pitchFamily="34" charset="0"/>
              </a:rPr>
              <a:t>Naznin</a:t>
            </a:r>
            <a:r>
              <a:rPr lang="en-IN" sz="2400" b="0" i="0" dirty="0">
                <a:solidFill>
                  <a:srgbClr val="222222"/>
                </a:solidFill>
                <a:effectLst/>
                <a:latin typeface="Arial" panose="020B0604020202020204" pitchFamily="34" charset="0"/>
              </a:rPr>
              <a:t> Sultana. "Comparative study on machine learning algorithms for sentiment classification." </a:t>
            </a:r>
            <a:r>
              <a:rPr lang="en-IN" sz="2400" b="0" i="1" dirty="0">
                <a:solidFill>
                  <a:srgbClr val="222222"/>
                </a:solidFill>
                <a:effectLst/>
                <a:latin typeface="Arial" panose="020B0604020202020204" pitchFamily="34" charset="0"/>
              </a:rPr>
              <a:t>International Journal of Computer Applications</a:t>
            </a:r>
            <a:r>
              <a:rPr lang="en-IN" sz="2400" b="0" i="0" dirty="0">
                <a:solidFill>
                  <a:srgbClr val="222222"/>
                </a:solidFill>
                <a:effectLst/>
                <a:latin typeface="Arial" panose="020B0604020202020204" pitchFamily="34" charset="0"/>
              </a:rPr>
              <a:t> 182.21 (2018): 1-7.</a:t>
            </a:r>
            <a:endParaRPr lang="en-IN" sz="2400" dirty="0">
              <a:solidFill>
                <a:srgbClr val="222222"/>
              </a:solidFill>
              <a:latin typeface="Arial" panose="020B0604020202020204" pitchFamily="34" charset="0"/>
            </a:endParaRPr>
          </a:p>
          <a:p>
            <a:pPr marL="305435" indent="-305435"/>
            <a:r>
              <a:rPr lang="en-IN" sz="2400" b="0" i="0" dirty="0">
                <a:solidFill>
                  <a:srgbClr val="222222"/>
                </a:solidFill>
                <a:effectLst/>
                <a:latin typeface="Arial" panose="020B0604020202020204" pitchFamily="34" charset="0"/>
              </a:rPr>
              <a:t>Tripathi, Sandesh, et al. "</a:t>
            </a:r>
            <a:r>
              <a:rPr lang="en-IN" sz="2400" b="0" i="0" dirty="0" err="1">
                <a:solidFill>
                  <a:srgbClr val="222222"/>
                </a:solidFill>
                <a:effectLst/>
                <a:latin typeface="Arial" panose="020B0604020202020204" pitchFamily="34" charset="0"/>
              </a:rPr>
              <a:t>Analyzing</a:t>
            </a:r>
            <a:r>
              <a:rPr lang="en-IN" sz="2400" b="0" i="0" dirty="0">
                <a:solidFill>
                  <a:srgbClr val="222222"/>
                </a:solidFill>
                <a:effectLst/>
                <a:latin typeface="Arial" panose="020B0604020202020204" pitchFamily="34" charset="0"/>
              </a:rPr>
              <a:t> sentiment using IMDb dataset." </a:t>
            </a:r>
            <a:r>
              <a:rPr lang="en-IN" sz="2400" b="0" i="1" dirty="0">
                <a:solidFill>
                  <a:srgbClr val="222222"/>
                </a:solidFill>
                <a:effectLst/>
                <a:latin typeface="Arial" panose="020B0604020202020204" pitchFamily="34" charset="0"/>
              </a:rPr>
              <a:t>2020 12th International Conference on Computational Intelligence and Communication Networks (CICN)</a:t>
            </a:r>
            <a:r>
              <a:rPr lang="en-IN" sz="2400" b="0" i="0" dirty="0">
                <a:solidFill>
                  <a:srgbClr val="222222"/>
                </a:solidFill>
                <a:effectLst/>
                <a:latin typeface="Arial" panose="020B0604020202020204" pitchFamily="34" charset="0"/>
              </a:rPr>
              <a:t>. IEEE, 2020.</a:t>
            </a:r>
          </a:p>
          <a:p>
            <a:pPr marL="305435" indent="-305435"/>
            <a:r>
              <a:rPr lang="en-IN" sz="2400" b="0" i="0" dirty="0">
                <a:solidFill>
                  <a:srgbClr val="222222"/>
                </a:solidFill>
                <a:effectLst/>
                <a:latin typeface="Arial" panose="020B0604020202020204" pitchFamily="34" charset="0"/>
              </a:rPr>
              <a:t>Ramadhan, Nur </a:t>
            </a:r>
            <a:r>
              <a:rPr lang="en-IN" sz="2400" b="0" i="0" dirty="0" err="1">
                <a:solidFill>
                  <a:srgbClr val="222222"/>
                </a:solidFill>
                <a:effectLst/>
                <a:latin typeface="Arial" panose="020B0604020202020204" pitchFamily="34" charset="0"/>
              </a:rPr>
              <a:t>Ghaniaviyanto</a:t>
            </a:r>
            <a:r>
              <a:rPr lang="en-IN" sz="2400" b="0" i="0" dirty="0">
                <a:solidFill>
                  <a:srgbClr val="222222"/>
                </a:solidFill>
                <a:effectLst/>
                <a:latin typeface="Arial" panose="020B0604020202020204" pitchFamily="34" charset="0"/>
              </a:rPr>
              <a:t>, and </a:t>
            </a:r>
            <a:r>
              <a:rPr lang="en-IN" sz="2400" b="0" i="0" dirty="0" err="1">
                <a:solidFill>
                  <a:srgbClr val="222222"/>
                </a:solidFill>
                <a:effectLst/>
                <a:latin typeface="Arial" panose="020B0604020202020204" pitchFamily="34" charset="0"/>
              </a:rPr>
              <a:t>Teguh</a:t>
            </a:r>
            <a:r>
              <a:rPr lang="en-IN" sz="2400" b="0" i="0" dirty="0">
                <a:solidFill>
                  <a:srgbClr val="222222"/>
                </a:solidFill>
                <a:effectLst/>
                <a:latin typeface="Arial" panose="020B0604020202020204" pitchFamily="34" charset="0"/>
              </a:rPr>
              <a:t> Ikhlas Ramadhan. "Analysis sentiment based on IMDB aspects from movie reviews using SVM." </a:t>
            </a:r>
            <a:r>
              <a:rPr lang="en-IN" sz="2400" b="0" i="1" dirty="0" err="1">
                <a:solidFill>
                  <a:srgbClr val="222222"/>
                </a:solidFill>
                <a:effectLst/>
                <a:latin typeface="Arial" panose="020B0604020202020204" pitchFamily="34" charset="0"/>
              </a:rPr>
              <a:t>Sinkron</a:t>
            </a:r>
            <a:r>
              <a:rPr lang="en-IN" sz="2400" b="0" i="1" dirty="0">
                <a:solidFill>
                  <a:srgbClr val="222222"/>
                </a:solidFill>
                <a:effectLst/>
                <a:latin typeface="Arial" panose="020B0604020202020204" pitchFamily="34" charset="0"/>
              </a:rPr>
              <a:t>: </a:t>
            </a:r>
            <a:r>
              <a:rPr lang="en-IN" sz="2400" b="0" i="1" dirty="0" err="1">
                <a:solidFill>
                  <a:srgbClr val="222222"/>
                </a:solidFill>
                <a:effectLst/>
                <a:latin typeface="Arial" panose="020B0604020202020204" pitchFamily="34" charset="0"/>
              </a:rPr>
              <a:t>jurnal</a:t>
            </a:r>
            <a:r>
              <a:rPr lang="en-IN" sz="2400" b="0" i="1" dirty="0">
                <a:solidFill>
                  <a:srgbClr val="222222"/>
                </a:solidFill>
                <a:effectLst/>
                <a:latin typeface="Arial" panose="020B0604020202020204" pitchFamily="34" charset="0"/>
              </a:rPr>
              <a:t> dan </a:t>
            </a:r>
            <a:r>
              <a:rPr lang="en-IN" sz="2400" b="0" i="1" dirty="0" err="1">
                <a:solidFill>
                  <a:srgbClr val="222222"/>
                </a:solidFill>
                <a:effectLst/>
                <a:latin typeface="Arial" panose="020B0604020202020204" pitchFamily="34" charset="0"/>
              </a:rPr>
              <a:t>penelitian</a:t>
            </a:r>
            <a:r>
              <a:rPr lang="en-IN" sz="2400" b="0" i="1" dirty="0">
                <a:solidFill>
                  <a:srgbClr val="222222"/>
                </a:solidFill>
                <a:effectLst/>
                <a:latin typeface="Arial" panose="020B0604020202020204" pitchFamily="34" charset="0"/>
              </a:rPr>
              <a:t> </a:t>
            </a:r>
            <a:r>
              <a:rPr lang="en-IN" sz="2400" b="0" i="1" dirty="0" err="1">
                <a:solidFill>
                  <a:srgbClr val="222222"/>
                </a:solidFill>
                <a:effectLst/>
                <a:latin typeface="Arial" panose="020B0604020202020204" pitchFamily="34" charset="0"/>
              </a:rPr>
              <a:t>teknik</a:t>
            </a:r>
            <a:r>
              <a:rPr lang="en-IN" sz="2400" b="0" i="1" dirty="0">
                <a:solidFill>
                  <a:srgbClr val="222222"/>
                </a:solidFill>
                <a:effectLst/>
                <a:latin typeface="Arial" panose="020B0604020202020204" pitchFamily="34" charset="0"/>
              </a:rPr>
              <a:t> </a:t>
            </a:r>
            <a:r>
              <a:rPr lang="en-IN" sz="2400" b="0" i="1" dirty="0" err="1">
                <a:solidFill>
                  <a:srgbClr val="222222"/>
                </a:solidFill>
                <a:effectLst/>
                <a:latin typeface="Arial" panose="020B0604020202020204" pitchFamily="34" charset="0"/>
              </a:rPr>
              <a:t>informatika</a:t>
            </a:r>
            <a:r>
              <a:rPr lang="en-IN" sz="2400" b="0" i="0" dirty="0">
                <a:solidFill>
                  <a:srgbClr val="222222"/>
                </a:solidFill>
                <a:effectLst/>
                <a:latin typeface="Arial" panose="020B0604020202020204" pitchFamily="34" charset="0"/>
              </a:rPr>
              <a:t> 7.1 (2022): 39-45.</a:t>
            </a:r>
          </a:p>
          <a:p>
            <a:pPr marL="305435" indent="-305435"/>
            <a:r>
              <a:rPr lang="en-IN" sz="2400" b="0" i="0" dirty="0">
                <a:solidFill>
                  <a:srgbClr val="222222"/>
                </a:solidFill>
                <a:effectLst/>
                <a:latin typeface="Arial" panose="020B0604020202020204" pitchFamily="34" charset="0"/>
              </a:rPr>
              <a:t>Medhat, Walaa, Ahmed Hassan, and Hoda </a:t>
            </a:r>
            <a:r>
              <a:rPr lang="en-IN" sz="2400" b="0" i="0" dirty="0" err="1">
                <a:solidFill>
                  <a:srgbClr val="222222"/>
                </a:solidFill>
                <a:effectLst/>
                <a:latin typeface="Arial" panose="020B0604020202020204" pitchFamily="34" charset="0"/>
              </a:rPr>
              <a:t>Korashy</a:t>
            </a:r>
            <a:r>
              <a:rPr lang="en-IN" sz="2400" b="0" i="0" dirty="0">
                <a:solidFill>
                  <a:srgbClr val="222222"/>
                </a:solidFill>
                <a:effectLst/>
                <a:latin typeface="Arial" panose="020B0604020202020204" pitchFamily="34" charset="0"/>
              </a:rPr>
              <a:t>. "Sentiment analysis algorithms and applications: A survey." </a:t>
            </a:r>
            <a:r>
              <a:rPr lang="en-IN" sz="2400" b="0" i="1" dirty="0">
                <a:solidFill>
                  <a:srgbClr val="222222"/>
                </a:solidFill>
                <a:effectLst/>
                <a:latin typeface="Arial" panose="020B0604020202020204" pitchFamily="34" charset="0"/>
              </a:rPr>
              <a:t>Ain Shams engineering journal</a:t>
            </a:r>
            <a:r>
              <a:rPr lang="en-IN" sz="2400" b="0" i="0" dirty="0">
                <a:solidFill>
                  <a:srgbClr val="222222"/>
                </a:solidFill>
                <a:effectLst/>
                <a:latin typeface="Arial" panose="020B0604020202020204" pitchFamily="34" charset="0"/>
              </a:rPr>
              <a:t> 5.4 (2014): 1093-1113.</a:t>
            </a:r>
          </a:p>
          <a:p>
            <a:pPr marL="305435" indent="-305435"/>
            <a:r>
              <a:rPr lang="en-IN" sz="2400" b="0" i="0" dirty="0">
                <a:solidFill>
                  <a:srgbClr val="222222"/>
                </a:solidFill>
                <a:effectLst/>
                <a:latin typeface="Arial" panose="020B0604020202020204" pitchFamily="34" charset="0"/>
              </a:rPr>
              <a:t>McKinney, Wes. </a:t>
            </a:r>
            <a:r>
              <a:rPr lang="en-IN" sz="2400" b="0" i="1" dirty="0">
                <a:solidFill>
                  <a:srgbClr val="222222"/>
                </a:solidFill>
                <a:effectLst/>
                <a:latin typeface="Arial" panose="020B0604020202020204" pitchFamily="34" charset="0"/>
              </a:rPr>
              <a:t>Python for data analysis: Data wrangling with Pandas, NumPy, and </a:t>
            </a:r>
            <a:r>
              <a:rPr lang="en-IN" sz="2400" b="0" i="1" dirty="0" err="1">
                <a:solidFill>
                  <a:srgbClr val="222222"/>
                </a:solidFill>
                <a:effectLst/>
                <a:latin typeface="Arial" panose="020B0604020202020204" pitchFamily="34" charset="0"/>
              </a:rPr>
              <a:t>IPython</a:t>
            </a:r>
            <a:r>
              <a:rPr lang="en-IN" sz="2400" b="0" i="0" dirty="0">
                <a:solidFill>
                  <a:srgbClr val="222222"/>
                </a:solidFill>
                <a:effectLst/>
                <a:latin typeface="Arial" panose="020B0604020202020204" pitchFamily="34" charset="0"/>
              </a:rPr>
              <a:t>. " O'Reilly Media, Inc.", 2012.</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9B990E42-82A9-322C-7816-9AD5F93FC9AB}"/>
              </a:ext>
            </a:extLst>
          </p:cNvPr>
          <p:cNvPicPr>
            <a:picLocks noChangeAspect="1"/>
          </p:cNvPicPr>
          <p:nvPr/>
        </p:nvPicPr>
        <p:blipFill>
          <a:blip r:embed="rId2"/>
          <a:stretch>
            <a:fillRect/>
          </a:stretch>
        </p:blipFill>
        <p:spPr>
          <a:xfrm>
            <a:off x="2301680" y="1371600"/>
            <a:ext cx="7588640" cy="5010302"/>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0E5E8B61-178D-16AF-AE53-6454B8F03AA6}"/>
              </a:ext>
            </a:extLst>
          </p:cNvPr>
          <p:cNvPicPr>
            <a:picLocks noChangeAspect="1"/>
          </p:cNvPicPr>
          <p:nvPr/>
        </p:nvPicPr>
        <p:blipFill>
          <a:blip r:embed="rId2"/>
          <a:stretch>
            <a:fillRect/>
          </a:stretch>
        </p:blipFill>
        <p:spPr>
          <a:xfrm>
            <a:off x="2438212" y="1247692"/>
            <a:ext cx="7315576" cy="5048480"/>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81192" y="702156"/>
            <a:ext cx="11029616" cy="1188720"/>
          </a:xfrm>
        </p:spPr>
        <p:txBody>
          <a:bodyPr>
            <a:normAutofit/>
          </a:bodyPr>
          <a:lstStyle/>
          <a:p>
            <a:r>
              <a:rPr lang="en-US" b="1" dirty="0">
                <a:latin typeface="Arial" panose="020B0604020202020204" pitchFamily="34" charset="0"/>
                <a:cs typeface="Arial" panose="020B0604020202020204" pitchFamily="34" charset="0"/>
              </a:rPr>
              <a:t>OUTLINE</a:t>
            </a:r>
          </a:p>
        </p:txBody>
      </p:sp>
      <p:graphicFrame>
        <p:nvGraphicFramePr>
          <p:cNvPr id="5" name="Content Placeholder 2">
            <a:extLst>
              <a:ext uri="{FF2B5EF4-FFF2-40B4-BE49-F238E27FC236}">
                <a16:creationId xmlns:a16="http://schemas.microsoft.com/office/drawing/2014/main" id="{508BCB4C-6BDB-537A-A327-1766310356BF}"/>
              </a:ext>
            </a:extLst>
          </p:cNvPr>
          <p:cNvGraphicFramePr>
            <a:graphicFrameLocks noGrp="1"/>
          </p:cNvGraphicFramePr>
          <p:nvPr>
            <p:ph idx="1"/>
            <p:extLst>
              <p:ext uri="{D42A27DB-BD31-4B8C-83A1-F6EECF244321}">
                <p14:modId xmlns:p14="http://schemas.microsoft.com/office/powerpoint/2010/main" val="212044513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Given a dataset of 50,000 movie reviews from IMDb, each labeled with either a positive or negative sentiment, the task is to develop a machine learning model capable of accurately predicting the sentiment of a review based on its textual content. This entails building and evaluating several machine learning algorithms to determine which one yields the highest performance in classifying sentiment. The ultimate objective is to deploy a robust sentiment analysis model that can effectively discern the sentiment polarity of movie reviews, aiding in tasks such as recommendation systems, opinion mining, and sentiment analysis of user-generated content</a:t>
            </a: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Problem Statement:</a:t>
            </a:r>
          </a:p>
          <a:p>
            <a:pPr marL="305435" indent="-305435"/>
            <a:r>
              <a:rPr lang="en-US" sz="1200" dirty="0">
                <a:latin typeface="Calibri"/>
                <a:cs typeface="Calibri"/>
              </a:rPr>
              <a:t>The proposed system aims to address the challenge of accurately predicting sentiment polarity (positive or negative) of movie reviews using data analytics and machine learning techniques. This involves leveraging historical data from IMDb, where each review is labeled with its sentiment, to develop a predictive model that can classify reviews into positive or negative categories.  </a:t>
            </a:r>
            <a:r>
              <a:rPr lang="en-US" sz="1200" b="1" dirty="0">
                <a:latin typeface="Calibri"/>
                <a:cs typeface="Calibri"/>
              </a:rPr>
              <a:t>Components:</a:t>
            </a:r>
          </a:p>
          <a:p>
            <a:pPr marL="305435" indent="-305435"/>
            <a:r>
              <a:rPr lang="en-US" sz="1200" b="1" dirty="0">
                <a:latin typeface="Calibri"/>
                <a:cs typeface="Calibri"/>
              </a:rPr>
              <a:t>Data Collection:</a:t>
            </a:r>
          </a:p>
          <a:p>
            <a:pPr marL="305435" indent="-305435"/>
            <a:r>
              <a:rPr lang="en-US" sz="1200" dirty="0">
                <a:latin typeface="Calibri"/>
                <a:cs typeface="Calibri"/>
              </a:rPr>
              <a:t>Gather IMDb dataset comprising movie reviews along with their associated sentiments (positive or negative).</a:t>
            </a:r>
          </a:p>
          <a:p>
            <a:pPr marL="305435" indent="-305435"/>
            <a:r>
              <a:rPr lang="en-US" sz="1200" b="1" dirty="0">
                <a:latin typeface="Calibri"/>
                <a:cs typeface="Calibri"/>
              </a:rPr>
              <a:t>Data Preprocessing:</a:t>
            </a:r>
          </a:p>
          <a:p>
            <a:pPr marL="305435" indent="-305435"/>
            <a:r>
              <a:rPr lang="en-US" sz="1200" dirty="0">
                <a:latin typeface="Calibri"/>
                <a:cs typeface="Calibri"/>
              </a:rPr>
              <a:t>Clean and preprocess the collected data to handle any inconsistencies, including removing HTML tags, punctuation, and special characters.</a:t>
            </a:r>
          </a:p>
          <a:p>
            <a:pPr marL="305435" indent="-305435"/>
            <a:r>
              <a:rPr lang="en-US" sz="1200" dirty="0">
                <a:latin typeface="Calibri"/>
                <a:cs typeface="Calibri"/>
              </a:rPr>
              <a:t>Conduct text normalization techniques like tokenization, stemming, and lemmatization to standardize the text data.</a:t>
            </a:r>
          </a:p>
          <a:p>
            <a:pPr marL="305435" indent="-305435"/>
            <a:r>
              <a:rPr lang="en-US" sz="1200" dirty="0">
                <a:latin typeface="Calibri"/>
                <a:cs typeface="Calibri"/>
              </a:rPr>
              <a:t>Perform feature extraction to convert text data into numerical representations suitable for machine learning algorithms, such as TF-IDF (Term Frequency-Inverse Document Frequency) or word embeddings.</a:t>
            </a:r>
          </a:p>
          <a:p>
            <a:pPr marL="305435" indent="-305435"/>
            <a:r>
              <a:rPr lang="en-US" sz="1200" b="1" dirty="0">
                <a:latin typeface="Calibri"/>
                <a:cs typeface="Calibri"/>
              </a:rPr>
              <a:t>Machine Learning Algorithm:</a:t>
            </a:r>
          </a:p>
          <a:p>
            <a:pPr marL="305435" indent="-305435"/>
            <a:r>
              <a:rPr lang="en-US" sz="1200" dirty="0">
                <a:latin typeface="Calibri"/>
                <a:cs typeface="Calibri"/>
              </a:rPr>
              <a:t>Implement a machine learning algorithm, such as logistic regression, to train a predictive model on the preprocessed IMDb dataset.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2E79-3912-E110-5C58-683D3B536069}"/>
              </a:ext>
            </a:extLst>
          </p:cNvPr>
          <p:cNvSpPr>
            <a:spLocks noGrp="1"/>
          </p:cNvSpPr>
          <p:nvPr>
            <p:ph type="title"/>
          </p:nvPr>
        </p:nvSpPr>
        <p:spPr/>
        <p:txBody>
          <a:bodyPr/>
          <a:lstStyle/>
          <a:p>
            <a:r>
              <a:rPr lang="en-IN" dirty="0"/>
              <a:t>Proposed solution Contd. -</a:t>
            </a:r>
          </a:p>
        </p:txBody>
      </p:sp>
      <p:sp>
        <p:nvSpPr>
          <p:cNvPr id="3" name="Content Placeholder 2">
            <a:extLst>
              <a:ext uri="{FF2B5EF4-FFF2-40B4-BE49-F238E27FC236}">
                <a16:creationId xmlns:a16="http://schemas.microsoft.com/office/drawing/2014/main" id="{388070BD-7070-C2CE-090A-0D7D14FD1A58}"/>
              </a:ext>
            </a:extLst>
          </p:cNvPr>
          <p:cNvSpPr>
            <a:spLocks noGrp="1"/>
          </p:cNvSpPr>
          <p:nvPr>
            <p:ph idx="1"/>
          </p:nvPr>
        </p:nvSpPr>
        <p:spPr/>
        <p:txBody>
          <a:bodyPr/>
          <a:lstStyle/>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Evaluation:</a:t>
            </a:r>
          </a:p>
          <a:p>
            <a:pPr marL="305435" indent="-305435"/>
            <a:r>
              <a:rPr lang="en-US" sz="1200" dirty="0">
                <a:latin typeface="Calibri" panose="020F0502020204030204" pitchFamily="34" charset="0"/>
                <a:ea typeface="Calibri" panose="020F0502020204030204" pitchFamily="34" charset="0"/>
                <a:cs typeface="Calibri" panose="020F0502020204030204" pitchFamily="34" charset="0"/>
              </a:rPr>
              <a:t>Assess the model's performance using evaluation metrics like accuracy, Analyze the confusion matrix to understand the model's ability to correctly classify positive and negative sentiments.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Results:</a:t>
            </a:r>
          </a:p>
          <a:p>
            <a:pPr marL="305435" indent="-305435"/>
            <a:endParaRPr lang="en-US"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The logistic regression model achieved an accuracy of 89% in classifying movie reviews into positive or negative sentiments.</a:t>
            </a:r>
          </a:p>
          <a:p>
            <a:pPr marL="305435" indent="-305435"/>
            <a:r>
              <a:rPr lang="en-US" sz="1200" dirty="0">
                <a:latin typeface="Calibri" panose="020F0502020204030204" pitchFamily="34" charset="0"/>
                <a:ea typeface="Calibri" panose="020F0502020204030204" pitchFamily="34" charset="0"/>
                <a:cs typeface="Calibri" panose="020F0502020204030204" pitchFamily="34" charset="0"/>
              </a:rPr>
              <a:t>Overall, the proposed system provides a robust framework for sentiment analysis on IMDb movie reviews, enabling users to gain insights into audience perceptions and preferences.</a:t>
            </a:r>
            <a:endParaRPr lang="en-IN" sz="12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68040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9C55F0A0-2065-B531-BD23-13EEA6127AE4}"/>
              </a:ext>
            </a:extLst>
          </p:cNvPr>
          <p:cNvSpPr txBox="1"/>
          <p:nvPr/>
        </p:nvSpPr>
        <p:spPr>
          <a:xfrm>
            <a:off x="466344" y="1362456"/>
            <a:ext cx="11029616" cy="4478149"/>
          </a:xfrm>
          <a:prstGeom prst="rect">
            <a:avLst/>
          </a:prstGeom>
          <a:noFill/>
        </p:spPr>
        <p:txBody>
          <a:bodyPr wrap="square" rtlCol="0">
            <a:spAutoFit/>
          </a:bodyPr>
          <a:lstStyle/>
          <a:p>
            <a:r>
              <a:rPr lang="en-US" sz="1500" dirty="0">
                <a:latin typeface="Calibri" panose="020F0502020204030204" pitchFamily="34" charset="0"/>
                <a:ea typeface="Calibri" panose="020F0502020204030204" pitchFamily="34" charset="0"/>
                <a:cs typeface="Calibri" panose="020F0502020204030204" pitchFamily="34" charset="0"/>
              </a:rPr>
              <a:t>System Approach:</a:t>
            </a:r>
          </a:p>
          <a:p>
            <a:endParaRPr lang="en-US" sz="1500" dirty="0">
              <a:latin typeface="Calibri" panose="020F0502020204030204" pitchFamily="34" charset="0"/>
              <a:ea typeface="Calibri" panose="020F0502020204030204" pitchFamily="34" charset="0"/>
              <a:cs typeface="Calibri" panose="020F0502020204030204" pitchFamily="34" charset="0"/>
            </a:endParaRPr>
          </a:p>
          <a:p>
            <a:endParaRPr lang="en-US" sz="1500" b="1" dirty="0">
              <a:latin typeface="Calibri" panose="020F0502020204030204" pitchFamily="34" charset="0"/>
              <a:ea typeface="Calibri" panose="020F0502020204030204" pitchFamily="34" charset="0"/>
              <a:cs typeface="Calibri" panose="020F0502020204030204" pitchFamily="34" charset="0"/>
            </a:endParaRPr>
          </a:p>
          <a:p>
            <a:r>
              <a:rPr lang="en-US" sz="1500" b="1" dirty="0">
                <a:latin typeface="Calibri" panose="020F0502020204030204" pitchFamily="34" charset="0"/>
                <a:ea typeface="Calibri" panose="020F0502020204030204" pitchFamily="34" charset="0"/>
                <a:cs typeface="Calibri" panose="020F0502020204030204" pitchFamily="34" charset="0"/>
              </a:rPr>
              <a:t>System Requirements</a:t>
            </a:r>
            <a:r>
              <a:rPr lang="en-US" sz="15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Historical IMDb dataset containing movie reviews and corresponding sentiment labels.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Python environment with necessary libraries for data manipulation, preprocessing, model building, and evaluation.</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Sufficient computational resources for training machine learning models and deploying the solution.</a:t>
            </a:r>
          </a:p>
          <a:p>
            <a:endParaRPr lang="en-US" sz="1500" b="1" dirty="0">
              <a:latin typeface="Calibri" panose="020F0502020204030204" pitchFamily="34" charset="0"/>
              <a:ea typeface="Calibri" panose="020F0502020204030204" pitchFamily="34" charset="0"/>
              <a:cs typeface="Calibri" panose="020F0502020204030204" pitchFamily="34" charset="0"/>
            </a:endParaRPr>
          </a:p>
          <a:p>
            <a:endParaRPr lang="en-US" sz="1500" b="1" dirty="0">
              <a:latin typeface="Calibri" panose="020F0502020204030204" pitchFamily="34" charset="0"/>
              <a:ea typeface="Calibri" panose="020F0502020204030204" pitchFamily="34" charset="0"/>
              <a:cs typeface="Calibri" panose="020F0502020204030204" pitchFamily="34" charset="0"/>
            </a:endParaRPr>
          </a:p>
          <a:p>
            <a:r>
              <a:rPr lang="en-US" sz="1500" b="1" dirty="0">
                <a:latin typeface="Calibri" panose="020F0502020204030204" pitchFamily="34" charset="0"/>
                <a:ea typeface="Calibri" panose="020F0502020204030204" pitchFamily="34" charset="0"/>
                <a:cs typeface="Calibri" panose="020F0502020204030204" pitchFamily="34" charset="0"/>
              </a:rPr>
              <a:t>Libraries Required to Build the Model</a:t>
            </a:r>
            <a:r>
              <a:rPr lang="en-US" sz="15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scikit-learn (sklearn): Utilized for implementing machine learning algorithms such as logistic regression, data preprocessing, and model evaluation.</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pandas: Used for data manipulation and handling the IMDb dataset, including loading data, cleaning, and organizing it for analysis.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NumPy: Essential for numerical computations and operations on arrays, required for various data preprocessing tasks and mathematical operations within the models.</a:t>
            </a:r>
          </a:p>
          <a:p>
            <a:pPr marL="285750"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matplotlib and seaborn: Used for data visualization, including plotting histograms, scatter plots, and other visualizations for exploratory data analysis.</a:t>
            </a:r>
          </a:p>
          <a:p>
            <a:pPr marL="285750" indent="-285750">
              <a:buFont typeface="Arial" panose="020B0604020202020204" pitchFamily="34" charset="0"/>
              <a:buChar char="•"/>
            </a:pPr>
            <a:r>
              <a:rPr lang="en-US" sz="1500" dirty="0" err="1">
                <a:latin typeface="Calibri" panose="020F0502020204030204" pitchFamily="34" charset="0"/>
                <a:ea typeface="Calibri" panose="020F0502020204030204" pitchFamily="34" charset="0"/>
                <a:cs typeface="Calibri" panose="020F0502020204030204" pitchFamily="34" charset="0"/>
              </a:rPr>
              <a:t>neattext</a:t>
            </a:r>
            <a:r>
              <a:rPr lang="en-US" sz="1500" dirty="0">
                <a:latin typeface="Calibri" panose="020F0502020204030204" pitchFamily="34" charset="0"/>
                <a:ea typeface="Calibri" panose="020F0502020204030204" pitchFamily="34" charset="0"/>
                <a:cs typeface="Calibri" panose="020F0502020204030204" pitchFamily="34" charset="0"/>
              </a:rPr>
              <a:t>: Potentially used for text preprocessing tasks like removing HTML tags, punctuation, or stop words, enhancing the quality of the text data for sentiment analysis.</a:t>
            </a:r>
          </a:p>
        </p:txBody>
      </p:sp>
      <p:sp>
        <p:nvSpPr>
          <p:cNvPr id="8" name="Rectangle 4">
            <a:extLst>
              <a:ext uri="{FF2B5EF4-FFF2-40B4-BE49-F238E27FC236}">
                <a16:creationId xmlns:a16="http://schemas.microsoft.com/office/drawing/2014/main" id="{A5F5E8A4-6C26-3EA2-E54C-7FEC979A3CA5}"/>
              </a:ext>
            </a:extLst>
          </p:cNvPr>
          <p:cNvSpPr>
            <a:spLocks noChangeArrowheads="1"/>
          </p:cNvSpPr>
          <p:nvPr/>
        </p:nvSpPr>
        <p:spPr bwMode="auto">
          <a:xfrm>
            <a:off x="0" y="0"/>
            <a:ext cx="48768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pPr marL="305435" indent="-305435"/>
            <a:r>
              <a:rPr lang="en-US" sz="1400">
                <a:ea typeface="+mn-lt"/>
                <a:cs typeface="+mn-lt"/>
              </a:rPr>
              <a:t>Algorithm Selection:</a:t>
            </a:r>
          </a:p>
          <a:p>
            <a:pPr marL="305435" indent="-305435"/>
            <a:r>
              <a:rPr lang="en-US" sz="1400">
                <a:ea typeface="+mn-lt"/>
                <a:cs typeface="+mn-lt"/>
              </a:rPr>
              <a:t>Logistic Regression is chosen as the machine learning algorithm for sentiment analysis on the IMDb dataset. Logistic Regression is a supervised learning algorithm commonly used for binary classification tasks, making it suitable for predicting sentiment polarity (positive or negative) based on textual data. This algorithm is selected due to its simplicity, efficiency, and interpretability, which align well with the problem statement of accurately classifying movie reviews into positive or negative sentiments.</a:t>
            </a:r>
          </a:p>
          <a:p>
            <a:pPr marL="305435" indent="-305435"/>
            <a:endParaRPr lang="en-US" sz="1400">
              <a:ea typeface="+mn-lt"/>
              <a:cs typeface="+mn-lt"/>
            </a:endParaRPr>
          </a:p>
          <a:p>
            <a:pPr marL="305435" indent="-305435"/>
            <a:r>
              <a:rPr lang="en-US" sz="1400">
                <a:ea typeface="+mn-lt"/>
                <a:cs typeface="+mn-lt"/>
              </a:rPr>
              <a:t>Data Input:</a:t>
            </a:r>
          </a:p>
          <a:p>
            <a:pPr marL="305435" indent="-305435"/>
            <a:r>
              <a:rPr lang="en-US" sz="1400">
                <a:ea typeface="+mn-lt"/>
                <a:cs typeface="+mn-lt"/>
              </a:rPr>
              <a:t>The input features used by the logistic regression algorithm include the textual content of the movie reviews. Each review serves as a feature vector, with the sentiment labels (positive or negative) serving as the target variable. Additionally, features extracted during preprocessing, such as TF-IDF vectors or word embeddings, may also be used to represent the textual data numerically.</a:t>
            </a:r>
          </a:p>
          <a:p>
            <a:pPr marL="305435" indent="-305435"/>
            <a:endParaRPr lang="en-US" sz="1400">
              <a:ea typeface="+mn-lt"/>
              <a:cs typeface="+mn-lt"/>
            </a:endParaRPr>
          </a:p>
          <a:p>
            <a:pPr marL="305435" indent="-305435"/>
            <a:r>
              <a:rPr lang="en-US" sz="1400">
                <a:ea typeface="+mn-lt"/>
                <a:cs typeface="+mn-lt"/>
              </a:rPr>
              <a:t>Training Process:</a:t>
            </a:r>
          </a:p>
          <a:p>
            <a:pPr marL="305435" indent="-305435"/>
            <a:r>
              <a:rPr lang="en-US" sz="1400">
                <a:ea typeface="+mn-lt"/>
                <a:cs typeface="+mn-lt"/>
              </a:rPr>
              <a:t>The logistic regression algorithm is trained using historical movie review data. During the training process, the algorithm learns the relationship between the input features (review text) and the target variable (sentiment label). The training data consists of a balanced representation of both positive and negative sentiment reviews. Techniques like cross-validation may be employed to ensure robust model performance and prevent overfitting. Hyperparameter tuning, if applicable, can optimize the model's performance further by adjusting parameters such as regularization strength.</a:t>
            </a:r>
          </a:p>
          <a:p>
            <a:pPr marL="305435" indent="-305435"/>
            <a:endParaRPr lang="en-US" sz="1400">
              <a:ea typeface="+mn-lt"/>
              <a:cs typeface="+mn-lt"/>
            </a:endParaRPr>
          </a:p>
          <a:p>
            <a:pPr marL="305435" indent="-305435"/>
            <a:r>
              <a:rPr lang="en-US" sz="1400">
                <a:ea typeface="+mn-lt"/>
                <a:cs typeface="+mn-lt"/>
              </a:rPr>
              <a:t>Prediction Process:</a:t>
            </a:r>
          </a:p>
          <a:p>
            <a:pPr marL="305435" indent="-305435"/>
            <a:r>
              <a:rPr lang="en-US" sz="1400">
                <a:ea typeface="+mn-lt"/>
                <a:cs typeface="+mn-lt"/>
              </a:rPr>
              <a:t>Once trained, the logistic regression model can make predictions for future movie reviews' sentiment polarity. During the prediction phase, new review texts are inputted into the trained model, and the algorithm outputs the predicted sentiment label (positive or negative). Real-time data inputs, such as additional contextual information like release dates, director details, or genre information, may also be considered during prediction to enhance prediction accuracy. The model's predictions can be interpreted directly, providing insights into audience sentiments towards specific movies.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2280" y="944752"/>
            <a:ext cx="3259016" cy="1462692"/>
          </a:xfrm>
        </p:spPr>
        <p:txBody>
          <a:bodyPr>
            <a:normAutofit/>
          </a:bodyPr>
          <a:lstStyle/>
          <a:p>
            <a:r>
              <a:rPr lang="en-US" b="1">
                <a:solidFill>
                  <a:srgbClr val="FFFFFF"/>
                </a:solidFill>
                <a:latin typeface="Arial"/>
                <a:ea typeface="+mj-lt"/>
                <a:cs typeface="Arial"/>
              </a:rPr>
              <a:t>Result</a:t>
            </a:r>
            <a:endParaRPr lang="en-US">
              <a:solidFill>
                <a:srgbClr val="FFFFFF"/>
              </a:solidFill>
            </a:endParaRPr>
          </a:p>
        </p:txBody>
      </p:sp>
      <p:sp>
        <p:nvSpPr>
          <p:cNvPr id="14"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71513" y="2536031"/>
            <a:ext cx="3123783" cy="3671936"/>
          </a:xfrm>
        </p:spPr>
        <p:txBody>
          <a:bodyPr anchor="t">
            <a:normAutofit/>
          </a:bodyPr>
          <a:lstStyle/>
          <a:p>
            <a:pPr marL="0" indent="0">
              <a:buNone/>
            </a:pPr>
            <a:r>
              <a:rPr lang="en-IN" dirty="0">
                <a:solidFill>
                  <a:srgbClr val="FFFFFF"/>
                </a:solidFill>
                <a:ea typeface="+mn-lt"/>
                <a:cs typeface="+mn-lt"/>
              </a:rPr>
              <a:t>The results gave that accuracy is 89 %. </a:t>
            </a:r>
            <a:endParaRPr lang="en-IN" dirty="0">
              <a:solidFill>
                <a:srgbClr val="FFFFFF"/>
              </a:solidFill>
            </a:endParaRPr>
          </a:p>
        </p:txBody>
      </p:sp>
      <p:pic>
        <p:nvPicPr>
          <p:cNvPr id="4" name="Picture 3">
            <a:extLst>
              <a:ext uri="{FF2B5EF4-FFF2-40B4-BE49-F238E27FC236}">
                <a16:creationId xmlns:a16="http://schemas.microsoft.com/office/drawing/2014/main" id="{BD939133-B901-829D-9513-BBB97745633D}"/>
              </a:ext>
            </a:extLst>
          </p:cNvPr>
          <p:cNvPicPr>
            <a:picLocks noChangeAspect="1"/>
          </p:cNvPicPr>
          <p:nvPr/>
        </p:nvPicPr>
        <p:blipFill rotWithShape="1">
          <a:blip r:embed="rId2"/>
          <a:srcRect b="3255"/>
          <a:stretch/>
        </p:blipFill>
        <p:spPr>
          <a:xfrm>
            <a:off x="4241830" y="601200"/>
            <a:ext cx="7503636" cy="5789365"/>
          </a:xfrm>
          <a:prstGeom prst="rect">
            <a:avLst/>
          </a:prstGeom>
        </p:spPr>
      </p:pic>
    </p:spTree>
    <p:extLst>
      <p:ext uri="{BB962C8B-B14F-4D97-AF65-F5344CB8AC3E}">
        <p14:creationId xmlns:p14="http://schemas.microsoft.com/office/powerpoint/2010/main" val="14832933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 name="Rectangle 17">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4">
            <a:extLst>
              <a:ext uri="{FF2B5EF4-FFF2-40B4-BE49-F238E27FC236}">
                <a16:creationId xmlns:a16="http://schemas.microsoft.com/office/drawing/2014/main" id="{E8E723E7-0ABF-6E4B-F9FE-7410CE947B53}"/>
              </a:ext>
            </a:extLst>
          </p:cNvPr>
          <p:cNvPicPr>
            <a:picLocks noGrp="1" noChangeAspect="1"/>
          </p:cNvPicPr>
          <p:nvPr>
            <p:ph idx="1"/>
          </p:nvPr>
        </p:nvPicPr>
        <p:blipFill rotWithShape="1">
          <a:blip r:embed="rId2"/>
          <a:srcRect t="17642" r="-1" b="-1"/>
          <a:stretch/>
        </p:blipFill>
        <p:spPr>
          <a:xfrm>
            <a:off x="446532" y="599725"/>
            <a:ext cx="11292143" cy="3557252"/>
          </a:xfrm>
          <a:prstGeom prst="rect">
            <a:avLst/>
          </a:prstGeom>
        </p:spPr>
      </p:pic>
      <p:sp>
        <p:nvSpPr>
          <p:cNvPr id="26" name="Rectangle 25">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D5AFE9B3-0A62-F664-080A-2F2B81A97AC5}"/>
              </a:ext>
            </a:extLst>
          </p:cNvPr>
          <p:cNvSpPr>
            <a:spLocks noGrp="1"/>
          </p:cNvSpPr>
          <p:nvPr>
            <p:ph type="title"/>
          </p:nvPr>
        </p:nvSpPr>
        <p:spPr>
          <a:xfrm>
            <a:off x="627120" y="4319752"/>
            <a:ext cx="10947620" cy="1155959"/>
          </a:xfrm>
        </p:spPr>
        <p:txBody>
          <a:bodyPr vert="horz" lIns="91440" tIns="45720" rIns="91440" bIns="45720" rtlCol="0" anchor="b">
            <a:normAutofit/>
          </a:bodyPr>
          <a:lstStyle/>
          <a:p>
            <a:pPr>
              <a:lnSpc>
                <a:spcPct val="90000"/>
              </a:lnSpc>
            </a:pPr>
            <a:r>
              <a:rPr lang="en-US" sz="3600" dirty="0">
                <a:solidFill>
                  <a:srgbClr val="FFFFFF"/>
                </a:solidFill>
              </a:rPr>
              <a:t>Classification report-logistic regression</a:t>
            </a:r>
            <a:br>
              <a:rPr lang="en-US" sz="3600" dirty="0">
                <a:solidFill>
                  <a:srgbClr val="FFFFFF"/>
                </a:solidFill>
              </a:rPr>
            </a:br>
            <a:endParaRPr lang="en-US" sz="3600" dirty="0">
              <a:solidFill>
                <a:srgbClr val="FFFFFF"/>
              </a:solidFill>
            </a:endParaRPr>
          </a:p>
        </p:txBody>
      </p:sp>
    </p:spTree>
    <p:extLst>
      <p:ext uri="{BB962C8B-B14F-4D97-AF65-F5344CB8AC3E}">
        <p14:creationId xmlns:p14="http://schemas.microsoft.com/office/powerpoint/2010/main" val="1887944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1130</TotalTime>
  <Words>1445</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Franklin Gothic Book</vt:lpstr>
      <vt:lpstr>Franklin Gothic Demi</vt:lpstr>
      <vt:lpstr>Gill Sans MT</vt:lpstr>
      <vt:lpstr>Inter</vt:lpstr>
      <vt:lpstr>Wingdings 2</vt:lpstr>
      <vt:lpstr>DividendVTI</vt:lpstr>
      <vt:lpstr>IMDB MOVIE Reviews- Sentiment Analysis</vt:lpstr>
      <vt:lpstr>OUTLINE</vt:lpstr>
      <vt:lpstr>Problem Statement</vt:lpstr>
      <vt:lpstr>Proposed Solution</vt:lpstr>
      <vt:lpstr>Proposed solution Contd. -</vt:lpstr>
      <vt:lpstr>System  Approach</vt:lpstr>
      <vt:lpstr>Algorithm &amp; Deployment</vt:lpstr>
      <vt:lpstr>Result</vt:lpstr>
      <vt:lpstr>Classification report-logistic regression </vt:lpstr>
      <vt:lpstr>Data Visualisations made </vt:lpstr>
      <vt:lpstr>CLASS IMBALANCE – NO IMBALANCE</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Ardra Nair</cp:lastModifiedBy>
  <cp:revision>33</cp:revision>
  <dcterms:created xsi:type="dcterms:W3CDTF">2021-05-26T16:50:10Z</dcterms:created>
  <dcterms:modified xsi:type="dcterms:W3CDTF">2024-03-25T06:53:51Z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