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9" r:id="rId4"/>
    <p:sldId id="258" r:id="rId5"/>
    <p:sldId id="267" r:id="rId6"/>
    <p:sldId id="268" r:id="rId7"/>
    <p:sldId id="269" r:id="rId8"/>
    <p:sldId id="270" r:id="rId9"/>
    <p:sldId id="261" r:id="rId10"/>
    <p:sldId id="271" r:id="rId11"/>
    <p:sldId id="266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25D84F-097B-BEF0-02F1-EECB35D71F59}" v="9" dt="2019-03-03T09:02:06.768"/>
    <p1510:client id="{05140890-AC4C-3D0C-45FD-F565402A0B6C}" v="21" dt="2019-03-03T21:56:19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AB8095-5CDC-4D79-9260-7BD75B8F5B3E}" type="doc">
      <dgm:prSet loTypeId="urn:microsoft.com/office/officeart/2005/8/layout/process2" loCatId="process" qsTypeId="urn:microsoft.com/office/officeart/2005/8/quickstyle/simple3" qsCatId="simple" csTypeId="urn:microsoft.com/office/officeart/2005/8/colors/colorful4" csCatId="colorful" phldr="1"/>
      <dgm:spPr/>
    </dgm:pt>
    <dgm:pt modelId="{5A2EC48A-0546-4E69-9722-3948E2FA69E5}">
      <dgm:prSet phldrT="[Text]"/>
      <dgm:spPr/>
      <dgm:t>
        <a:bodyPr/>
        <a:lstStyle/>
        <a:p>
          <a:r>
            <a:rPr lang="en-US">
              <a:solidFill>
                <a:srgbClr val="000000"/>
              </a:solidFill>
            </a:rPr>
            <a:t>Noise Addition</a:t>
          </a:r>
          <a:endParaRPr lang="en-US" sz="3000">
            <a:solidFill>
              <a:srgbClr val="000000"/>
            </a:solidFill>
            <a:latin typeface="Century Gothic"/>
          </a:endParaRPr>
        </a:p>
      </dgm:t>
    </dgm:pt>
    <dgm:pt modelId="{8D5FEC92-C0AE-46B3-926C-896498A2FB81}" type="parTrans" cxnId="{BD207EE7-C163-4F1A-9D85-4775F6129A35}">
      <dgm:prSet/>
      <dgm:spPr/>
    </dgm:pt>
    <dgm:pt modelId="{78D10E22-7F3D-4504-B83C-AC8F323C906A}" type="sibTrans" cxnId="{BD207EE7-C163-4F1A-9D85-4775F6129A35}">
      <dgm:prSet/>
      <dgm:spPr/>
      <dgm:t>
        <a:bodyPr/>
        <a:lstStyle/>
        <a:p>
          <a:endParaRPr lang="en-US"/>
        </a:p>
      </dgm:t>
    </dgm:pt>
    <dgm:pt modelId="{CFB371D7-1A89-487C-B458-7AEB7020D864}">
      <dgm:prSet phldrT="[Text]"/>
      <dgm:spPr/>
      <dgm:t>
        <a:bodyPr/>
        <a:lstStyle/>
        <a:p>
          <a:r>
            <a:rPr lang="en-US">
              <a:solidFill>
                <a:srgbClr val="000000"/>
              </a:solidFill>
            </a:rPr>
            <a:t>Preprocessing</a:t>
          </a:r>
          <a:endParaRPr lang="en-US"/>
        </a:p>
      </dgm:t>
    </dgm:pt>
    <dgm:pt modelId="{AE784BF9-7DBE-49A4-BB4B-EFA9C9DA6A5E}" type="parTrans" cxnId="{EC875FBD-EC0A-4C99-BA65-10D82A9C343B}">
      <dgm:prSet/>
      <dgm:spPr/>
    </dgm:pt>
    <dgm:pt modelId="{B897A1C8-EBDB-4CF8-84BB-E4DDBFA09E2B}" type="sibTrans" cxnId="{EC875FBD-EC0A-4C99-BA65-10D82A9C343B}">
      <dgm:prSet/>
      <dgm:spPr/>
      <dgm:t>
        <a:bodyPr/>
        <a:lstStyle/>
        <a:p>
          <a:endParaRPr lang="en-US"/>
        </a:p>
      </dgm:t>
    </dgm:pt>
    <dgm:pt modelId="{BCA26305-C33A-4846-9EC0-D31608825610}">
      <dgm:prSet phldrT="[Text]"/>
      <dgm:spPr/>
      <dgm:t>
        <a:bodyPr/>
        <a:lstStyle/>
        <a:p>
          <a:r>
            <a:rPr lang="en-US">
              <a:solidFill>
                <a:srgbClr val="000000"/>
              </a:solidFill>
            </a:rPr>
            <a:t>Training</a:t>
          </a:r>
        </a:p>
      </dgm:t>
    </dgm:pt>
    <dgm:pt modelId="{133F53DB-A5A5-41F3-8957-06F58C4B8D30}" type="parTrans" cxnId="{176A8A09-3855-4B91-9F1A-41DD1F222B43}">
      <dgm:prSet/>
      <dgm:spPr/>
    </dgm:pt>
    <dgm:pt modelId="{28675F00-3241-4EA9-8EB7-29118EE74294}" type="sibTrans" cxnId="{176A8A09-3855-4B91-9F1A-41DD1F222B43}">
      <dgm:prSet/>
      <dgm:spPr/>
      <dgm:t>
        <a:bodyPr/>
        <a:lstStyle/>
        <a:p>
          <a:endParaRPr lang="en-US"/>
        </a:p>
      </dgm:t>
    </dgm:pt>
    <dgm:pt modelId="{F371681A-F577-427D-B8DB-3157A6D36F5D}">
      <dgm:prSet phldrT="[Text]"/>
      <dgm:spPr/>
      <dgm:t>
        <a:bodyPr/>
        <a:lstStyle/>
        <a:p>
          <a:r>
            <a:rPr lang="en-US">
              <a:solidFill>
                <a:srgbClr val="000000"/>
              </a:solidFill>
            </a:rPr>
            <a:t>Testing</a:t>
          </a:r>
        </a:p>
      </dgm:t>
    </dgm:pt>
    <dgm:pt modelId="{42FD4D89-4C42-493D-B1E7-8A78EC60C421}" type="parTrans" cxnId="{52518618-E034-41D8-9569-07643623097D}">
      <dgm:prSet/>
      <dgm:spPr/>
    </dgm:pt>
    <dgm:pt modelId="{A0F2CE2A-3EB5-4715-9F7A-5CFB65674881}" type="sibTrans" cxnId="{52518618-E034-41D8-9569-07643623097D}">
      <dgm:prSet/>
      <dgm:spPr/>
      <dgm:t>
        <a:bodyPr/>
        <a:lstStyle/>
        <a:p>
          <a:endParaRPr lang="en-US"/>
        </a:p>
      </dgm:t>
    </dgm:pt>
    <dgm:pt modelId="{5BCA598D-10CF-4A99-9AAC-29408E16514E}" type="pres">
      <dgm:prSet presAssocID="{80AB8095-5CDC-4D79-9260-7BD75B8F5B3E}" presName="linearFlow" presStyleCnt="0">
        <dgm:presLayoutVars>
          <dgm:resizeHandles val="exact"/>
        </dgm:presLayoutVars>
      </dgm:prSet>
      <dgm:spPr/>
    </dgm:pt>
    <dgm:pt modelId="{15845D14-EF17-45C6-A1E3-3C560A6798E3}" type="pres">
      <dgm:prSet presAssocID="{5A2EC48A-0546-4E69-9722-3948E2FA69E5}" presName="node" presStyleLbl="node1" presStyleIdx="0" presStyleCnt="4">
        <dgm:presLayoutVars>
          <dgm:bulletEnabled val="1"/>
        </dgm:presLayoutVars>
      </dgm:prSet>
      <dgm:spPr/>
    </dgm:pt>
    <dgm:pt modelId="{8C23E6CE-DBFA-4B31-A459-DCB98359E443}" type="pres">
      <dgm:prSet presAssocID="{78D10E22-7F3D-4504-B83C-AC8F323C906A}" presName="sibTrans" presStyleLbl="sibTrans2D1" presStyleIdx="0" presStyleCnt="3"/>
      <dgm:spPr/>
    </dgm:pt>
    <dgm:pt modelId="{2B5CD568-5D9D-433E-97EE-9FFB6892A9B2}" type="pres">
      <dgm:prSet presAssocID="{78D10E22-7F3D-4504-B83C-AC8F323C906A}" presName="connectorText" presStyleLbl="sibTrans2D1" presStyleIdx="0" presStyleCnt="3"/>
      <dgm:spPr/>
    </dgm:pt>
    <dgm:pt modelId="{80721A05-EC8B-4FC4-A41E-8C9C2DF45C7E}" type="pres">
      <dgm:prSet presAssocID="{CFB371D7-1A89-487C-B458-7AEB7020D864}" presName="node" presStyleLbl="node1" presStyleIdx="1" presStyleCnt="4">
        <dgm:presLayoutVars>
          <dgm:bulletEnabled val="1"/>
        </dgm:presLayoutVars>
      </dgm:prSet>
      <dgm:spPr/>
    </dgm:pt>
    <dgm:pt modelId="{61F87944-6AAA-41D9-AED4-DBA22FC71E5A}" type="pres">
      <dgm:prSet presAssocID="{B897A1C8-EBDB-4CF8-84BB-E4DDBFA09E2B}" presName="sibTrans" presStyleLbl="sibTrans2D1" presStyleIdx="1" presStyleCnt="3"/>
      <dgm:spPr/>
    </dgm:pt>
    <dgm:pt modelId="{61817916-F2FA-4064-8A7C-1A382FB85FAD}" type="pres">
      <dgm:prSet presAssocID="{B897A1C8-EBDB-4CF8-84BB-E4DDBFA09E2B}" presName="connectorText" presStyleLbl="sibTrans2D1" presStyleIdx="1" presStyleCnt="3"/>
      <dgm:spPr/>
    </dgm:pt>
    <dgm:pt modelId="{6C8962FA-E0FF-47ED-866B-B90384BBC352}" type="pres">
      <dgm:prSet presAssocID="{BCA26305-C33A-4846-9EC0-D31608825610}" presName="node" presStyleLbl="node1" presStyleIdx="2" presStyleCnt="4">
        <dgm:presLayoutVars>
          <dgm:bulletEnabled val="1"/>
        </dgm:presLayoutVars>
      </dgm:prSet>
      <dgm:spPr/>
    </dgm:pt>
    <dgm:pt modelId="{A0BC98D0-BE1C-4483-B87E-8F84B458F6A2}" type="pres">
      <dgm:prSet presAssocID="{28675F00-3241-4EA9-8EB7-29118EE74294}" presName="sibTrans" presStyleLbl="sibTrans2D1" presStyleIdx="2" presStyleCnt="3"/>
      <dgm:spPr/>
    </dgm:pt>
    <dgm:pt modelId="{4645A435-4F31-4F01-9433-B5D23F832388}" type="pres">
      <dgm:prSet presAssocID="{28675F00-3241-4EA9-8EB7-29118EE74294}" presName="connectorText" presStyleLbl="sibTrans2D1" presStyleIdx="2" presStyleCnt="3"/>
      <dgm:spPr/>
    </dgm:pt>
    <dgm:pt modelId="{C3655A43-F790-43A6-B6C4-930330B05C58}" type="pres">
      <dgm:prSet presAssocID="{F371681A-F577-427D-B8DB-3157A6D36F5D}" presName="node" presStyleLbl="node1" presStyleIdx="3" presStyleCnt="4">
        <dgm:presLayoutVars>
          <dgm:bulletEnabled val="1"/>
        </dgm:presLayoutVars>
      </dgm:prSet>
      <dgm:spPr/>
    </dgm:pt>
  </dgm:ptLst>
  <dgm:cxnLst>
    <dgm:cxn modelId="{FC6B3501-DD57-4B64-BC75-38D68AB7BC8F}" type="presOf" srcId="{78D10E22-7F3D-4504-B83C-AC8F323C906A}" destId="{8C23E6CE-DBFA-4B31-A459-DCB98359E443}" srcOrd="0" destOrd="0" presId="urn:microsoft.com/office/officeart/2005/8/layout/process2"/>
    <dgm:cxn modelId="{176A8A09-3855-4B91-9F1A-41DD1F222B43}" srcId="{80AB8095-5CDC-4D79-9260-7BD75B8F5B3E}" destId="{BCA26305-C33A-4846-9EC0-D31608825610}" srcOrd="2" destOrd="0" parTransId="{133F53DB-A5A5-41F3-8957-06F58C4B8D30}" sibTransId="{28675F00-3241-4EA9-8EB7-29118EE74294}"/>
    <dgm:cxn modelId="{52518618-E034-41D8-9569-07643623097D}" srcId="{80AB8095-5CDC-4D79-9260-7BD75B8F5B3E}" destId="{F371681A-F577-427D-B8DB-3157A6D36F5D}" srcOrd="3" destOrd="0" parTransId="{42FD4D89-4C42-493D-B1E7-8A78EC60C421}" sibTransId="{A0F2CE2A-3EB5-4715-9F7A-5CFB65674881}"/>
    <dgm:cxn modelId="{11AD0A1B-03FD-4FC1-AC61-E0665F62E66B}" type="presOf" srcId="{F371681A-F577-427D-B8DB-3157A6D36F5D}" destId="{C3655A43-F790-43A6-B6C4-930330B05C58}" srcOrd="0" destOrd="0" presId="urn:microsoft.com/office/officeart/2005/8/layout/process2"/>
    <dgm:cxn modelId="{A6824F3D-DFFF-49B6-87FB-4D758DD0ED99}" type="presOf" srcId="{BCA26305-C33A-4846-9EC0-D31608825610}" destId="{6C8962FA-E0FF-47ED-866B-B90384BBC352}" srcOrd="0" destOrd="0" presId="urn:microsoft.com/office/officeart/2005/8/layout/process2"/>
    <dgm:cxn modelId="{3FF9A441-D13D-434C-9440-EA7EA1A789FC}" type="presOf" srcId="{CFB371D7-1A89-487C-B458-7AEB7020D864}" destId="{80721A05-EC8B-4FC4-A41E-8C9C2DF45C7E}" srcOrd="0" destOrd="0" presId="urn:microsoft.com/office/officeart/2005/8/layout/process2"/>
    <dgm:cxn modelId="{74DB915A-BCB9-4960-A33F-6345BE4C4295}" type="presOf" srcId="{5A2EC48A-0546-4E69-9722-3948E2FA69E5}" destId="{15845D14-EF17-45C6-A1E3-3C560A6798E3}" srcOrd="0" destOrd="0" presId="urn:microsoft.com/office/officeart/2005/8/layout/process2"/>
    <dgm:cxn modelId="{EB689F7A-D766-4E16-A7F6-46733FD944F5}" type="presOf" srcId="{80AB8095-5CDC-4D79-9260-7BD75B8F5B3E}" destId="{5BCA598D-10CF-4A99-9AAC-29408E16514E}" srcOrd="0" destOrd="0" presId="urn:microsoft.com/office/officeart/2005/8/layout/process2"/>
    <dgm:cxn modelId="{E7AE1490-1797-4586-8ED8-228F491D7A27}" type="presOf" srcId="{B897A1C8-EBDB-4CF8-84BB-E4DDBFA09E2B}" destId="{61817916-F2FA-4064-8A7C-1A382FB85FAD}" srcOrd="1" destOrd="0" presId="urn:microsoft.com/office/officeart/2005/8/layout/process2"/>
    <dgm:cxn modelId="{B233FEA5-EBED-478F-89C1-0A86F9C4C301}" type="presOf" srcId="{28675F00-3241-4EA9-8EB7-29118EE74294}" destId="{4645A435-4F31-4F01-9433-B5D23F832388}" srcOrd="1" destOrd="0" presId="urn:microsoft.com/office/officeart/2005/8/layout/process2"/>
    <dgm:cxn modelId="{E972E3B3-D371-4C4C-90CE-A0461FCCADDA}" type="presOf" srcId="{78D10E22-7F3D-4504-B83C-AC8F323C906A}" destId="{2B5CD568-5D9D-433E-97EE-9FFB6892A9B2}" srcOrd="1" destOrd="0" presId="urn:microsoft.com/office/officeart/2005/8/layout/process2"/>
    <dgm:cxn modelId="{EC875FBD-EC0A-4C99-BA65-10D82A9C343B}" srcId="{80AB8095-5CDC-4D79-9260-7BD75B8F5B3E}" destId="{CFB371D7-1A89-487C-B458-7AEB7020D864}" srcOrd="1" destOrd="0" parTransId="{AE784BF9-7DBE-49A4-BB4B-EFA9C9DA6A5E}" sibTransId="{B897A1C8-EBDB-4CF8-84BB-E4DDBFA09E2B}"/>
    <dgm:cxn modelId="{665A98D1-5086-48B4-91A1-52D1D1FF1973}" type="presOf" srcId="{B897A1C8-EBDB-4CF8-84BB-E4DDBFA09E2B}" destId="{61F87944-6AAA-41D9-AED4-DBA22FC71E5A}" srcOrd="0" destOrd="0" presId="urn:microsoft.com/office/officeart/2005/8/layout/process2"/>
    <dgm:cxn modelId="{5396C4D6-A83C-4E26-9F5D-9F1C02021DDB}" type="presOf" srcId="{28675F00-3241-4EA9-8EB7-29118EE74294}" destId="{A0BC98D0-BE1C-4483-B87E-8F84B458F6A2}" srcOrd="0" destOrd="0" presId="urn:microsoft.com/office/officeart/2005/8/layout/process2"/>
    <dgm:cxn modelId="{BD207EE7-C163-4F1A-9D85-4775F6129A35}" srcId="{80AB8095-5CDC-4D79-9260-7BD75B8F5B3E}" destId="{5A2EC48A-0546-4E69-9722-3948E2FA69E5}" srcOrd="0" destOrd="0" parTransId="{8D5FEC92-C0AE-46B3-926C-896498A2FB81}" sibTransId="{78D10E22-7F3D-4504-B83C-AC8F323C906A}"/>
    <dgm:cxn modelId="{644C2E42-D2AB-45DA-A088-7A58C4EB674C}" type="presParOf" srcId="{5BCA598D-10CF-4A99-9AAC-29408E16514E}" destId="{15845D14-EF17-45C6-A1E3-3C560A6798E3}" srcOrd="0" destOrd="0" presId="urn:microsoft.com/office/officeart/2005/8/layout/process2"/>
    <dgm:cxn modelId="{BD7AD5DE-2375-41CC-B2FC-11E62CFB3E1E}" type="presParOf" srcId="{5BCA598D-10CF-4A99-9AAC-29408E16514E}" destId="{8C23E6CE-DBFA-4B31-A459-DCB98359E443}" srcOrd="1" destOrd="0" presId="urn:microsoft.com/office/officeart/2005/8/layout/process2"/>
    <dgm:cxn modelId="{A246A651-B0FA-4BFC-8C1D-499BCB14CC98}" type="presParOf" srcId="{8C23E6CE-DBFA-4B31-A459-DCB98359E443}" destId="{2B5CD568-5D9D-433E-97EE-9FFB6892A9B2}" srcOrd="0" destOrd="0" presId="urn:microsoft.com/office/officeart/2005/8/layout/process2"/>
    <dgm:cxn modelId="{B82614CD-905F-4538-9F48-BB3D4DBEAE9E}" type="presParOf" srcId="{5BCA598D-10CF-4A99-9AAC-29408E16514E}" destId="{80721A05-EC8B-4FC4-A41E-8C9C2DF45C7E}" srcOrd="2" destOrd="0" presId="urn:microsoft.com/office/officeart/2005/8/layout/process2"/>
    <dgm:cxn modelId="{84F61EDF-098C-498A-9B69-604084404D40}" type="presParOf" srcId="{5BCA598D-10CF-4A99-9AAC-29408E16514E}" destId="{61F87944-6AAA-41D9-AED4-DBA22FC71E5A}" srcOrd="3" destOrd="0" presId="urn:microsoft.com/office/officeart/2005/8/layout/process2"/>
    <dgm:cxn modelId="{F5C6EA3A-8628-4D64-B6D7-2CED32C40626}" type="presParOf" srcId="{61F87944-6AAA-41D9-AED4-DBA22FC71E5A}" destId="{61817916-F2FA-4064-8A7C-1A382FB85FAD}" srcOrd="0" destOrd="0" presId="urn:microsoft.com/office/officeart/2005/8/layout/process2"/>
    <dgm:cxn modelId="{818284BA-23AA-47B5-B782-A56E12FD10B4}" type="presParOf" srcId="{5BCA598D-10CF-4A99-9AAC-29408E16514E}" destId="{6C8962FA-E0FF-47ED-866B-B90384BBC352}" srcOrd="4" destOrd="0" presId="urn:microsoft.com/office/officeart/2005/8/layout/process2"/>
    <dgm:cxn modelId="{B948D05A-7F23-410E-B1FB-FCCA5141C3C5}" type="presParOf" srcId="{5BCA598D-10CF-4A99-9AAC-29408E16514E}" destId="{A0BC98D0-BE1C-4483-B87E-8F84B458F6A2}" srcOrd="5" destOrd="0" presId="urn:microsoft.com/office/officeart/2005/8/layout/process2"/>
    <dgm:cxn modelId="{61007715-495D-4081-B799-41326A44C86E}" type="presParOf" srcId="{A0BC98D0-BE1C-4483-B87E-8F84B458F6A2}" destId="{4645A435-4F31-4F01-9433-B5D23F832388}" srcOrd="0" destOrd="0" presId="urn:microsoft.com/office/officeart/2005/8/layout/process2"/>
    <dgm:cxn modelId="{075B9C81-4446-48C7-8EF8-1EAA3348506B}" type="presParOf" srcId="{5BCA598D-10CF-4A99-9AAC-29408E16514E}" destId="{C3655A43-F790-43A6-B6C4-930330B05C58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AB8095-5CDC-4D79-9260-7BD75B8F5B3E}" type="doc">
      <dgm:prSet loTypeId="urn:microsoft.com/office/officeart/2005/8/layout/process2" loCatId="process" qsTypeId="urn:microsoft.com/office/officeart/2005/8/quickstyle/simple3" qsCatId="simple" csTypeId="urn:microsoft.com/office/officeart/2005/8/colors/colorful4" csCatId="colorful" phldr="1"/>
      <dgm:spPr/>
    </dgm:pt>
    <dgm:pt modelId="{5A2EC48A-0546-4E69-9722-3948E2FA69E5}">
      <dgm:prSet phldrT="[Text]"/>
      <dgm:spPr/>
      <dgm:t>
        <a:bodyPr/>
        <a:lstStyle/>
        <a:p>
          <a:r>
            <a:rPr lang="en-US">
              <a:solidFill>
                <a:srgbClr val="000000"/>
              </a:solidFill>
            </a:rPr>
            <a:t>Noise Addition</a:t>
          </a:r>
          <a:endParaRPr lang="en-US" sz="3000">
            <a:solidFill>
              <a:srgbClr val="000000"/>
            </a:solidFill>
            <a:latin typeface="Century Gothic"/>
          </a:endParaRPr>
        </a:p>
      </dgm:t>
    </dgm:pt>
    <dgm:pt modelId="{8D5FEC92-C0AE-46B3-926C-896498A2FB81}" type="parTrans" cxnId="{BD207EE7-C163-4F1A-9D85-4775F6129A35}">
      <dgm:prSet/>
      <dgm:spPr/>
    </dgm:pt>
    <dgm:pt modelId="{78D10E22-7F3D-4504-B83C-AC8F323C906A}" type="sibTrans" cxnId="{BD207EE7-C163-4F1A-9D85-4775F6129A35}">
      <dgm:prSet/>
      <dgm:spPr/>
      <dgm:t>
        <a:bodyPr/>
        <a:lstStyle/>
        <a:p>
          <a:endParaRPr lang="en-US"/>
        </a:p>
      </dgm:t>
    </dgm:pt>
    <dgm:pt modelId="{CFB371D7-1A89-487C-B458-7AEB7020D864}">
      <dgm:prSet phldrT="[Text]"/>
      <dgm:spPr/>
      <dgm:t>
        <a:bodyPr/>
        <a:lstStyle/>
        <a:p>
          <a:r>
            <a:rPr lang="en-US">
              <a:solidFill>
                <a:srgbClr val="000000"/>
              </a:solidFill>
            </a:rPr>
            <a:t>Preprocessing</a:t>
          </a:r>
          <a:endParaRPr lang="en-US"/>
        </a:p>
      </dgm:t>
    </dgm:pt>
    <dgm:pt modelId="{AE784BF9-7DBE-49A4-BB4B-EFA9C9DA6A5E}" type="parTrans" cxnId="{EC875FBD-EC0A-4C99-BA65-10D82A9C343B}">
      <dgm:prSet/>
      <dgm:spPr/>
    </dgm:pt>
    <dgm:pt modelId="{B897A1C8-EBDB-4CF8-84BB-E4DDBFA09E2B}" type="sibTrans" cxnId="{EC875FBD-EC0A-4C99-BA65-10D82A9C343B}">
      <dgm:prSet/>
      <dgm:spPr/>
      <dgm:t>
        <a:bodyPr/>
        <a:lstStyle/>
        <a:p>
          <a:endParaRPr lang="en-US"/>
        </a:p>
      </dgm:t>
    </dgm:pt>
    <dgm:pt modelId="{BCA26305-C33A-4846-9EC0-D31608825610}">
      <dgm:prSet phldrT="[Text]"/>
      <dgm:spPr/>
      <dgm:t>
        <a:bodyPr/>
        <a:lstStyle/>
        <a:p>
          <a:r>
            <a:rPr lang="en-US">
              <a:solidFill>
                <a:srgbClr val="000000"/>
              </a:solidFill>
            </a:rPr>
            <a:t>Training</a:t>
          </a:r>
        </a:p>
      </dgm:t>
    </dgm:pt>
    <dgm:pt modelId="{133F53DB-A5A5-41F3-8957-06F58C4B8D30}" type="parTrans" cxnId="{176A8A09-3855-4B91-9F1A-41DD1F222B43}">
      <dgm:prSet/>
      <dgm:spPr/>
    </dgm:pt>
    <dgm:pt modelId="{28675F00-3241-4EA9-8EB7-29118EE74294}" type="sibTrans" cxnId="{176A8A09-3855-4B91-9F1A-41DD1F222B43}">
      <dgm:prSet/>
      <dgm:spPr/>
      <dgm:t>
        <a:bodyPr/>
        <a:lstStyle/>
        <a:p>
          <a:endParaRPr lang="en-US"/>
        </a:p>
      </dgm:t>
    </dgm:pt>
    <dgm:pt modelId="{F371681A-F577-427D-B8DB-3157A6D36F5D}">
      <dgm:prSet phldrT="[Text]"/>
      <dgm:spPr/>
      <dgm:t>
        <a:bodyPr/>
        <a:lstStyle/>
        <a:p>
          <a:r>
            <a:rPr lang="en-US">
              <a:solidFill>
                <a:srgbClr val="000000"/>
              </a:solidFill>
            </a:rPr>
            <a:t>Testing</a:t>
          </a:r>
        </a:p>
      </dgm:t>
    </dgm:pt>
    <dgm:pt modelId="{42FD4D89-4C42-493D-B1E7-8A78EC60C421}" type="parTrans" cxnId="{52518618-E034-41D8-9569-07643623097D}">
      <dgm:prSet/>
      <dgm:spPr/>
    </dgm:pt>
    <dgm:pt modelId="{A0F2CE2A-3EB5-4715-9F7A-5CFB65674881}" type="sibTrans" cxnId="{52518618-E034-41D8-9569-07643623097D}">
      <dgm:prSet/>
      <dgm:spPr/>
      <dgm:t>
        <a:bodyPr/>
        <a:lstStyle/>
        <a:p>
          <a:endParaRPr lang="en-US"/>
        </a:p>
      </dgm:t>
    </dgm:pt>
    <dgm:pt modelId="{5BCA598D-10CF-4A99-9AAC-29408E16514E}" type="pres">
      <dgm:prSet presAssocID="{80AB8095-5CDC-4D79-9260-7BD75B8F5B3E}" presName="linearFlow" presStyleCnt="0">
        <dgm:presLayoutVars>
          <dgm:resizeHandles val="exact"/>
        </dgm:presLayoutVars>
      </dgm:prSet>
      <dgm:spPr/>
    </dgm:pt>
    <dgm:pt modelId="{15845D14-EF17-45C6-A1E3-3C560A6798E3}" type="pres">
      <dgm:prSet presAssocID="{5A2EC48A-0546-4E69-9722-3948E2FA69E5}" presName="node" presStyleLbl="node1" presStyleIdx="0" presStyleCnt="4">
        <dgm:presLayoutVars>
          <dgm:bulletEnabled val="1"/>
        </dgm:presLayoutVars>
      </dgm:prSet>
      <dgm:spPr/>
    </dgm:pt>
    <dgm:pt modelId="{8C23E6CE-DBFA-4B31-A459-DCB98359E443}" type="pres">
      <dgm:prSet presAssocID="{78D10E22-7F3D-4504-B83C-AC8F323C906A}" presName="sibTrans" presStyleLbl="sibTrans2D1" presStyleIdx="0" presStyleCnt="3"/>
      <dgm:spPr/>
    </dgm:pt>
    <dgm:pt modelId="{2B5CD568-5D9D-433E-97EE-9FFB6892A9B2}" type="pres">
      <dgm:prSet presAssocID="{78D10E22-7F3D-4504-B83C-AC8F323C906A}" presName="connectorText" presStyleLbl="sibTrans2D1" presStyleIdx="0" presStyleCnt="3"/>
      <dgm:spPr/>
    </dgm:pt>
    <dgm:pt modelId="{80721A05-EC8B-4FC4-A41E-8C9C2DF45C7E}" type="pres">
      <dgm:prSet presAssocID="{CFB371D7-1A89-487C-B458-7AEB7020D864}" presName="node" presStyleLbl="node1" presStyleIdx="1" presStyleCnt="4">
        <dgm:presLayoutVars>
          <dgm:bulletEnabled val="1"/>
        </dgm:presLayoutVars>
      </dgm:prSet>
      <dgm:spPr/>
    </dgm:pt>
    <dgm:pt modelId="{61F87944-6AAA-41D9-AED4-DBA22FC71E5A}" type="pres">
      <dgm:prSet presAssocID="{B897A1C8-EBDB-4CF8-84BB-E4DDBFA09E2B}" presName="sibTrans" presStyleLbl="sibTrans2D1" presStyleIdx="1" presStyleCnt="3"/>
      <dgm:spPr/>
    </dgm:pt>
    <dgm:pt modelId="{61817916-F2FA-4064-8A7C-1A382FB85FAD}" type="pres">
      <dgm:prSet presAssocID="{B897A1C8-EBDB-4CF8-84BB-E4DDBFA09E2B}" presName="connectorText" presStyleLbl="sibTrans2D1" presStyleIdx="1" presStyleCnt="3"/>
      <dgm:spPr/>
    </dgm:pt>
    <dgm:pt modelId="{6C8962FA-E0FF-47ED-866B-B90384BBC352}" type="pres">
      <dgm:prSet presAssocID="{BCA26305-C33A-4846-9EC0-D31608825610}" presName="node" presStyleLbl="node1" presStyleIdx="2" presStyleCnt="4">
        <dgm:presLayoutVars>
          <dgm:bulletEnabled val="1"/>
        </dgm:presLayoutVars>
      </dgm:prSet>
      <dgm:spPr/>
    </dgm:pt>
    <dgm:pt modelId="{A0BC98D0-BE1C-4483-B87E-8F84B458F6A2}" type="pres">
      <dgm:prSet presAssocID="{28675F00-3241-4EA9-8EB7-29118EE74294}" presName="sibTrans" presStyleLbl="sibTrans2D1" presStyleIdx="2" presStyleCnt="3"/>
      <dgm:spPr/>
    </dgm:pt>
    <dgm:pt modelId="{4645A435-4F31-4F01-9433-B5D23F832388}" type="pres">
      <dgm:prSet presAssocID="{28675F00-3241-4EA9-8EB7-29118EE74294}" presName="connectorText" presStyleLbl="sibTrans2D1" presStyleIdx="2" presStyleCnt="3"/>
      <dgm:spPr/>
    </dgm:pt>
    <dgm:pt modelId="{C3655A43-F790-43A6-B6C4-930330B05C58}" type="pres">
      <dgm:prSet presAssocID="{F371681A-F577-427D-B8DB-3157A6D36F5D}" presName="node" presStyleLbl="node1" presStyleIdx="3" presStyleCnt="4">
        <dgm:presLayoutVars>
          <dgm:bulletEnabled val="1"/>
        </dgm:presLayoutVars>
      </dgm:prSet>
      <dgm:spPr/>
    </dgm:pt>
  </dgm:ptLst>
  <dgm:cxnLst>
    <dgm:cxn modelId="{FC6B3501-DD57-4B64-BC75-38D68AB7BC8F}" type="presOf" srcId="{78D10E22-7F3D-4504-B83C-AC8F323C906A}" destId="{8C23E6CE-DBFA-4B31-A459-DCB98359E443}" srcOrd="0" destOrd="0" presId="urn:microsoft.com/office/officeart/2005/8/layout/process2"/>
    <dgm:cxn modelId="{176A8A09-3855-4B91-9F1A-41DD1F222B43}" srcId="{80AB8095-5CDC-4D79-9260-7BD75B8F5B3E}" destId="{BCA26305-C33A-4846-9EC0-D31608825610}" srcOrd="2" destOrd="0" parTransId="{133F53DB-A5A5-41F3-8957-06F58C4B8D30}" sibTransId="{28675F00-3241-4EA9-8EB7-29118EE74294}"/>
    <dgm:cxn modelId="{52518618-E034-41D8-9569-07643623097D}" srcId="{80AB8095-5CDC-4D79-9260-7BD75B8F5B3E}" destId="{F371681A-F577-427D-B8DB-3157A6D36F5D}" srcOrd="3" destOrd="0" parTransId="{42FD4D89-4C42-493D-B1E7-8A78EC60C421}" sibTransId="{A0F2CE2A-3EB5-4715-9F7A-5CFB65674881}"/>
    <dgm:cxn modelId="{11AD0A1B-03FD-4FC1-AC61-E0665F62E66B}" type="presOf" srcId="{F371681A-F577-427D-B8DB-3157A6D36F5D}" destId="{C3655A43-F790-43A6-B6C4-930330B05C58}" srcOrd="0" destOrd="0" presId="urn:microsoft.com/office/officeart/2005/8/layout/process2"/>
    <dgm:cxn modelId="{A6824F3D-DFFF-49B6-87FB-4D758DD0ED99}" type="presOf" srcId="{BCA26305-C33A-4846-9EC0-D31608825610}" destId="{6C8962FA-E0FF-47ED-866B-B90384BBC352}" srcOrd="0" destOrd="0" presId="urn:microsoft.com/office/officeart/2005/8/layout/process2"/>
    <dgm:cxn modelId="{3FF9A441-D13D-434C-9440-EA7EA1A789FC}" type="presOf" srcId="{CFB371D7-1A89-487C-B458-7AEB7020D864}" destId="{80721A05-EC8B-4FC4-A41E-8C9C2DF45C7E}" srcOrd="0" destOrd="0" presId="urn:microsoft.com/office/officeart/2005/8/layout/process2"/>
    <dgm:cxn modelId="{74DB915A-BCB9-4960-A33F-6345BE4C4295}" type="presOf" srcId="{5A2EC48A-0546-4E69-9722-3948E2FA69E5}" destId="{15845D14-EF17-45C6-A1E3-3C560A6798E3}" srcOrd="0" destOrd="0" presId="urn:microsoft.com/office/officeart/2005/8/layout/process2"/>
    <dgm:cxn modelId="{EB689F7A-D766-4E16-A7F6-46733FD944F5}" type="presOf" srcId="{80AB8095-5CDC-4D79-9260-7BD75B8F5B3E}" destId="{5BCA598D-10CF-4A99-9AAC-29408E16514E}" srcOrd="0" destOrd="0" presId="urn:microsoft.com/office/officeart/2005/8/layout/process2"/>
    <dgm:cxn modelId="{E7AE1490-1797-4586-8ED8-228F491D7A27}" type="presOf" srcId="{B897A1C8-EBDB-4CF8-84BB-E4DDBFA09E2B}" destId="{61817916-F2FA-4064-8A7C-1A382FB85FAD}" srcOrd="1" destOrd="0" presId="urn:microsoft.com/office/officeart/2005/8/layout/process2"/>
    <dgm:cxn modelId="{B233FEA5-EBED-478F-89C1-0A86F9C4C301}" type="presOf" srcId="{28675F00-3241-4EA9-8EB7-29118EE74294}" destId="{4645A435-4F31-4F01-9433-B5D23F832388}" srcOrd="1" destOrd="0" presId="urn:microsoft.com/office/officeart/2005/8/layout/process2"/>
    <dgm:cxn modelId="{E972E3B3-D371-4C4C-90CE-A0461FCCADDA}" type="presOf" srcId="{78D10E22-7F3D-4504-B83C-AC8F323C906A}" destId="{2B5CD568-5D9D-433E-97EE-9FFB6892A9B2}" srcOrd="1" destOrd="0" presId="urn:microsoft.com/office/officeart/2005/8/layout/process2"/>
    <dgm:cxn modelId="{EC875FBD-EC0A-4C99-BA65-10D82A9C343B}" srcId="{80AB8095-5CDC-4D79-9260-7BD75B8F5B3E}" destId="{CFB371D7-1A89-487C-B458-7AEB7020D864}" srcOrd="1" destOrd="0" parTransId="{AE784BF9-7DBE-49A4-BB4B-EFA9C9DA6A5E}" sibTransId="{B897A1C8-EBDB-4CF8-84BB-E4DDBFA09E2B}"/>
    <dgm:cxn modelId="{665A98D1-5086-48B4-91A1-52D1D1FF1973}" type="presOf" srcId="{B897A1C8-EBDB-4CF8-84BB-E4DDBFA09E2B}" destId="{61F87944-6AAA-41D9-AED4-DBA22FC71E5A}" srcOrd="0" destOrd="0" presId="urn:microsoft.com/office/officeart/2005/8/layout/process2"/>
    <dgm:cxn modelId="{5396C4D6-A83C-4E26-9F5D-9F1C02021DDB}" type="presOf" srcId="{28675F00-3241-4EA9-8EB7-29118EE74294}" destId="{A0BC98D0-BE1C-4483-B87E-8F84B458F6A2}" srcOrd="0" destOrd="0" presId="urn:microsoft.com/office/officeart/2005/8/layout/process2"/>
    <dgm:cxn modelId="{BD207EE7-C163-4F1A-9D85-4775F6129A35}" srcId="{80AB8095-5CDC-4D79-9260-7BD75B8F5B3E}" destId="{5A2EC48A-0546-4E69-9722-3948E2FA69E5}" srcOrd="0" destOrd="0" parTransId="{8D5FEC92-C0AE-46B3-926C-896498A2FB81}" sibTransId="{78D10E22-7F3D-4504-B83C-AC8F323C906A}"/>
    <dgm:cxn modelId="{644C2E42-D2AB-45DA-A088-7A58C4EB674C}" type="presParOf" srcId="{5BCA598D-10CF-4A99-9AAC-29408E16514E}" destId="{15845D14-EF17-45C6-A1E3-3C560A6798E3}" srcOrd="0" destOrd="0" presId="urn:microsoft.com/office/officeart/2005/8/layout/process2"/>
    <dgm:cxn modelId="{BD7AD5DE-2375-41CC-B2FC-11E62CFB3E1E}" type="presParOf" srcId="{5BCA598D-10CF-4A99-9AAC-29408E16514E}" destId="{8C23E6CE-DBFA-4B31-A459-DCB98359E443}" srcOrd="1" destOrd="0" presId="urn:microsoft.com/office/officeart/2005/8/layout/process2"/>
    <dgm:cxn modelId="{A246A651-B0FA-4BFC-8C1D-499BCB14CC98}" type="presParOf" srcId="{8C23E6CE-DBFA-4B31-A459-DCB98359E443}" destId="{2B5CD568-5D9D-433E-97EE-9FFB6892A9B2}" srcOrd="0" destOrd="0" presId="urn:microsoft.com/office/officeart/2005/8/layout/process2"/>
    <dgm:cxn modelId="{B82614CD-905F-4538-9F48-BB3D4DBEAE9E}" type="presParOf" srcId="{5BCA598D-10CF-4A99-9AAC-29408E16514E}" destId="{80721A05-EC8B-4FC4-A41E-8C9C2DF45C7E}" srcOrd="2" destOrd="0" presId="urn:microsoft.com/office/officeart/2005/8/layout/process2"/>
    <dgm:cxn modelId="{84F61EDF-098C-498A-9B69-604084404D40}" type="presParOf" srcId="{5BCA598D-10CF-4A99-9AAC-29408E16514E}" destId="{61F87944-6AAA-41D9-AED4-DBA22FC71E5A}" srcOrd="3" destOrd="0" presId="urn:microsoft.com/office/officeart/2005/8/layout/process2"/>
    <dgm:cxn modelId="{F5C6EA3A-8628-4D64-B6D7-2CED32C40626}" type="presParOf" srcId="{61F87944-6AAA-41D9-AED4-DBA22FC71E5A}" destId="{61817916-F2FA-4064-8A7C-1A382FB85FAD}" srcOrd="0" destOrd="0" presId="urn:microsoft.com/office/officeart/2005/8/layout/process2"/>
    <dgm:cxn modelId="{818284BA-23AA-47B5-B782-A56E12FD10B4}" type="presParOf" srcId="{5BCA598D-10CF-4A99-9AAC-29408E16514E}" destId="{6C8962FA-E0FF-47ED-866B-B90384BBC352}" srcOrd="4" destOrd="0" presId="urn:microsoft.com/office/officeart/2005/8/layout/process2"/>
    <dgm:cxn modelId="{B948D05A-7F23-410E-B1FB-FCCA5141C3C5}" type="presParOf" srcId="{5BCA598D-10CF-4A99-9AAC-29408E16514E}" destId="{A0BC98D0-BE1C-4483-B87E-8F84B458F6A2}" srcOrd="5" destOrd="0" presId="urn:microsoft.com/office/officeart/2005/8/layout/process2"/>
    <dgm:cxn modelId="{61007715-495D-4081-B799-41326A44C86E}" type="presParOf" srcId="{A0BC98D0-BE1C-4483-B87E-8F84B458F6A2}" destId="{4645A435-4F31-4F01-9433-B5D23F832388}" srcOrd="0" destOrd="0" presId="urn:microsoft.com/office/officeart/2005/8/layout/process2"/>
    <dgm:cxn modelId="{075B9C81-4446-48C7-8EF8-1EAA3348506B}" type="presParOf" srcId="{5BCA598D-10CF-4A99-9AAC-29408E16514E}" destId="{C3655A43-F790-43A6-B6C4-930330B05C58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AB8095-5CDC-4D79-9260-7BD75B8F5B3E}" type="doc">
      <dgm:prSet loTypeId="urn:microsoft.com/office/officeart/2005/8/layout/process2" loCatId="process" qsTypeId="urn:microsoft.com/office/officeart/2005/8/quickstyle/simple3" qsCatId="simple" csTypeId="urn:microsoft.com/office/officeart/2005/8/colors/colorful4" csCatId="colorful" phldr="1"/>
      <dgm:spPr/>
    </dgm:pt>
    <dgm:pt modelId="{5A2EC48A-0546-4E69-9722-3948E2FA69E5}">
      <dgm:prSet phldrT="[Text]"/>
      <dgm:spPr/>
      <dgm:t>
        <a:bodyPr/>
        <a:lstStyle/>
        <a:p>
          <a:r>
            <a:rPr lang="en-US">
              <a:solidFill>
                <a:srgbClr val="000000"/>
              </a:solidFill>
            </a:rPr>
            <a:t>Noise Addition</a:t>
          </a:r>
          <a:endParaRPr lang="en-US" sz="3000">
            <a:solidFill>
              <a:srgbClr val="000000"/>
            </a:solidFill>
            <a:latin typeface="Century Gothic"/>
          </a:endParaRPr>
        </a:p>
      </dgm:t>
    </dgm:pt>
    <dgm:pt modelId="{8D5FEC92-C0AE-46B3-926C-896498A2FB81}" type="parTrans" cxnId="{BD207EE7-C163-4F1A-9D85-4775F6129A35}">
      <dgm:prSet/>
      <dgm:spPr/>
    </dgm:pt>
    <dgm:pt modelId="{78D10E22-7F3D-4504-B83C-AC8F323C906A}" type="sibTrans" cxnId="{BD207EE7-C163-4F1A-9D85-4775F6129A35}">
      <dgm:prSet/>
      <dgm:spPr/>
      <dgm:t>
        <a:bodyPr/>
        <a:lstStyle/>
        <a:p>
          <a:endParaRPr lang="en-US"/>
        </a:p>
      </dgm:t>
    </dgm:pt>
    <dgm:pt modelId="{CFB371D7-1A89-487C-B458-7AEB7020D864}">
      <dgm:prSet phldrT="[Text]"/>
      <dgm:spPr/>
      <dgm:t>
        <a:bodyPr/>
        <a:lstStyle/>
        <a:p>
          <a:r>
            <a:rPr lang="en-US">
              <a:solidFill>
                <a:srgbClr val="000000"/>
              </a:solidFill>
            </a:rPr>
            <a:t>Preprocessing</a:t>
          </a:r>
        </a:p>
      </dgm:t>
    </dgm:pt>
    <dgm:pt modelId="{AE784BF9-7DBE-49A4-BB4B-EFA9C9DA6A5E}" type="parTrans" cxnId="{EC875FBD-EC0A-4C99-BA65-10D82A9C343B}">
      <dgm:prSet/>
      <dgm:spPr/>
    </dgm:pt>
    <dgm:pt modelId="{B897A1C8-EBDB-4CF8-84BB-E4DDBFA09E2B}" type="sibTrans" cxnId="{EC875FBD-EC0A-4C99-BA65-10D82A9C343B}">
      <dgm:prSet/>
      <dgm:spPr/>
      <dgm:t>
        <a:bodyPr/>
        <a:lstStyle/>
        <a:p>
          <a:endParaRPr lang="en-US"/>
        </a:p>
      </dgm:t>
    </dgm:pt>
    <dgm:pt modelId="{BCA26305-C33A-4846-9EC0-D31608825610}">
      <dgm:prSet phldrT="[Text]"/>
      <dgm:spPr/>
      <dgm:t>
        <a:bodyPr/>
        <a:lstStyle/>
        <a:p>
          <a:r>
            <a:rPr lang="en-US">
              <a:solidFill>
                <a:srgbClr val="000000"/>
              </a:solidFill>
            </a:rPr>
            <a:t>Training</a:t>
          </a:r>
        </a:p>
      </dgm:t>
    </dgm:pt>
    <dgm:pt modelId="{133F53DB-A5A5-41F3-8957-06F58C4B8D30}" type="parTrans" cxnId="{176A8A09-3855-4B91-9F1A-41DD1F222B43}">
      <dgm:prSet/>
      <dgm:spPr/>
    </dgm:pt>
    <dgm:pt modelId="{28675F00-3241-4EA9-8EB7-29118EE74294}" type="sibTrans" cxnId="{176A8A09-3855-4B91-9F1A-41DD1F222B43}">
      <dgm:prSet/>
      <dgm:spPr/>
      <dgm:t>
        <a:bodyPr/>
        <a:lstStyle/>
        <a:p>
          <a:endParaRPr lang="en-US"/>
        </a:p>
      </dgm:t>
    </dgm:pt>
    <dgm:pt modelId="{F371681A-F577-427D-B8DB-3157A6D36F5D}">
      <dgm:prSet phldrT="[Text]"/>
      <dgm:spPr/>
      <dgm:t>
        <a:bodyPr/>
        <a:lstStyle/>
        <a:p>
          <a:r>
            <a:rPr lang="en-US">
              <a:solidFill>
                <a:srgbClr val="000000"/>
              </a:solidFill>
            </a:rPr>
            <a:t>Testing</a:t>
          </a:r>
        </a:p>
      </dgm:t>
    </dgm:pt>
    <dgm:pt modelId="{42FD4D89-4C42-493D-B1E7-8A78EC60C421}" type="parTrans" cxnId="{52518618-E034-41D8-9569-07643623097D}">
      <dgm:prSet/>
      <dgm:spPr/>
    </dgm:pt>
    <dgm:pt modelId="{A0F2CE2A-3EB5-4715-9F7A-5CFB65674881}" type="sibTrans" cxnId="{52518618-E034-41D8-9569-07643623097D}">
      <dgm:prSet/>
      <dgm:spPr/>
      <dgm:t>
        <a:bodyPr/>
        <a:lstStyle/>
        <a:p>
          <a:endParaRPr lang="en-US"/>
        </a:p>
      </dgm:t>
    </dgm:pt>
    <dgm:pt modelId="{5BCA598D-10CF-4A99-9AAC-29408E16514E}" type="pres">
      <dgm:prSet presAssocID="{80AB8095-5CDC-4D79-9260-7BD75B8F5B3E}" presName="linearFlow" presStyleCnt="0">
        <dgm:presLayoutVars>
          <dgm:resizeHandles val="exact"/>
        </dgm:presLayoutVars>
      </dgm:prSet>
      <dgm:spPr/>
    </dgm:pt>
    <dgm:pt modelId="{15845D14-EF17-45C6-A1E3-3C560A6798E3}" type="pres">
      <dgm:prSet presAssocID="{5A2EC48A-0546-4E69-9722-3948E2FA69E5}" presName="node" presStyleLbl="node1" presStyleIdx="0" presStyleCnt="4">
        <dgm:presLayoutVars>
          <dgm:bulletEnabled val="1"/>
        </dgm:presLayoutVars>
      </dgm:prSet>
      <dgm:spPr/>
    </dgm:pt>
    <dgm:pt modelId="{8C23E6CE-DBFA-4B31-A459-DCB98359E443}" type="pres">
      <dgm:prSet presAssocID="{78D10E22-7F3D-4504-B83C-AC8F323C906A}" presName="sibTrans" presStyleLbl="sibTrans2D1" presStyleIdx="0" presStyleCnt="3"/>
      <dgm:spPr/>
    </dgm:pt>
    <dgm:pt modelId="{2B5CD568-5D9D-433E-97EE-9FFB6892A9B2}" type="pres">
      <dgm:prSet presAssocID="{78D10E22-7F3D-4504-B83C-AC8F323C906A}" presName="connectorText" presStyleLbl="sibTrans2D1" presStyleIdx="0" presStyleCnt="3"/>
      <dgm:spPr/>
    </dgm:pt>
    <dgm:pt modelId="{80721A05-EC8B-4FC4-A41E-8C9C2DF45C7E}" type="pres">
      <dgm:prSet presAssocID="{CFB371D7-1A89-487C-B458-7AEB7020D864}" presName="node" presStyleLbl="node1" presStyleIdx="1" presStyleCnt="4">
        <dgm:presLayoutVars>
          <dgm:bulletEnabled val="1"/>
        </dgm:presLayoutVars>
      </dgm:prSet>
      <dgm:spPr/>
    </dgm:pt>
    <dgm:pt modelId="{61F87944-6AAA-41D9-AED4-DBA22FC71E5A}" type="pres">
      <dgm:prSet presAssocID="{B897A1C8-EBDB-4CF8-84BB-E4DDBFA09E2B}" presName="sibTrans" presStyleLbl="sibTrans2D1" presStyleIdx="1" presStyleCnt="3"/>
      <dgm:spPr/>
    </dgm:pt>
    <dgm:pt modelId="{61817916-F2FA-4064-8A7C-1A382FB85FAD}" type="pres">
      <dgm:prSet presAssocID="{B897A1C8-EBDB-4CF8-84BB-E4DDBFA09E2B}" presName="connectorText" presStyleLbl="sibTrans2D1" presStyleIdx="1" presStyleCnt="3"/>
      <dgm:spPr/>
    </dgm:pt>
    <dgm:pt modelId="{6C8962FA-E0FF-47ED-866B-B90384BBC352}" type="pres">
      <dgm:prSet presAssocID="{BCA26305-C33A-4846-9EC0-D31608825610}" presName="node" presStyleLbl="node1" presStyleIdx="2" presStyleCnt="4">
        <dgm:presLayoutVars>
          <dgm:bulletEnabled val="1"/>
        </dgm:presLayoutVars>
      </dgm:prSet>
      <dgm:spPr/>
    </dgm:pt>
    <dgm:pt modelId="{A0BC98D0-BE1C-4483-B87E-8F84B458F6A2}" type="pres">
      <dgm:prSet presAssocID="{28675F00-3241-4EA9-8EB7-29118EE74294}" presName="sibTrans" presStyleLbl="sibTrans2D1" presStyleIdx="2" presStyleCnt="3"/>
      <dgm:spPr/>
    </dgm:pt>
    <dgm:pt modelId="{4645A435-4F31-4F01-9433-B5D23F832388}" type="pres">
      <dgm:prSet presAssocID="{28675F00-3241-4EA9-8EB7-29118EE74294}" presName="connectorText" presStyleLbl="sibTrans2D1" presStyleIdx="2" presStyleCnt="3"/>
      <dgm:spPr/>
    </dgm:pt>
    <dgm:pt modelId="{C3655A43-F790-43A6-B6C4-930330B05C58}" type="pres">
      <dgm:prSet presAssocID="{F371681A-F577-427D-B8DB-3157A6D36F5D}" presName="node" presStyleLbl="node1" presStyleIdx="3" presStyleCnt="4">
        <dgm:presLayoutVars>
          <dgm:bulletEnabled val="1"/>
        </dgm:presLayoutVars>
      </dgm:prSet>
      <dgm:spPr/>
    </dgm:pt>
  </dgm:ptLst>
  <dgm:cxnLst>
    <dgm:cxn modelId="{FC6B3501-DD57-4B64-BC75-38D68AB7BC8F}" type="presOf" srcId="{78D10E22-7F3D-4504-B83C-AC8F323C906A}" destId="{8C23E6CE-DBFA-4B31-A459-DCB98359E443}" srcOrd="0" destOrd="0" presId="urn:microsoft.com/office/officeart/2005/8/layout/process2"/>
    <dgm:cxn modelId="{176A8A09-3855-4B91-9F1A-41DD1F222B43}" srcId="{80AB8095-5CDC-4D79-9260-7BD75B8F5B3E}" destId="{BCA26305-C33A-4846-9EC0-D31608825610}" srcOrd="2" destOrd="0" parTransId="{133F53DB-A5A5-41F3-8957-06F58C4B8D30}" sibTransId="{28675F00-3241-4EA9-8EB7-29118EE74294}"/>
    <dgm:cxn modelId="{52518618-E034-41D8-9569-07643623097D}" srcId="{80AB8095-5CDC-4D79-9260-7BD75B8F5B3E}" destId="{F371681A-F577-427D-B8DB-3157A6D36F5D}" srcOrd="3" destOrd="0" parTransId="{42FD4D89-4C42-493D-B1E7-8A78EC60C421}" sibTransId="{A0F2CE2A-3EB5-4715-9F7A-5CFB65674881}"/>
    <dgm:cxn modelId="{11AD0A1B-03FD-4FC1-AC61-E0665F62E66B}" type="presOf" srcId="{F371681A-F577-427D-B8DB-3157A6D36F5D}" destId="{C3655A43-F790-43A6-B6C4-930330B05C58}" srcOrd="0" destOrd="0" presId="urn:microsoft.com/office/officeart/2005/8/layout/process2"/>
    <dgm:cxn modelId="{A6824F3D-DFFF-49B6-87FB-4D758DD0ED99}" type="presOf" srcId="{BCA26305-C33A-4846-9EC0-D31608825610}" destId="{6C8962FA-E0FF-47ED-866B-B90384BBC352}" srcOrd="0" destOrd="0" presId="urn:microsoft.com/office/officeart/2005/8/layout/process2"/>
    <dgm:cxn modelId="{3FF9A441-D13D-434C-9440-EA7EA1A789FC}" type="presOf" srcId="{CFB371D7-1A89-487C-B458-7AEB7020D864}" destId="{80721A05-EC8B-4FC4-A41E-8C9C2DF45C7E}" srcOrd="0" destOrd="0" presId="urn:microsoft.com/office/officeart/2005/8/layout/process2"/>
    <dgm:cxn modelId="{74DB915A-BCB9-4960-A33F-6345BE4C4295}" type="presOf" srcId="{5A2EC48A-0546-4E69-9722-3948E2FA69E5}" destId="{15845D14-EF17-45C6-A1E3-3C560A6798E3}" srcOrd="0" destOrd="0" presId="urn:microsoft.com/office/officeart/2005/8/layout/process2"/>
    <dgm:cxn modelId="{EB689F7A-D766-4E16-A7F6-46733FD944F5}" type="presOf" srcId="{80AB8095-5CDC-4D79-9260-7BD75B8F5B3E}" destId="{5BCA598D-10CF-4A99-9AAC-29408E16514E}" srcOrd="0" destOrd="0" presId="urn:microsoft.com/office/officeart/2005/8/layout/process2"/>
    <dgm:cxn modelId="{E7AE1490-1797-4586-8ED8-228F491D7A27}" type="presOf" srcId="{B897A1C8-EBDB-4CF8-84BB-E4DDBFA09E2B}" destId="{61817916-F2FA-4064-8A7C-1A382FB85FAD}" srcOrd="1" destOrd="0" presId="urn:microsoft.com/office/officeart/2005/8/layout/process2"/>
    <dgm:cxn modelId="{B233FEA5-EBED-478F-89C1-0A86F9C4C301}" type="presOf" srcId="{28675F00-3241-4EA9-8EB7-29118EE74294}" destId="{4645A435-4F31-4F01-9433-B5D23F832388}" srcOrd="1" destOrd="0" presId="urn:microsoft.com/office/officeart/2005/8/layout/process2"/>
    <dgm:cxn modelId="{E972E3B3-D371-4C4C-90CE-A0461FCCADDA}" type="presOf" srcId="{78D10E22-7F3D-4504-B83C-AC8F323C906A}" destId="{2B5CD568-5D9D-433E-97EE-9FFB6892A9B2}" srcOrd="1" destOrd="0" presId="urn:microsoft.com/office/officeart/2005/8/layout/process2"/>
    <dgm:cxn modelId="{EC875FBD-EC0A-4C99-BA65-10D82A9C343B}" srcId="{80AB8095-5CDC-4D79-9260-7BD75B8F5B3E}" destId="{CFB371D7-1A89-487C-B458-7AEB7020D864}" srcOrd="1" destOrd="0" parTransId="{AE784BF9-7DBE-49A4-BB4B-EFA9C9DA6A5E}" sibTransId="{B897A1C8-EBDB-4CF8-84BB-E4DDBFA09E2B}"/>
    <dgm:cxn modelId="{665A98D1-5086-48B4-91A1-52D1D1FF1973}" type="presOf" srcId="{B897A1C8-EBDB-4CF8-84BB-E4DDBFA09E2B}" destId="{61F87944-6AAA-41D9-AED4-DBA22FC71E5A}" srcOrd="0" destOrd="0" presId="urn:microsoft.com/office/officeart/2005/8/layout/process2"/>
    <dgm:cxn modelId="{5396C4D6-A83C-4E26-9F5D-9F1C02021DDB}" type="presOf" srcId="{28675F00-3241-4EA9-8EB7-29118EE74294}" destId="{A0BC98D0-BE1C-4483-B87E-8F84B458F6A2}" srcOrd="0" destOrd="0" presId="urn:microsoft.com/office/officeart/2005/8/layout/process2"/>
    <dgm:cxn modelId="{BD207EE7-C163-4F1A-9D85-4775F6129A35}" srcId="{80AB8095-5CDC-4D79-9260-7BD75B8F5B3E}" destId="{5A2EC48A-0546-4E69-9722-3948E2FA69E5}" srcOrd="0" destOrd="0" parTransId="{8D5FEC92-C0AE-46B3-926C-896498A2FB81}" sibTransId="{78D10E22-7F3D-4504-B83C-AC8F323C906A}"/>
    <dgm:cxn modelId="{644C2E42-D2AB-45DA-A088-7A58C4EB674C}" type="presParOf" srcId="{5BCA598D-10CF-4A99-9AAC-29408E16514E}" destId="{15845D14-EF17-45C6-A1E3-3C560A6798E3}" srcOrd="0" destOrd="0" presId="urn:microsoft.com/office/officeart/2005/8/layout/process2"/>
    <dgm:cxn modelId="{BD7AD5DE-2375-41CC-B2FC-11E62CFB3E1E}" type="presParOf" srcId="{5BCA598D-10CF-4A99-9AAC-29408E16514E}" destId="{8C23E6CE-DBFA-4B31-A459-DCB98359E443}" srcOrd="1" destOrd="0" presId="urn:microsoft.com/office/officeart/2005/8/layout/process2"/>
    <dgm:cxn modelId="{A246A651-B0FA-4BFC-8C1D-499BCB14CC98}" type="presParOf" srcId="{8C23E6CE-DBFA-4B31-A459-DCB98359E443}" destId="{2B5CD568-5D9D-433E-97EE-9FFB6892A9B2}" srcOrd="0" destOrd="0" presId="urn:microsoft.com/office/officeart/2005/8/layout/process2"/>
    <dgm:cxn modelId="{B82614CD-905F-4538-9F48-BB3D4DBEAE9E}" type="presParOf" srcId="{5BCA598D-10CF-4A99-9AAC-29408E16514E}" destId="{80721A05-EC8B-4FC4-A41E-8C9C2DF45C7E}" srcOrd="2" destOrd="0" presId="urn:microsoft.com/office/officeart/2005/8/layout/process2"/>
    <dgm:cxn modelId="{84F61EDF-098C-498A-9B69-604084404D40}" type="presParOf" srcId="{5BCA598D-10CF-4A99-9AAC-29408E16514E}" destId="{61F87944-6AAA-41D9-AED4-DBA22FC71E5A}" srcOrd="3" destOrd="0" presId="urn:microsoft.com/office/officeart/2005/8/layout/process2"/>
    <dgm:cxn modelId="{F5C6EA3A-8628-4D64-B6D7-2CED32C40626}" type="presParOf" srcId="{61F87944-6AAA-41D9-AED4-DBA22FC71E5A}" destId="{61817916-F2FA-4064-8A7C-1A382FB85FAD}" srcOrd="0" destOrd="0" presId="urn:microsoft.com/office/officeart/2005/8/layout/process2"/>
    <dgm:cxn modelId="{818284BA-23AA-47B5-B782-A56E12FD10B4}" type="presParOf" srcId="{5BCA598D-10CF-4A99-9AAC-29408E16514E}" destId="{6C8962FA-E0FF-47ED-866B-B90384BBC352}" srcOrd="4" destOrd="0" presId="urn:microsoft.com/office/officeart/2005/8/layout/process2"/>
    <dgm:cxn modelId="{B948D05A-7F23-410E-B1FB-FCCA5141C3C5}" type="presParOf" srcId="{5BCA598D-10CF-4A99-9AAC-29408E16514E}" destId="{A0BC98D0-BE1C-4483-B87E-8F84B458F6A2}" srcOrd="5" destOrd="0" presId="urn:microsoft.com/office/officeart/2005/8/layout/process2"/>
    <dgm:cxn modelId="{61007715-495D-4081-B799-41326A44C86E}" type="presParOf" srcId="{A0BC98D0-BE1C-4483-B87E-8F84B458F6A2}" destId="{4645A435-4F31-4F01-9433-B5D23F832388}" srcOrd="0" destOrd="0" presId="urn:microsoft.com/office/officeart/2005/8/layout/process2"/>
    <dgm:cxn modelId="{075B9C81-4446-48C7-8EF8-1EAA3348506B}" type="presParOf" srcId="{5BCA598D-10CF-4A99-9AAC-29408E16514E}" destId="{C3655A43-F790-43A6-B6C4-930330B05C58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AB8095-5CDC-4D79-9260-7BD75B8F5B3E}" type="doc">
      <dgm:prSet loTypeId="urn:microsoft.com/office/officeart/2005/8/layout/process2" loCatId="process" qsTypeId="urn:microsoft.com/office/officeart/2005/8/quickstyle/simple3" qsCatId="simple" csTypeId="urn:microsoft.com/office/officeart/2005/8/colors/colorful4" csCatId="colorful" phldr="1"/>
      <dgm:spPr/>
    </dgm:pt>
    <dgm:pt modelId="{5A2EC48A-0546-4E69-9722-3948E2FA69E5}">
      <dgm:prSet phldrT="[Text]"/>
      <dgm:spPr/>
      <dgm:t>
        <a:bodyPr/>
        <a:lstStyle/>
        <a:p>
          <a:r>
            <a:rPr lang="en-US">
              <a:solidFill>
                <a:srgbClr val="000000"/>
              </a:solidFill>
            </a:rPr>
            <a:t>Noise Addition</a:t>
          </a:r>
          <a:endParaRPr lang="en-US" sz="3000">
            <a:solidFill>
              <a:srgbClr val="000000"/>
            </a:solidFill>
            <a:latin typeface="Century Gothic"/>
          </a:endParaRPr>
        </a:p>
      </dgm:t>
    </dgm:pt>
    <dgm:pt modelId="{8D5FEC92-C0AE-46B3-926C-896498A2FB81}" type="parTrans" cxnId="{BD207EE7-C163-4F1A-9D85-4775F6129A35}">
      <dgm:prSet/>
      <dgm:spPr/>
    </dgm:pt>
    <dgm:pt modelId="{78D10E22-7F3D-4504-B83C-AC8F323C906A}" type="sibTrans" cxnId="{BD207EE7-C163-4F1A-9D85-4775F6129A35}">
      <dgm:prSet/>
      <dgm:spPr/>
      <dgm:t>
        <a:bodyPr/>
        <a:lstStyle/>
        <a:p>
          <a:endParaRPr lang="en-US"/>
        </a:p>
      </dgm:t>
    </dgm:pt>
    <dgm:pt modelId="{CFB371D7-1A89-487C-B458-7AEB7020D864}">
      <dgm:prSet phldrT="[Text]"/>
      <dgm:spPr/>
      <dgm:t>
        <a:bodyPr/>
        <a:lstStyle/>
        <a:p>
          <a:r>
            <a:rPr lang="en-US">
              <a:solidFill>
                <a:srgbClr val="000000"/>
              </a:solidFill>
            </a:rPr>
            <a:t>Preprocessing</a:t>
          </a:r>
        </a:p>
      </dgm:t>
    </dgm:pt>
    <dgm:pt modelId="{AE784BF9-7DBE-49A4-BB4B-EFA9C9DA6A5E}" type="parTrans" cxnId="{EC875FBD-EC0A-4C99-BA65-10D82A9C343B}">
      <dgm:prSet/>
      <dgm:spPr/>
    </dgm:pt>
    <dgm:pt modelId="{B897A1C8-EBDB-4CF8-84BB-E4DDBFA09E2B}" type="sibTrans" cxnId="{EC875FBD-EC0A-4C99-BA65-10D82A9C343B}">
      <dgm:prSet/>
      <dgm:spPr/>
      <dgm:t>
        <a:bodyPr/>
        <a:lstStyle/>
        <a:p>
          <a:endParaRPr lang="en-US"/>
        </a:p>
      </dgm:t>
    </dgm:pt>
    <dgm:pt modelId="{BCA26305-C33A-4846-9EC0-D31608825610}">
      <dgm:prSet phldrT="[Text]"/>
      <dgm:spPr/>
      <dgm:t>
        <a:bodyPr/>
        <a:lstStyle/>
        <a:p>
          <a:r>
            <a:rPr lang="en-US">
              <a:solidFill>
                <a:srgbClr val="000000"/>
              </a:solidFill>
            </a:rPr>
            <a:t>Training</a:t>
          </a:r>
        </a:p>
      </dgm:t>
    </dgm:pt>
    <dgm:pt modelId="{133F53DB-A5A5-41F3-8957-06F58C4B8D30}" type="parTrans" cxnId="{176A8A09-3855-4B91-9F1A-41DD1F222B43}">
      <dgm:prSet/>
      <dgm:spPr/>
    </dgm:pt>
    <dgm:pt modelId="{28675F00-3241-4EA9-8EB7-29118EE74294}" type="sibTrans" cxnId="{176A8A09-3855-4B91-9F1A-41DD1F222B43}">
      <dgm:prSet/>
      <dgm:spPr/>
      <dgm:t>
        <a:bodyPr/>
        <a:lstStyle/>
        <a:p>
          <a:endParaRPr lang="en-US"/>
        </a:p>
      </dgm:t>
    </dgm:pt>
    <dgm:pt modelId="{F371681A-F577-427D-B8DB-3157A6D36F5D}">
      <dgm:prSet phldrT="[Text]"/>
      <dgm:spPr/>
      <dgm:t>
        <a:bodyPr/>
        <a:lstStyle/>
        <a:p>
          <a:r>
            <a:rPr lang="en-US">
              <a:solidFill>
                <a:srgbClr val="000000"/>
              </a:solidFill>
            </a:rPr>
            <a:t>Testing</a:t>
          </a:r>
        </a:p>
      </dgm:t>
    </dgm:pt>
    <dgm:pt modelId="{42FD4D89-4C42-493D-B1E7-8A78EC60C421}" type="parTrans" cxnId="{52518618-E034-41D8-9569-07643623097D}">
      <dgm:prSet/>
      <dgm:spPr/>
    </dgm:pt>
    <dgm:pt modelId="{A0F2CE2A-3EB5-4715-9F7A-5CFB65674881}" type="sibTrans" cxnId="{52518618-E034-41D8-9569-07643623097D}">
      <dgm:prSet/>
      <dgm:spPr/>
    </dgm:pt>
    <dgm:pt modelId="{5BCA598D-10CF-4A99-9AAC-29408E16514E}" type="pres">
      <dgm:prSet presAssocID="{80AB8095-5CDC-4D79-9260-7BD75B8F5B3E}" presName="linearFlow" presStyleCnt="0">
        <dgm:presLayoutVars>
          <dgm:resizeHandles val="exact"/>
        </dgm:presLayoutVars>
      </dgm:prSet>
      <dgm:spPr/>
    </dgm:pt>
    <dgm:pt modelId="{15845D14-EF17-45C6-A1E3-3C560A6798E3}" type="pres">
      <dgm:prSet presAssocID="{5A2EC48A-0546-4E69-9722-3948E2FA69E5}" presName="node" presStyleLbl="node1" presStyleIdx="0" presStyleCnt="4">
        <dgm:presLayoutVars>
          <dgm:bulletEnabled val="1"/>
        </dgm:presLayoutVars>
      </dgm:prSet>
      <dgm:spPr/>
    </dgm:pt>
    <dgm:pt modelId="{8C23E6CE-DBFA-4B31-A459-DCB98359E443}" type="pres">
      <dgm:prSet presAssocID="{78D10E22-7F3D-4504-B83C-AC8F323C906A}" presName="sibTrans" presStyleLbl="sibTrans2D1" presStyleIdx="0" presStyleCnt="3"/>
      <dgm:spPr/>
    </dgm:pt>
    <dgm:pt modelId="{2B5CD568-5D9D-433E-97EE-9FFB6892A9B2}" type="pres">
      <dgm:prSet presAssocID="{78D10E22-7F3D-4504-B83C-AC8F323C906A}" presName="connectorText" presStyleLbl="sibTrans2D1" presStyleIdx="0" presStyleCnt="3"/>
      <dgm:spPr/>
    </dgm:pt>
    <dgm:pt modelId="{80721A05-EC8B-4FC4-A41E-8C9C2DF45C7E}" type="pres">
      <dgm:prSet presAssocID="{CFB371D7-1A89-487C-B458-7AEB7020D864}" presName="node" presStyleLbl="node1" presStyleIdx="1" presStyleCnt="4">
        <dgm:presLayoutVars>
          <dgm:bulletEnabled val="1"/>
        </dgm:presLayoutVars>
      </dgm:prSet>
      <dgm:spPr/>
    </dgm:pt>
    <dgm:pt modelId="{61F87944-6AAA-41D9-AED4-DBA22FC71E5A}" type="pres">
      <dgm:prSet presAssocID="{B897A1C8-EBDB-4CF8-84BB-E4DDBFA09E2B}" presName="sibTrans" presStyleLbl="sibTrans2D1" presStyleIdx="1" presStyleCnt="3"/>
      <dgm:spPr/>
    </dgm:pt>
    <dgm:pt modelId="{61817916-F2FA-4064-8A7C-1A382FB85FAD}" type="pres">
      <dgm:prSet presAssocID="{B897A1C8-EBDB-4CF8-84BB-E4DDBFA09E2B}" presName="connectorText" presStyleLbl="sibTrans2D1" presStyleIdx="1" presStyleCnt="3"/>
      <dgm:spPr/>
    </dgm:pt>
    <dgm:pt modelId="{6C8962FA-E0FF-47ED-866B-B90384BBC352}" type="pres">
      <dgm:prSet presAssocID="{BCA26305-C33A-4846-9EC0-D31608825610}" presName="node" presStyleLbl="node1" presStyleIdx="2" presStyleCnt="4">
        <dgm:presLayoutVars>
          <dgm:bulletEnabled val="1"/>
        </dgm:presLayoutVars>
      </dgm:prSet>
      <dgm:spPr/>
    </dgm:pt>
    <dgm:pt modelId="{A0BC98D0-BE1C-4483-B87E-8F84B458F6A2}" type="pres">
      <dgm:prSet presAssocID="{28675F00-3241-4EA9-8EB7-29118EE74294}" presName="sibTrans" presStyleLbl="sibTrans2D1" presStyleIdx="2" presStyleCnt="3"/>
      <dgm:spPr/>
    </dgm:pt>
    <dgm:pt modelId="{4645A435-4F31-4F01-9433-B5D23F832388}" type="pres">
      <dgm:prSet presAssocID="{28675F00-3241-4EA9-8EB7-29118EE74294}" presName="connectorText" presStyleLbl="sibTrans2D1" presStyleIdx="2" presStyleCnt="3"/>
      <dgm:spPr/>
    </dgm:pt>
    <dgm:pt modelId="{C3655A43-F790-43A6-B6C4-930330B05C58}" type="pres">
      <dgm:prSet presAssocID="{F371681A-F577-427D-B8DB-3157A6D36F5D}" presName="node" presStyleLbl="node1" presStyleIdx="3" presStyleCnt="4">
        <dgm:presLayoutVars>
          <dgm:bulletEnabled val="1"/>
        </dgm:presLayoutVars>
      </dgm:prSet>
      <dgm:spPr/>
    </dgm:pt>
  </dgm:ptLst>
  <dgm:cxnLst>
    <dgm:cxn modelId="{FC6B3501-DD57-4B64-BC75-38D68AB7BC8F}" type="presOf" srcId="{78D10E22-7F3D-4504-B83C-AC8F323C906A}" destId="{8C23E6CE-DBFA-4B31-A459-DCB98359E443}" srcOrd="0" destOrd="0" presId="urn:microsoft.com/office/officeart/2005/8/layout/process2"/>
    <dgm:cxn modelId="{176A8A09-3855-4B91-9F1A-41DD1F222B43}" srcId="{80AB8095-5CDC-4D79-9260-7BD75B8F5B3E}" destId="{BCA26305-C33A-4846-9EC0-D31608825610}" srcOrd="2" destOrd="0" parTransId="{133F53DB-A5A5-41F3-8957-06F58C4B8D30}" sibTransId="{28675F00-3241-4EA9-8EB7-29118EE74294}"/>
    <dgm:cxn modelId="{52518618-E034-41D8-9569-07643623097D}" srcId="{80AB8095-5CDC-4D79-9260-7BD75B8F5B3E}" destId="{F371681A-F577-427D-B8DB-3157A6D36F5D}" srcOrd="3" destOrd="0" parTransId="{42FD4D89-4C42-493D-B1E7-8A78EC60C421}" sibTransId="{A0F2CE2A-3EB5-4715-9F7A-5CFB65674881}"/>
    <dgm:cxn modelId="{11AD0A1B-03FD-4FC1-AC61-E0665F62E66B}" type="presOf" srcId="{F371681A-F577-427D-B8DB-3157A6D36F5D}" destId="{C3655A43-F790-43A6-B6C4-930330B05C58}" srcOrd="0" destOrd="0" presId="urn:microsoft.com/office/officeart/2005/8/layout/process2"/>
    <dgm:cxn modelId="{A6824F3D-DFFF-49B6-87FB-4D758DD0ED99}" type="presOf" srcId="{BCA26305-C33A-4846-9EC0-D31608825610}" destId="{6C8962FA-E0FF-47ED-866B-B90384BBC352}" srcOrd="0" destOrd="0" presId="urn:microsoft.com/office/officeart/2005/8/layout/process2"/>
    <dgm:cxn modelId="{3FF9A441-D13D-434C-9440-EA7EA1A789FC}" type="presOf" srcId="{CFB371D7-1A89-487C-B458-7AEB7020D864}" destId="{80721A05-EC8B-4FC4-A41E-8C9C2DF45C7E}" srcOrd="0" destOrd="0" presId="urn:microsoft.com/office/officeart/2005/8/layout/process2"/>
    <dgm:cxn modelId="{74DB915A-BCB9-4960-A33F-6345BE4C4295}" type="presOf" srcId="{5A2EC48A-0546-4E69-9722-3948E2FA69E5}" destId="{15845D14-EF17-45C6-A1E3-3C560A6798E3}" srcOrd="0" destOrd="0" presId="urn:microsoft.com/office/officeart/2005/8/layout/process2"/>
    <dgm:cxn modelId="{EB689F7A-D766-4E16-A7F6-46733FD944F5}" type="presOf" srcId="{80AB8095-5CDC-4D79-9260-7BD75B8F5B3E}" destId="{5BCA598D-10CF-4A99-9AAC-29408E16514E}" srcOrd="0" destOrd="0" presId="urn:microsoft.com/office/officeart/2005/8/layout/process2"/>
    <dgm:cxn modelId="{E7AE1490-1797-4586-8ED8-228F491D7A27}" type="presOf" srcId="{B897A1C8-EBDB-4CF8-84BB-E4DDBFA09E2B}" destId="{61817916-F2FA-4064-8A7C-1A382FB85FAD}" srcOrd="1" destOrd="0" presId="urn:microsoft.com/office/officeart/2005/8/layout/process2"/>
    <dgm:cxn modelId="{B233FEA5-EBED-478F-89C1-0A86F9C4C301}" type="presOf" srcId="{28675F00-3241-4EA9-8EB7-29118EE74294}" destId="{4645A435-4F31-4F01-9433-B5D23F832388}" srcOrd="1" destOrd="0" presId="urn:microsoft.com/office/officeart/2005/8/layout/process2"/>
    <dgm:cxn modelId="{E972E3B3-D371-4C4C-90CE-A0461FCCADDA}" type="presOf" srcId="{78D10E22-7F3D-4504-B83C-AC8F323C906A}" destId="{2B5CD568-5D9D-433E-97EE-9FFB6892A9B2}" srcOrd="1" destOrd="0" presId="urn:microsoft.com/office/officeart/2005/8/layout/process2"/>
    <dgm:cxn modelId="{EC875FBD-EC0A-4C99-BA65-10D82A9C343B}" srcId="{80AB8095-5CDC-4D79-9260-7BD75B8F5B3E}" destId="{CFB371D7-1A89-487C-B458-7AEB7020D864}" srcOrd="1" destOrd="0" parTransId="{AE784BF9-7DBE-49A4-BB4B-EFA9C9DA6A5E}" sibTransId="{B897A1C8-EBDB-4CF8-84BB-E4DDBFA09E2B}"/>
    <dgm:cxn modelId="{665A98D1-5086-48B4-91A1-52D1D1FF1973}" type="presOf" srcId="{B897A1C8-EBDB-4CF8-84BB-E4DDBFA09E2B}" destId="{61F87944-6AAA-41D9-AED4-DBA22FC71E5A}" srcOrd="0" destOrd="0" presId="urn:microsoft.com/office/officeart/2005/8/layout/process2"/>
    <dgm:cxn modelId="{5396C4D6-A83C-4E26-9F5D-9F1C02021DDB}" type="presOf" srcId="{28675F00-3241-4EA9-8EB7-29118EE74294}" destId="{A0BC98D0-BE1C-4483-B87E-8F84B458F6A2}" srcOrd="0" destOrd="0" presId="urn:microsoft.com/office/officeart/2005/8/layout/process2"/>
    <dgm:cxn modelId="{BD207EE7-C163-4F1A-9D85-4775F6129A35}" srcId="{80AB8095-5CDC-4D79-9260-7BD75B8F5B3E}" destId="{5A2EC48A-0546-4E69-9722-3948E2FA69E5}" srcOrd="0" destOrd="0" parTransId="{8D5FEC92-C0AE-46B3-926C-896498A2FB81}" sibTransId="{78D10E22-7F3D-4504-B83C-AC8F323C906A}"/>
    <dgm:cxn modelId="{644C2E42-D2AB-45DA-A088-7A58C4EB674C}" type="presParOf" srcId="{5BCA598D-10CF-4A99-9AAC-29408E16514E}" destId="{15845D14-EF17-45C6-A1E3-3C560A6798E3}" srcOrd="0" destOrd="0" presId="urn:microsoft.com/office/officeart/2005/8/layout/process2"/>
    <dgm:cxn modelId="{BD7AD5DE-2375-41CC-B2FC-11E62CFB3E1E}" type="presParOf" srcId="{5BCA598D-10CF-4A99-9AAC-29408E16514E}" destId="{8C23E6CE-DBFA-4B31-A459-DCB98359E443}" srcOrd="1" destOrd="0" presId="urn:microsoft.com/office/officeart/2005/8/layout/process2"/>
    <dgm:cxn modelId="{A246A651-B0FA-4BFC-8C1D-499BCB14CC98}" type="presParOf" srcId="{8C23E6CE-DBFA-4B31-A459-DCB98359E443}" destId="{2B5CD568-5D9D-433E-97EE-9FFB6892A9B2}" srcOrd="0" destOrd="0" presId="urn:microsoft.com/office/officeart/2005/8/layout/process2"/>
    <dgm:cxn modelId="{B82614CD-905F-4538-9F48-BB3D4DBEAE9E}" type="presParOf" srcId="{5BCA598D-10CF-4A99-9AAC-29408E16514E}" destId="{80721A05-EC8B-4FC4-A41E-8C9C2DF45C7E}" srcOrd="2" destOrd="0" presId="urn:microsoft.com/office/officeart/2005/8/layout/process2"/>
    <dgm:cxn modelId="{84F61EDF-098C-498A-9B69-604084404D40}" type="presParOf" srcId="{5BCA598D-10CF-4A99-9AAC-29408E16514E}" destId="{61F87944-6AAA-41D9-AED4-DBA22FC71E5A}" srcOrd="3" destOrd="0" presId="urn:microsoft.com/office/officeart/2005/8/layout/process2"/>
    <dgm:cxn modelId="{F5C6EA3A-8628-4D64-B6D7-2CED32C40626}" type="presParOf" srcId="{61F87944-6AAA-41D9-AED4-DBA22FC71E5A}" destId="{61817916-F2FA-4064-8A7C-1A382FB85FAD}" srcOrd="0" destOrd="0" presId="urn:microsoft.com/office/officeart/2005/8/layout/process2"/>
    <dgm:cxn modelId="{818284BA-23AA-47B5-B782-A56E12FD10B4}" type="presParOf" srcId="{5BCA598D-10CF-4A99-9AAC-29408E16514E}" destId="{6C8962FA-E0FF-47ED-866B-B90384BBC352}" srcOrd="4" destOrd="0" presId="urn:microsoft.com/office/officeart/2005/8/layout/process2"/>
    <dgm:cxn modelId="{B948D05A-7F23-410E-B1FB-FCCA5141C3C5}" type="presParOf" srcId="{5BCA598D-10CF-4A99-9AAC-29408E16514E}" destId="{A0BC98D0-BE1C-4483-B87E-8F84B458F6A2}" srcOrd="5" destOrd="0" presId="urn:microsoft.com/office/officeart/2005/8/layout/process2"/>
    <dgm:cxn modelId="{61007715-495D-4081-B799-41326A44C86E}" type="presParOf" srcId="{A0BC98D0-BE1C-4483-B87E-8F84B458F6A2}" destId="{4645A435-4F31-4F01-9433-B5D23F832388}" srcOrd="0" destOrd="0" presId="urn:microsoft.com/office/officeart/2005/8/layout/process2"/>
    <dgm:cxn modelId="{075B9C81-4446-48C7-8EF8-1EAA3348506B}" type="presParOf" srcId="{5BCA598D-10CF-4A99-9AAC-29408E16514E}" destId="{C3655A43-F790-43A6-B6C4-930330B05C58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AB8095-5CDC-4D79-9260-7BD75B8F5B3E}" type="doc">
      <dgm:prSet loTypeId="urn:microsoft.com/office/officeart/2005/8/layout/process2" loCatId="process" qsTypeId="urn:microsoft.com/office/officeart/2005/8/quickstyle/simple3" qsCatId="simple" csTypeId="urn:microsoft.com/office/officeart/2005/8/colors/colorful4" csCatId="colorful" phldr="1"/>
      <dgm:spPr/>
    </dgm:pt>
    <dgm:pt modelId="{5A2EC48A-0546-4E69-9722-3948E2FA69E5}">
      <dgm:prSet phldrT="[Text]"/>
      <dgm:spPr/>
      <dgm:t>
        <a:bodyPr/>
        <a:lstStyle/>
        <a:p>
          <a:r>
            <a:rPr lang="en-US">
              <a:solidFill>
                <a:srgbClr val="000000"/>
              </a:solidFill>
            </a:rPr>
            <a:t>Noise Addition</a:t>
          </a:r>
          <a:endParaRPr lang="en-US" sz="3000">
            <a:solidFill>
              <a:srgbClr val="000000"/>
            </a:solidFill>
            <a:latin typeface="Century Gothic"/>
          </a:endParaRPr>
        </a:p>
      </dgm:t>
    </dgm:pt>
    <dgm:pt modelId="{8D5FEC92-C0AE-46B3-926C-896498A2FB81}" type="parTrans" cxnId="{BD207EE7-C163-4F1A-9D85-4775F6129A35}">
      <dgm:prSet/>
      <dgm:spPr/>
    </dgm:pt>
    <dgm:pt modelId="{78D10E22-7F3D-4504-B83C-AC8F323C906A}" type="sibTrans" cxnId="{BD207EE7-C163-4F1A-9D85-4775F6129A35}">
      <dgm:prSet/>
      <dgm:spPr/>
      <dgm:t>
        <a:bodyPr/>
        <a:lstStyle/>
        <a:p>
          <a:endParaRPr lang="en-US"/>
        </a:p>
      </dgm:t>
    </dgm:pt>
    <dgm:pt modelId="{CFB371D7-1A89-487C-B458-7AEB7020D864}">
      <dgm:prSet phldrT="[Text]"/>
      <dgm:spPr/>
      <dgm:t>
        <a:bodyPr/>
        <a:lstStyle/>
        <a:p>
          <a:r>
            <a:rPr lang="en-US">
              <a:solidFill>
                <a:srgbClr val="000000"/>
              </a:solidFill>
            </a:rPr>
            <a:t>Preprocessing</a:t>
          </a:r>
          <a:endParaRPr lang="en-US"/>
        </a:p>
      </dgm:t>
    </dgm:pt>
    <dgm:pt modelId="{AE784BF9-7DBE-49A4-BB4B-EFA9C9DA6A5E}" type="parTrans" cxnId="{EC875FBD-EC0A-4C99-BA65-10D82A9C343B}">
      <dgm:prSet/>
      <dgm:spPr/>
    </dgm:pt>
    <dgm:pt modelId="{B897A1C8-EBDB-4CF8-84BB-E4DDBFA09E2B}" type="sibTrans" cxnId="{EC875FBD-EC0A-4C99-BA65-10D82A9C343B}">
      <dgm:prSet/>
      <dgm:spPr/>
      <dgm:t>
        <a:bodyPr/>
        <a:lstStyle/>
        <a:p>
          <a:endParaRPr lang="en-US"/>
        </a:p>
      </dgm:t>
    </dgm:pt>
    <dgm:pt modelId="{BCA26305-C33A-4846-9EC0-D31608825610}">
      <dgm:prSet phldrT="[Text]"/>
      <dgm:spPr/>
      <dgm:t>
        <a:bodyPr/>
        <a:lstStyle/>
        <a:p>
          <a:r>
            <a:rPr lang="en-US">
              <a:solidFill>
                <a:srgbClr val="000000"/>
              </a:solidFill>
            </a:rPr>
            <a:t>Training</a:t>
          </a:r>
        </a:p>
      </dgm:t>
    </dgm:pt>
    <dgm:pt modelId="{133F53DB-A5A5-41F3-8957-06F58C4B8D30}" type="parTrans" cxnId="{176A8A09-3855-4B91-9F1A-41DD1F222B43}">
      <dgm:prSet/>
      <dgm:spPr/>
    </dgm:pt>
    <dgm:pt modelId="{28675F00-3241-4EA9-8EB7-29118EE74294}" type="sibTrans" cxnId="{176A8A09-3855-4B91-9F1A-41DD1F222B43}">
      <dgm:prSet/>
      <dgm:spPr/>
      <dgm:t>
        <a:bodyPr/>
        <a:lstStyle/>
        <a:p>
          <a:endParaRPr lang="en-US"/>
        </a:p>
      </dgm:t>
    </dgm:pt>
    <dgm:pt modelId="{F371681A-F577-427D-B8DB-3157A6D36F5D}">
      <dgm:prSet phldrT="[Text]"/>
      <dgm:spPr/>
      <dgm:t>
        <a:bodyPr/>
        <a:lstStyle/>
        <a:p>
          <a:r>
            <a:rPr lang="en-US">
              <a:solidFill>
                <a:srgbClr val="000000"/>
              </a:solidFill>
            </a:rPr>
            <a:t>Testing</a:t>
          </a:r>
        </a:p>
      </dgm:t>
    </dgm:pt>
    <dgm:pt modelId="{42FD4D89-4C42-493D-B1E7-8A78EC60C421}" type="parTrans" cxnId="{52518618-E034-41D8-9569-07643623097D}">
      <dgm:prSet/>
      <dgm:spPr/>
    </dgm:pt>
    <dgm:pt modelId="{A0F2CE2A-3EB5-4715-9F7A-5CFB65674881}" type="sibTrans" cxnId="{52518618-E034-41D8-9569-07643623097D}">
      <dgm:prSet/>
      <dgm:spPr/>
      <dgm:t>
        <a:bodyPr/>
        <a:lstStyle/>
        <a:p>
          <a:endParaRPr lang="en-US"/>
        </a:p>
      </dgm:t>
    </dgm:pt>
    <dgm:pt modelId="{5BCA598D-10CF-4A99-9AAC-29408E16514E}" type="pres">
      <dgm:prSet presAssocID="{80AB8095-5CDC-4D79-9260-7BD75B8F5B3E}" presName="linearFlow" presStyleCnt="0">
        <dgm:presLayoutVars>
          <dgm:resizeHandles val="exact"/>
        </dgm:presLayoutVars>
      </dgm:prSet>
      <dgm:spPr/>
    </dgm:pt>
    <dgm:pt modelId="{15845D14-EF17-45C6-A1E3-3C560A6798E3}" type="pres">
      <dgm:prSet presAssocID="{5A2EC48A-0546-4E69-9722-3948E2FA69E5}" presName="node" presStyleLbl="node1" presStyleIdx="0" presStyleCnt="4">
        <dgm:presLayoutVars>
          <dgm:bulletEnabled val="1"/>
        </dgm:presLayoutVars>
      </dgm:prSet>
      <dgm:spPr/>
    </dgm:pt>
    <dgm:pt modelId="{8C23E6CE-DBFA-4B31-A459-DCB98359E443}" type="pres">
      <dgm:prSet presAssocID="{78D10E22-7F3D-4504-B83C-AC8F323C906A}" presName="sibTrans" presStyleLbl="sibTrans2D1" presStyleIdx="0" presStyleCnt="3"/>
      <dgm:spPr/>
    </dgm:pt>
    <dgm:pt modelId="{2B5CD568-5D9D-433E-97EE-9FFB6892A9B2}" type="pres">
      <dgm:prSet presAssocID="{78D10E22-7F3D-4504-B83C-AC8F323C906A}" presName="connectorText" presStyleLbl="sibTrans2D1" presStyleIdx="0" presStyleCnt="3"/>
      <dgm:spPr/>
    </dgm:pt>
    <dgm:pt modelId="{80721A05-EC8B-4FC4-A41E-8C9C2DF45C7E}" type="pres">
      <dgm:prSet presAssocID="{CFB371D7-1A89-487C-B458-7AEB7020D864}" presName="node" presStyleLbl="node1" presStyleIdx="1" presStyleCnt="4">
        <dgm:presLayoutVars>
          <dgm:bulletEnabled val="1"/>
        </dgm:presLayoutVars>
      </dgm:prSet>
      <dgm:spPr/>
    </dgm:pt>
    <dgm:pt modelId="{61F87944-6AAA-41D9-AED4-DBA22FC71E5A}" type="pres">
      <dgm:prSet presAssocID="{B897A1C8-EBDB-4CF8-84BB-E4DDBFA09E2B}" presName="sibTrans" presStyleLbl="sibTrans2D1" presStyleIdx="1" presStyleCnt="3"/>
      <dgm:spPr/>
    </dgm:pt>
    <dgm:pt modelId="{61817916-F2FA-4064-8A7C-1A382FB85FAD}" type="pres">
      <dgm:prSet presAssocID="{B897A1C8-EBDB-4CF8-84BB-E4DDBFA09E2B}" presName="connectorText" presStyleLbl="sibTrans2D1" presStyleIdx="1" presStyleCnt="3"/>
      <dgm:spPr/>
    </dgm:pt>
    <dgm:pt modelId="{6C8962FA-E0FF-47ED-866B-B90384BBC352}" type="pres">
      <dgm:prSet presAssocID="{BCA26305-C33A-4846-9EC0-D31608825610}" presName="node" presStyleLbl="node1" presStyleIdx="2" presStyleCnt="4">
        <dgm:presLayoutVars>
          <dgm:bulletEnabled val="1"/>
        </dgm:presLayoutVars>
      </dgm:prSet>
      <dgm:spPr/>
    </dgm:pt>
    <dgm:pt modelId="{A0BC98D0-BE1C-4483-B87E-8F84B458F6A2}" type="pres">
      <dgm:prSet presAssocID="{28675F00-3241-4EA9-8EB7-29118EE74294}" presName="sibTrans" presStyleLbl="sibTrans2D1" presStyleIdx="2" presStyleCnt="3"/>
      <dgm:spPr/>
    </dgm:pt>
    <dgm:pt modelId="{4645A435-4F31-4F01-9433-B5D23F832388}" type="pres">
      <dgm:prSet presAssocID="{28675F00-3241-4EA9-8EB7-29118EE74294}" presName="connectorText" presStyleLbl="sibTrans2D1" presStyleIdx="2" presStyleCnt="3"/>
      <dgm:spPr/>
    </dgm:pt>
    <dgm:pt modelId="{C3655A43-F790-43A6-B6C4-930330B05C58}" type="pres">
      <dgm:prSet presAssocID="{F371681A-F577-427D-B8DB-3157A6D36F5D}" presName="node" presStyleLbl="node1" presStyleIdx="3" presStyleCnt="4">
        <dgm:presLayoutVars>
          <dgm:bulletEnabled val="1"/>
        </dgm:presLayoutVars>
      </dgm:prSet>
      <dgm:spPr/>
    </dgm:pt>
  </dgm:ptLst>
  <dgm:cxnLst>
    <dgm:cxn modelId="{FC6B3501-DD57-4B64-BC75-38D68AB7BC8F}" type="presOf" srcId="{78D10E22-7F3D-4504-B83C-AC8F323C906A}" destId="{8C23E6CE-DBFA-4B31-A459-DCB98359E443}" srcOrd="0" destOrd="0" presId="urn:microsoft.com/office/officeart/2005/8/layout/process2"/>
    <dgm:cxn modelId="{176A8A09-3855-4B91-9F1A-41DD1F222B43}" srcId="{80AB8095-5CDC-4D79-9260-7BD75B8F5B3E}" destId="{BCA26305-C33A-4846-9EC0-D31608825610}" srcOrd="2" destOrd="0" parTransId="{133F53DB-A5A5-41F3-8957-06F58C4B8D30}" sibTransId="{28675F00-3241-4EA9-8EB7-29118EE74294}"/>
    <dgm:cxn modelId="{52518618-E034-41D8-9569-07643623097D}" srcId="{80AB8095-5CDC-4D79-9260-7BD75B8F5B3E}" destId="{F371681A-F577-427D-B8DB-3157A6D36F5D}" srcOrd="3" destOrd="0" parTransId="{42FD4D89-4C42-493D-B1E7-8A78EC60C421}" sibTransId="{A0F2CE2A-3EB5-4715-9F7A-5CFB65674881}"/>
    <dgm:cxn modelId="{11AD0A1B-03FD-4FC1-AC61-E0665F62E66B}" type="presOf" srcId="{F371681A-F577-427D-B8DB-3157A6D36F5D}" destId="{C3655A43-F790-43A6-B6C4-930330B05C58}" srcOrd="0" destOrd="0" presId="urn:microsoft.com/office/officeart/2005/8/layout/process2"/>
    <dgm:cxn modelId="{A6824F3D-DFFF-49B6-87FB-4D758DD0ED99}" type="presOf" srcId="{BCA26305-C33A-4846-9EC0-D31608825610}" destId="{6C8962FA-E0FF-47ED-866B-B90384BBC352}" srcOrd="0" destOrd="0" presId="urn:microsoft.com/office/officeart/2005/8/layout/process2"/>
    <dgm:cxn modelId="{3FF9A441-D13D-434C-9440-EA7EA1A789FC}" type="presOf" srcId="{CFB371D7-1A89-487C-B458-7AEB7020D864}" destId="{80721A05-EC8B-4FC4-A41E-8C9C2DF45C7E}" srcOrd="0" destOrd="0" presId="urn:microsoft.com/office/officeart/2005/8/layout/process2"/>
    <dgm:cxn modelId="{74DB915A-BCB9-4960-A33F-6345BE4C4295}" type="presOf" srcId="{5A2EC48A-0546-4E69-9722-3948E2FA69E5}" destId="{15845D14-EF17-45C6-A1E3-3C560A6798E3}" srcOrd="0" destOrd="0" presId="urn:microsoft.com/office/officeart/2005/8/layout/process2"/>
    <dgm:cxn modelId="{EB689F7A-D766-4E16-A7F6-46733FD944F5}" type="presOf" srcId="{80AB8095-5CDC-4D79-9260-7BD75B8F5B3E}" destId="{5BCA598D-10CF-4A99-9AAC-29408E16514E}" srcOrd="0" destOrd="0" presId="urn:microsoft.com/office/officeart/2005/8/layout/process2"/>
    <dgm:cxn modelId="{E7AE1490-1797-4586-8ED8-228F491D7A27}" type="presOf" srcId="{B897A1C8-EBDB-4CF8-84BB-E4DDBFA09E2B}" destId="{61817916-F2FA-4064-8A7C-1A382FB85FAD}" srcOrd="1" destOrd="0" presId="urn:microsoft.com/office/officeart/2005/8/layout/process2"/>
    <dgm:cxn modelId="{B233FEA5-EBED-478F-89C1-0A86F9C4C301}" type="presOf" srcId="{28675F00-3241-4EA9-8EB7-29118EE74294}" destId="{4645A435-4F31-4F01-9433-B5D23F832388}" srcOrd="1" destOrd="0" presId="urn:microsoft.com/office/officeart/2005/8/layout/process2"/>
    <dgm:cxn modelId="{E972E3B3-D371-4C4C-90CE-A0461FCCADDA}" type="presOf" srcId="{78D10E22-7F3D-4504-B83C-AC8F323C906A}" destId="{2B5CD568-5D9D-433E-97EE-9FFB6892A9B2}" srcOrd="1" destOrd="0" presId="urn:microsoft.com/office/officeart/2005/8/layout/process2"/>
    <dgm:cxn modelId="{EC875FBD-EC0A-4C99-BA65-10D82A9C343B}" srcId="{80AB8095-5CDC-4D79-9260-7BD75B8F5B3E}" destId="{CFB371D7-1A89-487C-B458-7AEB7020D864}" srcOrd="1" destOrd="0" parTransId="{AE784BF9-7DBE-49A4-BB4B-EFA9C9DA6A5E}" sibTransId="{B897A1C8-EBDB-4CF8-84BB-E4DDBFA09E2B}"/>
    <dgm:cxn modelId="{665A98D1-5086-48B4-91A1-52D1D1FF1973}" type="presOf" srcId="{B897A1C8-EBDB-4CF8-84BB-E4DDBFA09E2B}" destId="{61F87944-6AAA-41D9-AED4-DBA22FC71E5A}" srcOrd="0" destOrd="0" presId="urn:microsoft.com/office/officeart/2005/8/layout/process2"/>
    <dgm:cxn modelId="{5396C4D6-A83C-4E26-9F5D-9F1C02021DDB}" type="presOf" srcId="{28675F00-3241-4EA9-8EB7-29118EE74294}" destId="{A0BC98D0-BE1C-4483-B87E-8F84B458F6A2}" srcOrd="0" destOrd="0" presId="urn:microsoft.com/office/officeart/2005/8/layout/process2"/>
    <dgm:cxn modelId="{BD207EE7-C163-4F1A-9D85-4775F6129A35}" srcId="{80AB8095-5CDC-4D79-9260-7BD75B8F5B3E}" destId="{5A2EC48A-0546-4E69-9722-3948E2FA69E5}" srcOrd="0" destOrd="0" parTransId="{8D5FEC92-C0AE-46B3-926C-896498A2FB81}" sibTransId="{78D10E22-7F3D-4504-B83C-AC8F323C906A}"/>
    <dgm:cxn modelId="{644C2E42-D2AB-45DA-A088-7A58C4EB674C}" type="presParOf" srcId="{5BCA598D-10CF-4A99-9AAC-29408E16514E}" destId="{15845D14-EF17-45C6-A1E3-3C560A6798E3}" srcOrd="0" destOrd="0" presId="urn:microsoft.com/office/officeart/2005/8/layout/process2"/>
    <dgm:cxn modelId="{BD7AD5DE-2375-41CC-B2FC-11E62CFB3E1E}" type="presParOf" srcId="{5BCA598D-10CF-4A99-9AAC-29408E16514E}" destId="{8C23E6CE-DBFA-4B31-A459-DCB98359E443}" srcOrd="1" destOrd="0" presId="urn:microsoft.com/office/officeart/2005/8/layout/process2"/>
    <dgm:cxn modelId="{A246A651-B0FA-4BFC-8C1D-499BCB14CC98}" type="presParOf" srcId="{8C23E6CE-DBFA-4B31-A459-DCB98359E443}" destId="{2B5CD568-5D9D-433E-97EE-9FFB6892A9B2}" srcOrd="0" destOrd="0" presId="urn:microsoft.com/office/officeart/2005/8/layout/process2"/>
    <dgm:cxn modelId="{B82614CD-905F-4538-9F48-BB3D4DBEAE9E}" type="presParOf" srcId="{5BCA598D-10CF-4A99-9AAC-29408E16514E}" destId="{80721A05-EC8B-4FC4-A41E-8C9C2DF45C7E}" srcOrd="2" destOrd="0" presId="urn:microsoft.com/office/officeart/2005/8/layout/process2"/>
    <dgm:cxn modelId="{84F61EDF-098C-498A-9B69-604084404D40}" type="presParOf" srcId="{5BCA598D-10CF-4A99-9AAC-29408E16514E}" destId="{61F87944-6AAA-41D9-AED4-DBA22FC71E5A}" srcOrd="3" destOrd="0" presId="urn:microsoft.com/office/officeart/2005/8/layout/process2"/>
    <dgm:cxn modelId="{F5C6EA3A-8628-4D64-B6D7-2CED32C40626}" type="presParOf" srcId="{61F87944-6AAA-41D9-AED4-DBA22FC71E5A}" destId="{61817916-F2FA-4064-8A7C-1A382FB85FAD}" srcOrd="0" destOrd="0" presId="urn:microsoft.com/office/officeart/2005/8/layout/process2"/>
    <dgm:cxn modelId="{818284BA-23AA-47B5-B782-A56E12FD10B4}" type="presParOf" srcId="{5BCA598D-10CF-4A99-9AAC-29408E16514E}" destId="{6C8962FA-E0FF-47ED-866B-B90384BBC352}" srcOrd="4" destOrd="0" presId="urn:microsoft.com/office/officeart/2005/8/layout/process2"/>
    <dgm:cxn modelId="{B948D05A-7F23-410E-B1FB-FCCA5141C3C5}" type="presParOf" srcId="{5BCA598D-10CF-4A99-9AAC-29408E16514E}" destId="{A0BC98D0-BE1C-4483-B87E-8F84B458F6A2}" srcOrd="5" destOrd="0" presId="urn:microsoft.com/office/officeart/2005/8/layout/process2"/>
    <dgm:cxn modelId="{61007715-495D-4081-B799-41326A44C86E}" type="presParOf" srcId="{A0BC98D0-BE1C-4483-B87E-8F84B458F6A2}" destId="{4645A435-4F31-4F01-9433-B5D23F832388}" srcOrd="0" destOrd="0" presId="urn:microsoft.com/office/officeart/2005/8/layout/process2"/>
    <dgm:cxn modelId="{075B9C81-4446-48C7-8EF8-1EAA3348506B}" type="presParOf" srcId="{5BCA598D-10CF-4A99-9AAC-29408E16514E}" destId="{C3655A43-F790-43A6-B6C4-930330B05C58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45D14-EF17-45C6-A1E3-3C560A6798E3}">
      <dsp:nvSpPr>
        <dsp:cNvPr id="0" name=""/>
        <dsp:cNvSpPr/>
      </dsp:nvSpPr>
      <dsp:spPr>
        <a:xfrm>
          <a:off x="1497156" y="2143"/>
          <a:ext cx="1764591" cy="797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0000"/>
              </a:solidFill>
            </a:rPr>
            <a:t>Noise Addition</a:t>
          </a:r>
          <a:endParaRPr lang="en-US" sz="1800" kern="1200">
            <a:solidFill>
              <a:srgbClr val="000000"/>
            </a:solidFill>
            <a:latin typeface="Century Gothic"/>
          </a:endParaRPr>
        </a:p>
      </dsp:txBody>
      <dsp:txXfrm>
        <a:off x="1520516" y="25503"/>
        <a:ext cx="1717871" cy="750835"/>
      </dsp:txXfrm>
    </dsp:sp>
    <dsp:sp modelId="{8C23E6CE-DBFA-4B31-A459-DCB98359E443}">
      <dsp:nvSpPr>
        <dsp:cNvPr id="0" name=""/>
        <dsp:cNvSpPr/>
      </dsp:nvSpPr>
      <dsp:spPr>
        <a:xfrm rot="5400000">
          <a:off x="2229910" y="819638"/>
          <a:ext cx="299083" cy="3589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271782" y="849547"/>
        <a:ext cx="215340" cy="209358"/>
      </dsp:txXfrm>
    </dsp:sp>
    <dsp:sp modelId="{80721A05-EC8B-4FC4-A41E-8C9C2DF45C7E}">
      <dsp:nvSpPr>
        <dsp:cNvPr id="0" name=""/>
        <dsp:cNvSpPr/>
      </dsp:nvSpPr>
      <dsp:spPr>
        <a:xfrm>
          <a:off x="1497156" y="1198477"/>
          <a:ext cx="1764591" cy="797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886254"/>
                <a:satOff val="321"/>
                <a:lumOff val="-2614"/>
                <a:alphaOff val="0"/>
                <a:tint val="64000"/>
                <a:lumMod val="118000"/>
              </a:schemeClr>
            </a:gs>
            <a:gs pos="100000">
              <a:schemeClr val="accent4">
                <a:hueOff val="886254"/>
                <a:satOff val="321"/>
                <a:lumOff val="-2614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0000"/>
              </a:solidFill>
            </a:rPr>
            <a:t>Preprocessing</a:t>
          </a:r>
          <a:endParaRPr lang="en-US" sz="1800" kern="1200"/>
        </a:p>
      </dsp:txBody>
      <dsp:txXfrm>
        <a:off x="1520516" y="1221837"/>
        <a:ext cx="1717871" cy="750835"/>
      </dsp:txXfrm>
    </dsp:sp>
    <dsp:sp modelId="{61F87944-6AAA-41D9-AED4-DBA22FC71E5A}">
      <dsp:nvSpPr>
        <dsp:cNvPr id="0" name=""/>
        <dsp:cNvSpPr/>
      </dsp:nvSpPr>
      <dsp:spPr>
        <a:xfrm rot="5400000">
          <a:off x="2229910" y="2015971"/>
          <a:ext cx="299083" cy="3589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329380"/>
                <a:satOff val="481"/>
                <a:lumOff val="-3921"/>
                <a:alphaOff val="0"/>
                <a:tint val="64000"/>
                <a:lumMod val="118000"/>
              </a:schemeClr>
            </a:gs>
            <a:gs pos="100000">
              <a:schemeClr val="accent4">
                <a:hueOff val="1329380"/>
                <a:satOff val="481"/>
                <a:lumOff val="-3921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271782" y="2045880"/>
        <a:ext cx="215340" cy="209358"/>
      </dsp:txXfrm>
    </dsp:sp>
    <dsp:sp modelId="{6C8962FA-E0FF-47ED-866B-B90384BBC352}">
      <dsp:nvSpPr>
        <dsp:cNvPr id="0" name=""/>
        <dsp:cNvSpPr/>
      </dsp:nvSpPr>
      <dsp:spPr>
        <a:xfrm>
          <a:off x="1497156" y="2394810"/>
          <a:ext cx="1764591" cy="797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772507"/>
                <a:satOff val="641"/>
                <a:lumOff val="-5229"/>
                <a:alphaOff val="0"/>
                <a:tint val="64000"/>
                <a:lumMod val="118000"/>
              </a:schemeClr>
            </a:gs>
            <a:gs pos="100000">
              <a:schemeClr val="accent4">
                <a:hueOff val="1772507"/>
                <a:satOff val="641"/>
                <a:lumOff val="-5229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0000"/>
              </a:solidFill>
            </a:rPr>
            <a:t>Training</a:t>
          </a:r>
        </a:p>
      </dsp:txBody>
      <dsp:txXfrm>
        <a:off x="1520516" y="2418170"/>
        <a:ext cx="1717871" cy="750835"/>
      </dsp:txXfrm>
    </dsp:sp>
    <dsp:sp modelId="{A0BC98D0-BE1C-4483-B87E-8F84B458F6A2}">
      <dsp:nvSpPr>
        <dsp:cNvPr id="0" name=""/>
        <dsp:cNvSpPr/>
      </dsp:nvSpPr>
      <dsp:spPr>
        <a:xfrm rot="5400000">
          <a:off x="2229910" y="3212305"/>
          <a:ext cx="299083" cy="3589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2658761"/>
                <a:satOff val="962"/>
                <a:lumOff val="-7843"/>
                <a:alphaOff val="0"/>
                <a:tint val="64000"/>
                <a:lumMod val="118000"/>
              </a:schemeClr>
            </a:gs>
            <a:gs pos="100000">
              <a:schemeClr val="accent4">
                <a:hueOff val="2658761"/>
                <a:satOff val="962"/>
                <a:lumOff val="-7843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271782" y="3242214"/>
        <a:ext cx="215340" cy="209358"/>
      </dsp:txXfrm>
    </dsp:sp>
    <dsp:sp modelId="{C3655A43-F790-43A6-B6C4-930330B05C58}">
      <dsp:nvSpPr>
        <dsp:cNvPr id="0" name=""/>
        <dsp:cNvSpPr/>
      </dsp:nvSpPr>
      <dsp:spPr>
        <a:xfrm>
          <a:off x="1497156" y="3591144"/>
          <a:ext cx="1764591" cy="797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2658761"/>
                <a:satOff val="962"/>
                <a:lumOff val="-7843"/>
                <a:alphaOff val="0"/>
                <a:tint val="64000"/>
                <a:lumMod val="118000"/>
              </a:schemeClr>
            </a:gs>
            <a:gs pos="100000">
              <a:schemeClr val="accent4">
                <a:hueOff val="2658761"/>
                <a:satOff val="962"/>
                <a:lumOff val="-7843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0000"/>
              </a:solidFill>
            </a:rPr>
            <a:t>Testing</a:t>
          </a:r>
        </a:p>
      </dsp:txBody>
      <dsp:txXfrm>
        <a:off x="1520516" y="3614504"/>
        <a:ext cx="1717871" cy="7508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45D14-EF17-45C6-A1E3-3C560A6798E3}">
      <dsp:nvSpPr>
        <dsp:cNvPr id="0" name=""/>
        <dsp:cNvSpPr/>
      </dsp:nvSpPr>
      <dsp:spPr>
        <a:xfrm>
          <a:off x="1497156" y="2143"/>
          <a:ext cx="1764591" cy="797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0000"/>
              </a:solidFill>
            </a:rPr>
            <a:t>Noise Addition</a:t>
          </a:r>
          <a:endParaRPr lang="en-US" sz="1800" kern="1200">
            <a:solidFill>
              <a:srgbClr val="000000"/>
            </a:solidFill>
            <a:latin typeface="Century Gothic"/>
          </a:endParaRPr>
        </a:p>
      </dsp:txBody>
      <dsp:txXfrm>
        <a:off x="1520516" y="25503"/>
        <a:ext cx="1717871" cy="750835"/>
      </dsp:txXfrm>
    </dsp:sp>
    <dsp:sp modelId="{8C23E6CE-DBFA-4B31-A459-DCB98359E443}">
      <dsp:nvSpPr>
        <dsp:cNvPr id="0" name=""/>
        <dsp:cNvSpPr/>
      </dsp:nvSpPr>
      <dsp:spPr>
        <a:xfrm rot="5400000">
          <a:off x="2229910" y="819638"/>
          <a:ext cx="299083" cy="3589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271782" y="849547"/>
        <a:ext cx="215340" cy="209358"/>
      </dsp:txXfrm>
    </dsp:sp>
    <dsp:sp modelId="{80721A05-EC8B-4FC4-A41E-8C9C2DF45C7E}">
      <dsp:nvSpPr>
        <dsp:cNvPr id="0" name=""/>
        <dsp:cNvSpPr/>
      </dsp:nvSpPr>
      <dsp:spPr>
        <a:xfrm>
          <a:off x="1497156" y="1198477"/>
          <a:ext cx="1764591" cy="797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886254"/>
                <a:satOff val="321"/>
                <a:lumOff val="-2614"/>
                <a:alphaOff val="0"/>
                <a:tint val="64000"/>
                <a:lumMod val="118000"/>
              </a:schemeClr>
            </a:gs>
            <a:gs pos="100000">
              <a:schemeClr val="accent4">
                <a:hueOff val="886254"/>
                <a:satOff val="321"/>
                <a:lumOff val="-2614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0000"/>
              </a:solidFill>
            </a:rPr>
            <a:t>Preprocessing</a:t>
          </a:r>
          <a:endParaRPr lang="en-US" sz="1800" kern="1200"/>
        </a:p>
      </dsp:txBody>
      <dsp:txXfrm>
        <a:off x="1520516" y="1221837"/>
        <a:ext cx="1717871" cy="750835"/>
      </dsp:txXfrm>
    </dsp:sp>
    <dsp:sp modelId="{61F87944-6AAA-41D9-AED4-DBA22FC71E5A}">
      <dsp:nvSpPr>
        <dsp:cNvPr id="0" name=""/>
        <dsp:cNvSpPr/>
      </dsp:nvSpPr>
      <dsp:spPr>
        <a:xfrm rot="5400000">
          <a:off x="2229910" y="2015971"/>
          <a:ext cx="299083" cy="3589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329380"/>
                <a:satOff val="481"/>
                <a:lumOff val="-3921"/>
                <a:alphaOff val="0"/>
                <a:tint val="64000"/>
                <a:lumMod val="118000"/>
              </a:schemeClr>
            </a:gs>
            <a:gs pos="100000">
              <a:schemeClr val="accent4">
                <a:hueOff val="1329380"/>
                <a:satOff val="481"/>
                <a:lumOff val="-3921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271782" y="2045880"/>
        <a:ext cx="215340" cy="209358"/>
      </dsp:txXfrm>
    </dsp:sp>
    <dsp:sp modelId="{6C8962FA-E0FF-47ED-866B-B90384BBC352}">
      <dsp:nvSpPr>
        <dsp:cNvPr id="0" name=""/>
        <dsp:cNvSpPr/>
      </dsp:nvSpPr>
      <dsp:spPr>
        <a:xfrm>
          <a:off x="1497156" y="2394810"/>
          <a:ext cx="1764591" cy="797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772507"/>
                <a:satOff val="641"/>
                <a:lumOff val="-5229"/>
                <a:alphaOff val="0"/>
                <a:tint val="64000"/>
                <a:lumMod val="118000"/>
              </a:schemeClr>
            </a:gs>
            <a:gs pos="100000">
              <a:schemeClr val="accent4">
                <a:hueOff val="1772507"/>
                <a:satOff val="641"/>
                <a:lumOff val="-5229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0000"/>
              </a:solidFill>
            </a:rPr>
            <a:t>Training</a:t>
          </a:r>
        </a:p>
      </dsp:txBody>
      <dsp:txXfrm>
        <a:off x="1520516" y="2418170"/>
        <a:ext cx="1717871" cy="750835"/>
      </dsp:txXfrm>
    </dsp:sp>
    <dsp:sp modelId="{A0BC98D0-BE1C-4483-B87E-8F84B458F6A2}">
      <dsp:nvSpPr>
        <dsp:cNvPr id="0" name=""/>
        <dsp:cNvSpPr/>
      </dsp:nvSpPr>
      <dsp:spPr>
        <a:xfrm rot="5400000">
          <a:off x="2229910" y="3212305"/>
          <a:ext cx="299083" cy="3589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2658761"/>
                <a:satOff val="962"/>
                <a:lumOff val="-7843"/>
                <a:alphaOff val="0"/>
                <a:tint val="64000"/>
                <a:lumMod val="118000"/>
              </a:schemeClr>
            </a:gs>
            <a:gs pos="100000">
              <a:schemeClr val="accent4">
                <a:hueOff val="2658761"/>
                <a:satOff val="962"/>
                <a:lumOff val="-7843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271782" y="3242214"/>
        <a:ext cx="215340" cy="209358"/>
      </dsp:txXfrm>
    </dsp:sp>
    <dsp:sp modelId="{C3655A43-F790-43A6-B6C4-930330B05C58}">
      <dsp:nvSpPr>
        <dsp:cNvPr id="0" name=""/>
        <dsp:cNvSpPr/>
      </dsp:nvSpPr>
      <dsp:spPr>
        <a:xfrm>
          <a:off x="1497156" y="3591144"/>
          <a:ext cx="1764591" cy="797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2658761"/>
                <a:satOff val="962"/>
                <a:lumOff val="-7843"/>
                <a:alphaOff val="0"/>
                <a:tint val="64000"/>
                <a:lumMod val="118000"/>
              </a:schemeClr>
            </a:gs>
            <a:gs pos="100000">
              <a:schemeClr val="accent4">
                <a:hueOff val="2658761"/>
                <a:satOff val="962"/>
                <a:lumOff val="-7843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0000"/>
              </a:solidFill>
            </a:rPr>
            <a:t>Testing</a:t>
          </a:r>
        </a:p>
      </dsp:txBody>
      <dsp:txXfrm>
        <a:off x="1520516" y="3614504"/>
        <a:ext cx="1717871" cy="7508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45D14-EF17-45C6-A1E3-3C560A6798E3}">
      <dsp:nvSpPr>
        <dsp:cNvPr id="0" name=""/>
        <dsp:cNvSpPr/>
      </dsp:nvSpPr>
      <dsp:spPr>
        <a:xfrm>
          <a:off x="1497156" y="2143"/>
          <a:ext cx="1764591" cy="797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0000"/>
              </a:solidFill>
            </a:rPr>
            <a:t>Noise Addition</a:t>
          </a:r>
          <a:endParaRPr lang="en-US" sz="1800" kern="1200">
            <a:solidFill>
              <a:srgbClr val="000000"/>
            </a:solidFill>
            <a:latin typeface="Century Gothic"/>
          </a:endParaRPr>
        </a:p>
      </dsp:txBody>
      <dsp:txXfrm>
        <a:off x="1520516" y="25503"/>
        <a:ext cx="1717871" cy="750835"/>
      </dsp:txXfrm>
    </dsp:sp>
    <dsp:sp modelId="{8C23E6CE-DBFA-4B31-A459-DCB98359E443}">
      <dsp:nvSpPr>
        <dsp:cNvPr id="0" name=""/>
        <dsp:cNvSpPr/>
      </dsp:nvSpPr>
      <dsp:spPr>
        <a:xfrm rot="5400000">
          <a:off x="2229910" y="819638"/>
          <a:ext cx="299083" cy="3589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271782" y="849547"/>
        <a:ext cx="215340" cy="209358"/>
      </dsp:txXfrm>
    </dsp:sp>
    <dsp:sp modelId="{80721A05-EC8B-4FC4-A41E-8C9C2DF45C7E}">
      <dsp:nvSpPr>
        <dsp:cNvPr id="0" name=""/>
        <dsp:cNvSpPr/>
      </dsp:nvSpPr>
      <dsp:spPr>
        <a:xfrm>
          <a:off x="1497156" y="1198477"/>
          <a:ext cx="1764591" cy="797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886254"/>
                <a:satOff val="321"/>
                <a:lumOff val="-2614"/>
                <a:alphaOff val="0"/>
                <a:tint val="64000"/>
                <a:lumMod val="118000"/>
              </a:schemeClr>
            </a:gs>
            <a:gs pos="100000">
              <a:schemeClr val="accent4">
                <a:hueOff val="886254"/>
                <a:satOff val="321"/>
                <a:lumOff val="-2614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0000"/>
              </a:solidFill>
            </a:rPr>
            <a:t>Preprocessing</a:t>
          </a:r>
        </a:p>
      </dsp:txBody>
      <dsp:txXfrm>
        <a:off x="1520516" y="1221837"/>
        <a:ext cx="1717871" cy="750835"/>
      </dsp:txXfrm>
    </dsp:sp>
    <dsp:sp modelId="{61F87944-6AAA-41D9-AED4-DBA22FC71E5A}">
      <dsp:nvSpPr>
        <dsp:cNvPr id="0" name=""/>
        <dsp:cNvSpPr/>
      </dsp:nvSpPr>
      <dsp:spPr>
        <a:xfrm rot="5400000">
          <a:off x="2229910" y="2015971"/>
          <a:ext cx="299083" cy="3589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329380"/>
                <a:satOff val="481"/>
                <a:lumOff val="-3921"/>
                <a:alphaOff val="0"/>
                <a:tint val="64000"/>
                <a:lumMod val="118000"/>
              </a:schemeClr>
            </a:gs>
            <a:gs pos="100000">
              <a:schemeClr val="accent4">
                <a:hueOff val="1329380"/>
                <a:satOff val="481"/>
                <a:lumOff val="-3921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271782" y="2045880"/>
        <a:ext cx="215340" cy="209358"/>
      </dsp:txXfrm>
    </dsp:sp>
    <dsp:sp modelId="{6C8962FA-E0FF-47ED-866B-B90384BBC352}">
      <dsp:nvSpPr>
        <dsp:cNvPr id="0" name=""/>
        <dsp:cNvSpPr/>
      </dsp:nvSpPr>
      <dsp:spPr>
        <a:xfrm>
          <a:off x="1497156" y="2394810"/>
          <a:ext cx="1764591" cy="797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772507"/>
                <a:satOff val="641"/>
                <a:lumOff val="-5229"/>
                <a:alphaOff val="0"/>
                <a:tint val="64000"/>
                <a:lumMod val="118000"/>
              </a:schemeClr>
            </a:gs>
            <a:gs pos="100000">
              <a:schemeClr val="accent4">
                <a:hueOff val="1772507"/>
                <a:satOff val="641"/>
                <a:lumOff val="-5229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0000"/>
              </a:solidFill>
            </a:rPr>
            <a:t>Training</a:t>
          </a:r>
        </a:p>
      </dsp:txBody>
      <dsp:txXfrm>
        <a:off x="1520516" y="2418170"/>
        <a:ext cx="1717871" cy="750835"/>
      </dsp:txXfrm>
    </dsp:sp>
    <dsp:sp modelId="{A0BC98D0-BE1C-4483-B87E-8F84B458F6A2}">
      <dsp:nvSpPr>
        <dsp:cNvPr id="0" name=""/>
        <dsp:cNvSpPr/>
      </dsp:nvSpPr>
      <dsp:spPr>
        <a:xfrm rot="5400000">
          <a:off x="2229910" y="3212305"/>
          <a:ext cx="299083" cy="3589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2658761"/>
                <a:satOff val="962"/>
                <a:lumOff val="-7843"/>
                <a:alphaOff val="0"/>
                <a:tint val="64000"/>
                <a:lumMod val="118000"/>
              </a:schemeClr>
            </a:gs>
            <a:gs pos="100000">
              <a:schemeClr val="accent4">
                <a:hueOff val="2658761"/>
                <a:satOff val="962"/>
                <a:lumOff val="-7843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271782" y="3242214"/>
        <a:ext cx="215340" cy="209358"/>
      </dsp:txXfrm>
    </dsp:sp>
    <dsp:sp modelId="{C3655A43-F790-43A6-B6C4-930330B05C58}">
      <dsp:nvSpPr>
        <dsp:cNvPr id="0" name=""/>
        <dsp:cNvSpPr/>
      </dsp:nvSpPr>
      <dsp:spPr>
        <a:xfrm>
          <a:off x="1497156" y="3591144"/>
          <a:ext cx="1764591" cy="797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2658761"/>
                <a:satOff val="962"/>
                <a:lumOff val="-7843"/>
                <a:alphaOff val="0"/>
                <a:tint val="64000"/>
                <a:lumMod val="118000"/>
              </a:schemeClr>
            </a:gs>
            <a:gs pos="100000">
              <a:schemeClr val="accent4">
                <a:hueOff val="2658761"/>
                <a:satOff val="962"/>
                <a:lumOff val="-7843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0000"/>
              </a:solidFill>
            </a:rPr>
            <a:t>Testing</a:t>
          </a:r>
        </a:p>
      </dsp:txBody>
      <dsp:txXfrm>
        <a:off x="1520516" y="3614504"/>
        <a:ext cx="1717871" cy="7508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45D14-EF17-45C6-A1E3-3C560A6798E3}">
      <dsp:nvSpPr>
        <dsp:cNvPr id="0" name=""/>
        <dsp:cNvSpPr/>
      </dsp:nvSpPr>
      <dsp:spPr>
        <a:xfrm>
          <a:off x="1497156" y="2143"/>
          <a:ext cx="1764591" cy="797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0000"/>
              </a:solidFill>
            </a:rPr>
            <a:t>Noise Addition</a:t>
          </a:r>
          <a:endParaRPr lang="en-US" sz="1800" kern="1200">
            <a:solidFill>
              <a:srgbClr val="000000"/>
            </a:solidFill>
            <a:latin typeface="Century Gothic"/>
          </a:endParaRPr>
        </a:p>
      </dsp:txBody>
      <dsp:txXfrm>
        <a:off x="1520516" y="25503"/>
        <a:ext cx="1717871" cy="750835"/>
      </dsp:txXfrm>
    </dsp:sp>
    <dsp:sp modelId="{8C23E6CE-DBFA-4B31-A459-DCB98359E443}">
      <dsp:nvSpPr>
        <dsp:cNvPr id="0" name=""/>
        <dsp:cNvSpPr/>
      </dsp:nvSpPr>
      <dsp:spPr>
        <a:xfrm rot="5400000">
          <a:off x="2229910" y="819638"/>
          <a:ext cx="299083" cy="3589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271782" y="849547"/>
        <a:ext cx="215340" cy="209358"/>
      </dsp:txXfrm>
    </dsp:sp>
    <dsp:sp modelId="{80721A05-EC8B-4FC4-A41E-8C9C2DF45C7E}">
      <dsp:nvSpPr>
        <dsp:cNvPr id="0" name=""/>
        <dsp:cNvSpPr/>
      </dsp:nvSpPr>
      <dsp:spPr>
        <a:xfrm>
          <a:off x="1497156" y="1198477"/>
          <a:ext cx="1764591" cy="797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886254"/>
                <a:satOff val="321"/>
                <a:lumOff val="-2614"/>
                <a:alphaOff val="0"/>
                <a:tint val="64000"/>
                <a:lumMod val="118000"/>
              </a:schemeClr>
            </a:gs>
            <a:gs pos="100000">
              <a:schemeClr val="accent4">
                <a:hueOff val="886254"/>
                <a:satOff val="321"/>
                <a:lumOff val="-2614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0000"/>
              </a:solidFill>
            </a:rPr>
            <a:t>Preprocessing</a:t>
          </a:r>
        </a:p>
      </dsp:txBody>
      <dsp:txXfrm>
        <a:off x="1520516" y="1221837"/>
        <a:ext cx="1717871" cy="750835"/>
      </dsp:txXfrm>
    </dsp:sp>
    <dsp:sp modelId="{61F87944-6AAA-41D9-AED4-DBA22FC71E5A}">
      <dsp:nvSpPr>
        <dsp:cNvPr id="0" name=""/>
        <dsp:cNvSpPr/>
      </dsp:nvSpPr>
      <dsp:spPr>
        <a:xfrm rot="5400000">
          <a:off x="2229910" y="2015971"/>
          <a:ext cx="299083" cy="3589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329380"/>
                <a:satOff val="481"/>
                <a:lumOff val="-3921"/>
                <a:alphaOff val="0"/>
                <a:tint val="64000"/>
                <a:lumMod val="118000"/>
              </a:schemeClr>
            </a:gs>
            <a:gs pos="100000">
              <a:schemeClr val="accent4">
                <a:hueOff val="1329380"/>
                <a:satOff val="481"/>
                <a:lumOff val="-3921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271782" y="2045880"/>
        <a:ext cx="215340" cy="209358"/>
      </dsp:txXfrm>
    </dsp:sp>
    <dsp:sp modelId="{6C8962FA-E0FF-47ED-866B-B90384BBC352}">
      <dsp:nvSpPr>
        <dsp:cNvPr id="0" name=""/>
        <dsp:cNvSpPr/>
      </dsp:nvSpPr>
      <dsp:spPr>
        <a:xfrm>
          <a:off x="1497156" y="2394810"/>
          <a:ext cx="1764591" cy="797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772507"/>
                <a:satOff val="641"/>
                <a:lumOff val="-5229"/>
                <a:alphaOff val="0"/>
                <a:tint val="64000"/>
                <a:lumMod val="118000"/>
              </a:schemeClr>
            </a:gs>
            <a:gs pos="100000">
              <a:schemeClr val="accent4">
                <a:hueOff val="1772507"/>
                <a:satOff val="641"/>
                <a:lumOff val="-5229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0000"/>
              </a:solidFill>
            </a:rPr>
            <a:t>Training</a:t>
          </a:r>
        </a:p>
      </dsp:txBody>
      <dsp:txXfrm>
        <a:off x="1520516" y="2418170"/>
        <a:ext cx="1717871" cy="750835"/>
      </dsp:txXfrm>
    </dsp:sp>
    <dsp:sp modelId="{A0BC98D0-BE1C-4483-B87E-8F84B458F6A2}">
      <dsp:nvSpPr>
        <dsp:cNvPr id="0" name=""/>
        <dsp:cNvSpPr/>
      </dsp:nvSpPr>
      <dsp:spPr>
        <a:xfrm rot="5400000">
          <a:off x="2229910" y="3212305"/>
          <a:ext cx="299083" cy="3589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2658761"/>
                <a:satOff val="962"/>
                <a:lumOff val="-7843"/>
                <a:alphaOff val="0"/>
                <a:tint val="64000"/>
                <a:lumMod val="118000"/>
              </a:schemeClr>
            </a:gs>
            <a:gs pos="100000">
              <a:schemeClr val="accent4">
                <a:hueOff val="2658761"/>
                <a:satOff val="962"/>
                <a:lumOff val="-7843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271782" y="3242214"/>
        <a:ext cx="215340" cy="209358"/>
      </dsp:txXfrm>
    </dsp:sp>
    <dsp:sp modelId="{C3655A43-F790-43A6-B6C4-930330B05C58}">
      <dsp:nvSpPr>
        <dsp:cNvPr id="0" name=""/>
        <dsp:cNvSpPr/>
      </dsp:nvSpPr>
      <dsp:spPr>
        <a:xfrm>
          <a:off x="1497156" y="3591144"/>
          <a:ext cx="1764591" cy="797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2658761"/>
                <a:satOff val="962"/>
                <a:lumOff val="-7843"/>
                <a:alphaOff val="0"/>
                <a:tint val="64000"/>
                <a:lumMod val="118000"/>
              </a:schemeClr>
            </a:gs>
            <a:gs pos="100000">
              <a:schemeClr val="accent4">
                <a:hueOff val="2658761"/>
                <a:satOff val="962"/>
                <a:lumOff val="-7843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0000"/>
              </a:solidFill>
            </a:rPr>
            <a:t>Testing</a:t>
          </a:r>
        </a:p>
      </dsp:txBody>
      <dsp:txXfrm>
        <a:off x="1520516" y="3614504"/>
        <a:ext cx="1717871" cy="7508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45D14-EF17-45C6-A1E3-3C560A6798E3}">
      <dsp:nvSpPr>
        <dsp:cNvPr id="0" name=""/>
        <dsp:cNvSpPr/>
      </dsp:nvSpPr>
      <dsp:spPr>
        <a:xfrm>
          <a:off x="1497156" y="2143"/>
          <a:ext cx="1764591" cy="797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0000"/>
              </a:solidFill>
            </a:rPr>
            <a:t>Noise Addition</a:t>
          </a:r>
          <a:endParaRPr lang="en-US" sz="1800" kern="1200">
            <a:solidFill>
              <a:srgbClr val="000000"/>
            </a:solidFill>
            <a:latin typeface="Century Gothic"/>
          </a:endParaRPr>
        </a:p>
      </dsp:txBody>
      <dsp:txXfrm>
        <a:off x="1520516" y="25503"/>
        <a:ext cx="1717871" cy="750835"/>
      </dsp:txXfrm>
    </dsp:sp>
    <dsp:sp modelId="{8C23E6CE-DBFA-4B31-A459-DCB98359E443}">
      <dsp:nvSpPr>
        <dsp:cNvPr id="0" name=""/>
        <dsp:cNvSpPr/>
      </dsp:nvSpPr>
      <dsp:spPr>
        <a:xfrm rot="5400000">
          <a:off x="2229910" y="819638"/>
          <a:ext cx="299083" cy="3589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271782" y="849547"/>
        <a:ext cx="215340" cy="209358"/>
      </dsp:txXfrm>
    </dsp:sp>
    <dsp:sp modelId="{80721A05-EC8B-4FC4-A41E-8C9C2DF45C7E}">
      <dsp:nvSpPr>
        <dsp:cNvPr id="0" name=""/>
        <dsp:cNvSpPr/>
      </dsp:nvSpPr>
      <dsp:spPr>
        <a:xfrm>
          <a:off x="1497156" y="1198477"/>
          <a:ext cx="1764591" cy="797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886254"/>
                <a:satOff val="321"/>
                <a:lumOff val="-2614"/>
                <a:alphaOff val="0"/>
                <a:tint val="64000"/>
                <a:lumMod val="118000"/>
              </a:schemeClr>
            </a:gs>
            <a:gs pos="100000">
              <a:schemeClr val="accent4">
                <a:hueOff val="886254"/>
                <a:satOff val="321"/>
                <a:lumOff val="-2614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0000"/>
              </a:solidFill>
            </a:rPr>
            <a:t>Preprocessing</a:t>
          </a:r>
          <a:endParaRPr lang="en-US" sz="1800" kern="1200"/>
        </a:p>
      </dsp:txBody>
      <dsp:txXfrm>
        <a:off x="1520516" y="1221837"/>
        <a:ext cx="1717871" cy="750835"/>
      </dsp:txXfrm>
    </dsp:sp>
    <dsp:sp modelId="{61F87944-6AAA-41D9-AED4-DBA22FC71E5A}">
      <dsp:nvSpPr>
        <dsp:cNvPr id="0" name=""/>
        <dsp:cNvSpPr/>
      </dsp:nvSpPr>
      <dsp:spPr>
        <a:xfrm rot="5400000">
          <a:off x="2229910" y="2015971"/>
          <a:ext cx="299083" cy="3589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329380"/>
                <a:satOff val="481"/>
                <a:lumOff val="-3921"/>
                <a:alphaOff val="0"/>
                <a:tint val="64000"/>
                <a:lumMod val="118000"/>
              </a:schemeClr>
            </a:gs>
            <a:gs pos="100000">
              <a:schemeClr val="accent4">
                <a:hueOff val="1329380"/>
                <a:satOff val="481"/>
                <a:lumOff val="-3921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271782" y="2045880"/>
        <a:ext cx="215340" cy="209358"/>
      </dsp:txXfrm>
    </dsp:sp>
    <dsp:sp modelId="{6C8962FA-E0FF-47ED-866B-B90384BBC352}">
      <dsp:nvSpPr>
        <dsp:cNvPr id="0" name=""/>
        <dsp:cNvSpPr/>
      </dsp:nvSpPr>
      <dsp:spPr>
        <a:xfrm>
          <a:off x="1497156" y="2394810"/>
          <a:ext cx="1764591" cy="797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772507"/>
                <a:satOff val="641"/>
                <a:lumOff val="-5229"/>
                <a:alphaOff val="0"/>
                <a:tint val="64000"/>
                <a:lumMod val="118000"/>
              </a:schemeClr>
            </a:gs>
            <a:gs pos="100000">
              <a:schemeClr val="accent4">
                <a:hueOff val="1772507"/>
                <a:satOff val="641"/>
                <a:lumOff val="-5229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0000"/>
              </a:solidFill>
            </a:rPr>
            <a:t>Training</a:t>
          </a:r>
        </a:p>
      </dsp:txBody>
      <dsp:txXfrm>
        <a:off x="1520516" y="2418170"/>
        <a:ext cx="1717871" cy="750835"/>
      </dsp:txXfrm>
    </dsp:sp>
    <dsp:sp modelId="{A0BC98D0-BE1C-4483-B87E-8F84B458F6A2}">
      <dsp:nvSpPr>
        <dsp:cNvPr id="0" name=""/>
        <dsp:cNvSpPr/>
      </dsp:nvSpPr>
      <dsp:spPr>
        <a:xfrm rot="5400000">
          <a:off x="2229910" y="3212305"/>
          <a:ext cx="299083" cy="3589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2658761"/>
                <a:satOff val="962"/>
                <a:lumOff val="-7843"/>
                <a:alphaOff val="0"/>
                <a:tint val="64000"/>
                <a:lumMod val="118000"/>
              </a:schemeClr>
            </a:gs>
            <a:gs pos="100000">
              <a:schemeClr val="accent4">
                <a:hueOff val="2658761"/>
                <a:satOff val="962"/>
                <a:lumOff val="-7843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271782" y="3242214"/>
        <a:ext cx="215340" cy="209358"/>
      </dsp:txXfrm>
    </dsp:sp>
    <dsp:sp modelId="{C3655A43-F790-43A6-B6C4-930330B05C58}">
      <dsp:nvSpPr>
        <dsp:cNvPr id="0" name=""/>
        <dsp:cNvSpPr/>
      </dsp:nvSpPr>
      <dsp:spPr>
        <a:xfrm>
          <a:off x="1497156" y="3591144"/>
          <a:ext cx="1764591" cy="797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2658761"/>
                <a:satOff val="962"/>
                <a:lumOff val="-7843"/>
                <a:alphaOff val="0"/>
                <a:tint val="64000"/>
                <a:lumMod val="118000"/>
              </a:schemeClr>
            </a:gs>
            <a:gs pos="100000">
              <a:schemeClr val="accent4">
                <a:hueOff val="2658761"/>
                <a:satOff val="962"/>
                <a:lumOff val="-7843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0000"/>
              </a:solidFill>
            </a:rPr>
            <a:t>Testing</a:t>
          </a:r>
        </a:p>
      </dsp:txBody>
      <dsp:txXfrm>
        <a:off x="1520516" y="3614504"/>
        <a:ext cx="1717871" cy="750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4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5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17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0870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52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85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02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30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4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2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9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8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9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7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7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6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79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4993" y="1030856"/>
            <a:ext cx="9314488" cy="2064373"/>
          </a:xfrm>
        </p:spPr>
        <p:txBody>
          <a:bodyPr/>
          <a:lstStyle/>
          <a:p>
            <a:pPr algn="ctr"/>
            <a:r>
              <a:rPr lang="en-US" sz="4400" b="1" dirty="0">
                <a:cs typeface="Calibri Light"/>
              </a:rPr>
              <a:t>Speech Enhancement Based on Deep Neural Networks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0226" y="3760188"/>
            <a:ext cx="9144000" cy="237462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Group 16</a:t>
            </a:r>
            <a:endParaRPr lang="en-US"/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err="1">
                <a:solidFill>
                  <a:schemeClr val="tx1"/>
                </a:solidFill>
                <a:cs typeface="Calibri"/>
              </a:rPr>
              <a:t>Arda</a:t>
            </a:r>
            <a:r>
              <a:rPr lang="en-US" dirty="0">
                <a:solidFill>
                  <a:schemeClr val="tx1"/>
                </a:solidFill>
                <a:cs typeface="Calibri"/>
              </a:rPr>
              <a:t> C. </a:t>
            </a:r>
            <a:r>
              <a:rPr lang="en-US" err="1">
                <a:solidFill>
                  <a:schemeClr val="tx1"/>
                </a:solidFill>
                <a:cs typeface="Calibri"/>
              </a:rPr>
              <a:t>Bati</a:t>
            </a:r>
            <a:endParaRPr lang="en-US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Marjan </a:t>
            </a:r>
            <a:r>
              <a:rPr lang="en-US" err="1">
                <a:solidFill>
                  <a:schemeClr val="tx1"/>
                </a:solidFill>
                <a:cs typeface="Calibri"/>
              </a:rPr>
              <a:t>Emadi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err="1">
                <a:solidFill>
                  <a:schemeClr val="tx1"/>
                </a:solidFill>
                <a:cs typeface="Calibri"/>
              </a:rPr>
              <a:t>Weinan</a:t>
            </a:r>
            <a:r>
              <a:rPr lang="en-US" dirty="0">
                <a:solidFill>
                  <a:schemeClr val="tx1"/>
                </a:solidFill>
                <a:cs typeface="Calibri"/>
              </a:rPr>
              <a:t> Li</a:t>
            </a:r>
          </a:p>
          <a:p>
            <a:pPr algn="ctr"/>
            <a:r>
              <a:rPr lang="en-US" err="1">
                <a:solidFill>
                  <a:schemeClr val="tx1"/>
                </a:solidFill>
                <a:cs typeface="Calibri"/>
              </a:rPr>
              <a:t>Mingchao</a:t>
            </a:r>
            <a:r>
              <a:rPr lang="en-US" dirty="0">
                <a:solidFill>
                  <a:schemeClr val="tx1"/>
                </a:solidFill>
                <a:cs typeface="Calibri"/>
              </a:rPr>
              <a:t> Liang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9A8F-BFA1-481E-BCC9-BFD562E8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C06C1-AEA4-4D32-8EC8-471B10F35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90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12E7-ACA6-436C-B5F2-0C6D0386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34689-588D-42B5-9B4B-154290027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are planning to implement Restricted Boltzmann Machines (RBM), instead of Autoencoder architecture</a:t>
            </a:r>
          </a:p>
          <a:p>
            <a:r>
              <a:rPr lang="en-US"/>
              <a:t>Different evaluation methods than SSNR: Log-Spectral Distortion and Perceptual Evaluation of Speech Quality (PESQ)</a:t>
            </a:r>
          </a:p>
          <a:p>
            <a:r>
              <a:rPr lang="en-US"/>
              <a:t>We plan to try different Neural Network training tricks to boost performance such as Dropout, Batch Normalization and Adaptive Learning Rates</a:t>
            </a:r>
            <a:endParaRPr lang="en-US" dirty="0"/>
          </a:p>
          <a:p>
            <a:r>
              <a:rPr lang="en-US"/>
              <a:t>We plan to compare our model with the results of traditional methods: Spectral Subtraction, Log-MMSE, Wavelet </a:t>
            </a:r>
            <a:r>
              <a:rPr lang="en-US" dirty="0"/>
              <a:t>Shrinkage</a:t>
            </a:r>
          </a:p>
        </p:txBody>
      </p:sp>
    </p:spTree>
    <p:extLst>
      <p:ext uri="{BB962C8B-B14F-4D97-AF65-F5344CB8AC3E}">
        <p14:creationId xmlns:p14="http://schemas.microsoft.com/office/powerpoint/2010/main" val="1170133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DADC-A281-431B-911C-0716384F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98BD3-7E70-410B-9700-BE3B506BA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80" y="1405937"/>
            <a:ext cx="10441786" cy="498623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[1] https://github.com/philipperemy/timit</a:t>
            </a:r>
          </a:p>
          <a:p>
            <a:r>
              <a:rPr lang="en-US" dirty="0"/>
              <a:t>[2] Xu, Yong, et al. "An experimental study on speech enhancement based on deep neural networks." </a:t>
            </a:r>
            <a:r>
              <a:rPr lang="en-US" i="1" dirty="0"/>
              <a:t>IEEE Signal processing letters</a:t>
            </a:r>
            <a:r>
              <a:rPr lang="en-US" dirty="0"/>
              <a:t> 21.1 (2014): 65-68.</a:t>
            </a:r>
          </a:p>
          <a:p>
            <a:r>
              <a:rPr lang="en-US" dirty="0"/>
              <a:t>[3] </a:t>
            </a:r>
            <a:r>
              <a:rPr lang="en-US" dirty="0" err="1"/>
              <a:t>Varga</a:t>
            </a:r>
            <a:r>
              <a:rPr lang="en-US" dirty="0"/>
              <a:t>, Andrew, and Herman JM </a:t>
            </a:r>
            <a:r>
              <a:rPr lang="en-US" dirty="0" err="1"/>
              <a:t>Steeneken</a:t>
            </a:r>
            <a:r>
              <a:rPr lang="en-US" dirty="0"/>
              <a:t>. "Assessment for automatic speech recognition: II. NOISEX-92: A database and an experiment to study the effect of additive noise on speech recognition systems." </a:t>
            </a:r>
            <a:r>
              <a:rPr lang="en-US" i="1" dirty="0"/>
              <a:t>Speech communication</a:t>
            </a:r>
            <a:r>
              <a:rPr lang="en-US" dirty="0"/>
              <a:t> 12.3 (1993): 247-251.</a:t>
            </a:r>
          </a:p>
          <a:p>
            <a:r>
              <a:rPr lang="en-US" dirty="0"/>
              <a:t>[4] Hirsch, Hans-Günter, and David Pearce. "The Aurora experimental framework for the performance evaluation of speech recognition systems under noisy conditions." </a:t>
            </a:r>
            <a:r>
              <a:rPr lang="en-US" i="1" dirty="0"/>
              <a:t>ASR2000-Automatic Speech Recognition: Challenges for the new </a:t>
            </a:r>
            <a:r>
              <a:rPr lang="en-US" i="1" dirty="0" err="1"/>
              <a:t>Millenium</a:t>
            </a:r>
            <a:r>
              <a:rPr lang="en-US" i="1" dirty="0"/>
              <a:t> ISCA Tutorial and Research Workshop (ITRW)</a:t>
            </a:r>
            <a:r>
              <a:rPr lang="en-US" dirty="0"/>
              <a:t>. 2000.</a:t>
            </a:r>
          </a:p>
          <a:p>
            <a:r>
              <a:rPr lang="en-US" dirty="0"/>
              <a:t>[5] Lu, </a:t>
            </a:r>
            <a:r>
              <a:rPr lang="en-US" dirty="0" err="1"/>
              <a:t>Xugang</a:t>
            </a:r>
            <a:r>
              <a:rPr lang="en-US" dirty="0"/>
              <a:t>, et al. "Speech enhancement based on deep denoising autoencoder." </a:t>
            </a:r>
            <a:r>
              <a:rPr lang="en-US" i="1" dirty="0" err="1"/>
              <a:t>Interspeech</a:t>
            </a:r>
            <a:r>
              <a:rPr lang="en-US" dirty="0"/>
              <a:t>. 2013.</a:t>
            </a:r>
          </a:p>
          <a:p>
            <a:r>
              <a:rPr lang="en-US" dirty="0"/>
              <a:t>[6] Kingma, Diederik P., and Jimmy Ba. "Adam: A method for stochastic optimization." </a:t>
            </a:r>
            <a:r>
              <a:rPr lang="en-US" i="1" dirty="0" err="1"/>
              <a:t>arXiv</a:t>
            </a:r>
            <a:r>
              <a:rPr lang="en-US" i="1" dirty="0"/>
              <a:t> preprint arXiv:1412.6980</a:t>
            </a:r>
            <a:r>
              <a:rPr lang="en-US" dirty="0"/>
              <a:t>(2014).</a:t>
            </a:r>
          </a:p>
          <a:p>
            <a:r>
              <a:rPr lang="en-US"/>
              <a:t>[Boltzmann] Y. </a:t>
            </a:r>
            <a:r>
              <a:rPr lang="en-US" err="1"/>
              <a:t>Bengio</a:t>
            </a:r>
            <a:r>
              <a:rPr lang="en-US" dirty="0"/>
              <a:t>, “Learning deep architectures for AI,” Found. Trends Mach. Learn., vol. 2, no. 1, pp. 1–127, 2009.</a:t>
            </a:r>
          </a:p>
        </p:txBody>
      </p:sp>
    </p:spTree>
    <p:extLst>
      <p:ext uri="{BB962C8B-B14F-4D97-AF65-F5344CB8AC3E}">
        <p14:creationId xmlns:p14="http://schemas.microsoft.com/office/powerpoint/2010/main" val="310256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C5BB-28DE-455B-8FF8-93D75A4A7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7E583-684E-46A0-8D8E-0EB766658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745" y="1764667"/>
            <a:ext cx="5790522" cy="481441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cs typeface="Calibri"/>
              </a:rPr>
              <a:t>The purpose of our project is to reduce the noise present in speech recordings.</a:t>
            </a:r>
            <a:r>
              <a:rPr lang="en-US" dirty="0">
                <a:cs typeface="Calibri"/>
              </a:rPr>
              <a:t> 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>
                <a:cs typeface="Calibri"/>
              </a:rPr>
              <a:t>There is  a noise source in almost any recording we come across such as restaurants, streets, airports, recording equipment </a:t>
            </a:r>
            <a:r>
              <a:rPr lang="en-US" dirty="0">
                <a:cs typeface="Calibri"/>
              </a:rPr>
              <a:t>etc.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>
                <a:cs typeface="Calibri"/>
              </a:rPr>
              <a:t>Extracting the clean speech out of these maybe beneficial in many areas, such as telecommunications, voice recognition etc.</a:t>
            </a:r>
          </a:p>
        </p:txBody>
      </p:sp>
      <p:pic>
        <p:nvPicPr>
          <p:cNvPr id="4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81EB1629-8AC2-441E-B2D4-959BF22B8B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42" r="11805" b="-3"/>
          <a:stretch/>
        </p:blipFill>
        <p:spPr>
          <a:xfrm>
            <a:off x="6968934" y="1994703"/>
            <a:ext cx="4531477" cy="349169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210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70C8-3AAD-481C-9A5D-964F1CDB8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>
                <a:cs typeface="Calibri Light"/>
              </a:rPr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23CCA-3AA8-4AD8-9065-A719461FE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719"/>
            <a:ext cx="6662469" cy="4969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Clean Speech</a:t>
            </a:r>
          </a:p>
          <a:p>
            <a:r>
              <a:rPr lang="en-US" dirty="0">
                <a:cs typeface="Calibri"/>
              </a:rPr>
              <a:t>The dataset we use is TIMIT corpus of read speech, </a:t>
            </a:r>
            <a:endParaRPr lang="en-US" dirty="0"/>
          </a:p>
          <a:p>
            <a:r>
              <a:rPr lang="en-US" dirty="0">
                <a:cs typeface="Calibri"/>
              </a:rPr>
              <a:t>6300 sentences, 630 speakers, different dialects</a:t>
            </a:r>
          </a:p>
          <a:p>
            <a:r>
              <a:rPr lang="en-US" dirty="0">
                <a:cs typeface="Calibri"/>
              </a:rPr>
              <a:t>Divided into train and set: 4620 train, 1680 test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Noise Sources</a:t>
            </a:r>
          </a:p>
          <a:p>
            <a:pPr marL="457200" indent="-457200"/>
            <a:r>
              <a:rPr lang="en-US" dirty="0" err="1">
                <a:cs typeface="Calibri"/>
              </a:rPr>
              <a:t>Noisex</a:t>
            </a:r>
            <a:r>
              <a:rPr lang="en-US" dirty="0">
                <a:cs typeface="Calibri"/>
              </a:rPr>
              <a:t>: (15 Total, 6 currently used) [3]</a:t>
            </a:r>
          </a:p>
          <a:p>
            <a:pPr marL="457200" indent="-457200"/>
            <a:r>
              <a:rPr lang="en-US" dirty="0">
                <a:cs typeface="Calibri"/>
              </a:rPr>
              <a:t>Aurora 2: (8 Total, 6 currently used) [4]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23" name="Picture 2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E872D7A-EEBC-457D-9430-B295DC7FA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664" y="1702818"/>
            <a:ext cx="3792748" cy="398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4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EFE3-10F8-4FD0-95A0-88A21A85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Methodology (Overview)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E017B-F104-48AC-BEC2-7B7424D13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4858" y="1650352"/>
            <a:ext cx="7551938" cy="46124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We are mainly inspired by the work of Xu, Yong, et al. [2]</a:t>
            </a:r>
          </a:p>
          <a:p>
            <a:pPr lvl="1">
              <a:buFont typeface="Arial" charset="2"/>
              <a:buChar char="•"/>
            </a:pPr>
            <a:r>
              <a:rPr lang="en-US">
                <a:cs typeface="Calibri"/>
              </a:rPr>
              <a:t>"An experimental study on speech enhancement based on deep neural networks." </a:t>
            </a:r>
            <a:r>
              <a:rPr lang="en-US" i="1">
                <a:cs typeface="Calibri"/>
              </a:rPr>
              <a:t>IEEE Signal processing letters</a:t>
            </a:r>
            <a:endParaRPr lang="en-US" i="1" dirty="0">
              <a:cs typeface="Calibri"/>
            </a:endParaRPr>
          </a:p>
          <a:p>
            <a:pPr marL="457200" lvl="1" indent="0">
              <a:buNone/>
            </a:pPr>
            <a:endParaRPr lang="en-US" i="1" dirty="0">
              <a:cs typeface="Calibri"/>
            </a:endParaRPr>
          </a:p>
          <a:p>
            <a:r>
              <a:rPr lang="en-US">
                <a:cs typeface="Calibri"/>
              </a:rPr>
              <a:t>We are using Deep Neural Networks as the 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learner, aided by multiple preprocessing tools</a:t>
            </a:r>
            <a:endParaRPr lang="en-US"/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Our work flow is illustrated diagram to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the left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graphicFrame>
        <p:nvGraphicFramePr>
          <p:cNvPr id="205" name="Diagram 205">
            <a:extLst>
              <a:ext uri="{FF2B5EF4-FFF2-40B4-BE49-F238E27FC236}">
                <a16:creationId xmlns:a16="http://schemas.microsoft.com/office/drawing/2014/main" id="{B8B2171C-2B46-40EC-ACD0-5F7FF2D3D3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7477383"/>
              </p:ext>
            </p:extLst>
          </p:nvPr>
        </p:nvGraphicFramePr>
        <p:xfrm>
          <a:off x="-718867" y="1643332"/>
          <a:ext cx="4758905" cy="4390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85" name="Picture 98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F824161-D852-40F4-87B9-32E501B4BA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5721" y="3556303"/>
            <a:ext cx="3016370" cy="277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5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EFE3-10F8-4FD0-95A0-88A21A85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Methodology (Dataset Generation)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E017B-F104-48AC-BEC2-7B7424D13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6141" y="1693484"/>
            <a:ext cx="8342692" cy="46124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4 different noise types with 6 different SNRs: -5, 0, …, 20dB are </a:t>
            </a:r>
            <a:r>
              <a:rPr lang="en-US">
                <a:cs typeface="Calibri"/>
              </a:rPr>
              <a:t>added to each speech file</a:t>
            </a:r>
            <a:endParaRPr lang="en-US"/>
          </a:p>
          <a:p>
            <a:r>
              <a:rPr lang="en-US" dirty="0">
                <a:cs typeface="Calibri"/>
              </a:rPr>
              <a:t>For a single speech file, this makes 4 x 6 = 24 combinations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For train set: all the original TIMIT train files are used </a:t>
            </a:r>
          </a:p>
          <a:p>
            <a:r>
              <a:rPr lang="en-US" dirty="0">
                <a:cs typeface="Calibri"/>
              </a:rPr>
              <a:t>For test set: 200 file are randomly selected from TIMIT test data</a:t>
            </a:r>
          </a:p>
          <a:p>
            <a:pPr lvl="1"/>
            <a:r>
              <a:rPr lang="en-US" dirty="0">
                <a:cs typeface="Calibri"/>
              </a:rPr>
              <a:t>The above 4 plus 2 new noise types are added, to test the DNN with unseen noise types (mismatch evaluation)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Down-sampling the speech files from 512 to 128kbps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graphicFrame>
        <p:nvGraphicFramePr>
          <p:cNvPr id="205" name="Diagram 205">
            <a:extLst>
              <a:ext uri="{FF2B5EF4-FFF2-40B4-BE49-F238E27FC236}">
                <a16:creationId xmlns:a16="http://schemas.microsoft.com/office/drawing/2014/main" id="{B8B2171C-2B46-40EC-ACD0-5F7FF2D3D3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2014285"/>
              </p:ext>
            </p:extLst>
          </p:nvPr>
        </p:nvGraphicFramePr>
        <p:xfrm>
          <a:off x="-718867" y="1643332"/>
          <a:ext cx="4758905" cy="4390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9A2B92-7041-48FB-B24E-BE02258E6382}"/>
              </a:ext>
            </a:extLst>
          </p:cNvPr>
          <p:cNvSpPr/>
          <p:nvPr/>
        </p:nvSpPr>
        <p:spPr>
          <a:xfrm>
            <a:off x="621105" y="1490932"/>
            <a:ext cx="2078963" cy="1072551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FDEB105-AD39-42B8-B9ED-8EB60F867686}"/>
              </a:ext>
            </a:extLst>
          </p:cNvPr>
          <p:cNvSpPr/>
          <p:nvPr/>
        </p:nvSpPr>
        <p:spPr>
          <a:xfrm>
            <a:off x="2515664" y="1792080"/>
            <a:ext cx="60459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5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EFE3-10F8-4FD0-95A0-88A21A85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Methodology (Preprocessing)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E017B-F104-48AC-BEC2-7B7424D13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4291" y="1693484"/>
            <a:ext cx="7134995" cy="43536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Short Time Fourier Transform (STFT) is applied to the train and test files</a:t>
            </a:r>
            <a:endParaRPr lang="en-US"/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The resulting files are normalized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Amplitude is coverted into decibels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graphicFrame>
        <p:nvGraphicFramePr>
          <p:cNvPr id="205" name="Diagram 205">
            <a:extLst>
              <a:ext uri="{FF2B5EF4-FFF2-40B4-BE49-F238E27FC236}">
                <a16:creationId xmlns:a16="http://schemas.microsoft.com/office/drawing/2014/main" id="{B8B2171C-2B46-40EC-ACD0-5F7FF2D3D3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9123759"/>
              </p:ext>
            </p:extLst>
          </p:nvPr>
        </p:nvGraphicFramePr>
        <p:xfrm>
          <a:off x="-718867" y="1643332"/>
          <a:ext cx="4758905" cy="4390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9A2B92-7041-48FB-B24E-BE02258E6382}"/>
              </a:ext>
            </a:extLst>
          </p:cNvPr>
          <p:cNvSpPr/>
          <p:nvPr/>
        </p:nvSpPr>
        <p:spPr>
          <a:xfrm>
            <a:off x="621105" y="2684253"/>
            <a:ext cx="2078963" cy="1072551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FDEB105-AD39-42B8-B9ED-8EB60F867686}"/>
              </a:ext>
            </a:extLst>
          </p:cNvPr>
          <p:cNvSpPr/>
          <p:nvPr/>
        </p:nvSpPr>
        <p:spPr>
          <a:xfrm>
            <a:off x="2515664" y="2985401"/>
            <a:ext cx="60459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5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EFE3-10F8-4FD0-95A0-88A21A85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Methodology (Training)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E017B-F104-48AC-BEC2-7B7424D13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6141" y="1693484"/>
            <a:ext cx="8342692" cy="46124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We are currently using the Autoencoder as the architecture of our DNN network [5]</a:t>
            </a:r>
          </a:p>
          <a:p>
            <a:r>
              <a:rPr lang="en-US" dirty="0">
                <a:cs typeface="Calibri"/>
              </a:rPr>
              <a:t>Minimum mean square error(MMSE) is used as objective function in the </a:t>
            </a:r>
            <a:r>
              <a:rPr lang="en-US">
                <a:cs typeface="Calibri"/>
              </a:rPr>
              <a:t>back propagation process. </a:t>
            </a:r>
          </a:p>
          <a:p>
            <a:r>
              <a:rPr lang="en-US">
                <a:cs typeface="Calibri"/>
              </a:rPr>
              <a:t>Adam algorithm used for the training process [6</a:t>
            </a:r>
            <a:r>
              <a:rPr lang="en-US" dirty="0">
                <a:cs typeface="Calibri"/>
              </a:rPr>
              <a:t>]</a:t>
            </a:r>
          </a:p>
          <a:p>
            <a:r>
              <a:rPr lang="en-US">
                <a:cs typeface="Calibri"/>
              </a:rPr>
              <a:t>Currently, we run 10 Epochs, and we use n = 50 mini-batches in each iteration</a:t>
            </a:r>
          </a:p>
          <a:p>
            <a:r>
              <a:rPr lang="en-US">
                <a:cs typeface="Calibri"/>
              </a:rPr>
              <a:t>For each mini-batch, the weights are updated based on the gradient and learning rate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graphicFrame>
        <p:nvGraphicFramePr>
          <p:cNvPr id="205" name="Diagram 205">
            <a:extLst>
              <a:ext uri="{FF2B5EF4-FFF2-40B4-BE49-F238E27FC236}">
                <a16:creationId xmlns:a16="http://schemas.microsoft.com/office/drawing/2014/main" id="{B8B2171C-2B46-40EC-ACD0-5F7FF2D3D3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6891337"/>
              </p:ext>
            </p:extLst>
          </p:nvPr>
        </p:nvGraphicFramePr>
        <p:xfrm>
          <a:off x="-718867" y="1643332"/>
          <a:ext cx="4758905" cy="4390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9A2B92-7041-48FB-B24E-BE02258E6382}"/>
              </a:ext>
            </a:extLst>
          </p:cNvPr>
          <p:cNvSpPr/>
          <p:nvPr/>
        </p:nvSpPr>
        <p:spPr>
          <a:xfrm>
            <a:off x="621105" y="3906328"/>
            <a:ext cx="2078963" cy="1072551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FDEB105-AD39-42B8-B9ED-8EB60F867686}"/>
              </a:ext>
            </a:extLst>
          </p:cNvPr>
          <p:cNvSpPr/>
          <p:nvPr/>
        </p:nvSpPr>
        <p:spPr>
          <a:xfrm>
            <a:off x="2515664" y="4207476"/>
            <a:ext cx="60459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6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EFE3-10F8-4FD0-95A0-88A21A85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Methodology (Testing)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E017B-F104-48AC-BEC2-7B7424D13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6141" y="1693484"/>
            <a:ext cx="8342692" cy="46124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Conversion back to speech files (the process in Spectogram.py)</a:t>
            </a:r>
          </a:p>
          <a:p>
            <a:r>
              <a:rPr lang="en-US" dirty="0">
                <a:cs typeface="Calibri"/>
              </a:rPr>
              <a:t>Should explain 2 unused noise types &amp; mismatch evaluation / generalization??</a:t>
            </a:r>
            <a:endParaRPr lang="en-US"/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For objective evaluation of the results we use two approaches: </a:t>
            </a:r>
          </a:p>
          <a:p>
            <a:r>
              <a:rPr lang="en-US" dirty="0">
                <a:cs typeface="Calibri"/>
              </a:rPr>
              <a:t> Segmental SNR (SSNR) analysis, comparing the original and final SSNR values</a:t>
            </a:r>
            <a:endParaRPr lang="en-US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graphicFrame>
        <p:nvGraphicFramePr>
          <p:cNvPr id="205" name="Diagram 205">
            <a:extLst>
              <a:ext uri="{FF2B5EF4-FFF2-40B4-BE49-F238E27FC236}">
                <a16:creationId xmlns:a16="http://schemas.microsoft.com/office/drawing/2014/main" id="{B8B2171C-2B46-40EC-ACD0-5F7FF2D3D3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7044604"/>
              </p:ext>
            </p:extLst>
          </p:nvPr>
        </p:nvGraphicFramePr>
        <p:xfrm>
          <a:off x="-718867" y="1643332"/>
          <a:ext cx="4758905" cy="4390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9A2B92-7041-48FB-B24E-BE02258E6382}"/>
              </a:ext>
            </a:extLst>
          </p:cNvPr>
          <p:cNvSpPr/>
          <p:nvPr/>
        </p:nvSpPr>
        <p:spPr>
          <a:xfrm>
            <a:off x="621105" y="5099649"/>
            <a:ext cx="2078963" cy="1072551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FDEB105-AD39-42B8-B9ED-8EB60F867686}"/>
              </a:ext>
            </a:extLst>
          </p:cNvPr>
          <p:cNvSpPr/>
          <p:nvPr/>
        </p:nvSpPr>
        <p:spPr>
          <a:xfrm>
            <a:off x="2515664" y="5400797"/>
            <a:ext cx="60459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6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9A8F-BFA1-481E-BCC9-BFD562E8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C06C1-AEA4-4D32-8EC8-471B10F35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15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</vt:lpstr>
      <vt:lpstr>Speech Enhancement Based on Deep Neural Networks</vt:lpstr>
      <vt:lpstr>Introduction</vt:lpstr>
      <vt:lpstr>Dataset</vt:lpstr>
      <vt:lpstr>Methodology (Overview)</vt:lpstr>
      <vt:lpstr>Methodology (Dataset Generation) </vt:lpstr>
      <vt:lpstr>Methodology (Preprocessing) </vt:lpstr>
      <vt:lpstr>Methodology (Training) </vt:lpstr>
      <vt:lpstr>Methodology (Testing) </vt:lpstr>
      <vt:lpstr>Results</vt:lpstr>
      <vt:lpstr>Results</vt:lpstr>
      <vt:lpstr>Further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1109</cp:revision>
  <dcterms:created xsi:type="dcterms:W3CDTF">2013-07-15T20:26:40Z</dcterms:created>
  <dcterms:modified xsi:type="dcterms:W3CDTF">2019-03-03T22:26:19Z</dcterms:modified>
</cp:coreProperties>
</file>