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50" d="100"/>
          <a:sy n="150" d="100"/>
        </p:scale>
        <p:origin x="55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DA8FF7-9AEA-4008-B337-7AB3E215554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482D529-AF16-40D4-8C8D-8BA22344A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925D020-66D5-4448-A578-A46C3C5AD927}"/>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5" name="Alt Bilgi Yer Tutucusu 4">
            <a:extLst>
              <a:ext uri="{FF2B5EF4-FFF2-40B4-BE49-F238E27FC236}">
                <a16:creationId xmlns:a16="http://schemas.microsoft.com/office/drawing/2014/main" id="{4B67D649-F320-43FE-A951-4DC474621E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D68F3EF-20B6-49FE-8035-114CBE960D97}"/>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371144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AC355C-D19E-4F8A-96E9-DCBD7AC4D7E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C5DFBE1-83D4-42F4-834E-B197E9EEF93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CA26DF-2C09-4782-A94C-E905C65B3A4A}"/>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5" name="Alt Bilgi Yer Tutucusu 4">
            <a:extLst>
              <a:ext uri="{FF2B5EF4-FFF2-40B4-BE49-F238E27FC236}">
                <a16:creationId xmlns:a16="http://schemas.microsoft.com/office/drawing/2014/main" id="{BFBB941E-FD4B-4182-99DA-B5BF9A9A39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3F716A5-D5EF-4ACC-AA6B-757B8F87EAF6}"/>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65605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19F0BA2-E674-4F39-AB01-68DAC1A1E57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6AB5420-0BA5-4127-88F8-7D27730A21C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4CDBE32-CCD5-47DA-8F22-D69C09042C46}"/>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5" name="Alt Bilgi Yer Tutucusu 4">
            <a:extLst>
              <a:ext uri="{FF2B5EF4-FFF2-40B4-BE49-F238E27FC236}">
                <a16:creationId xmlns:a16="http://schemas.microsoft.com/office/drawing/2014/main" id="{DACF5500-2D6C-4EEE-893C-B96EEC6CA93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CBF180-F075-4E78-89BA-467F7A97BF60}"/>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270562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E30F31-6A72-4ACF-95DF-AF64C1ED3E6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61FD936-0517-4E14-8707-A88E3D0CEF9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8FB94E-5F8C-4025-8798-9B43668B2403}"/>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5" name="Alt Bilgi Yer Tutucusu 4">
            <a:extLst>
              <a:ext uri="{FF2B5EF4-FFF2-40B4-BE49-F238E27FC236}">
                <a16:creationId xmlns:a16="http://schemas.microsoft.com/office/drawing/2014/main" id="{F9D852DA-A3C7-4B7D-812B-C0405E3C6C6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FF687D-7BE7-4085-9E70-00B8011214DC}"/>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157171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1BA85F-F765-42DB-AA93-F2EFCD41645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38C1E8-6AA9-4F61-B92A-0528DF5B5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2A95E56-25B2-43BA-908C-7070D6F61540}"/>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5" name="Alt Bilgi Yer Tutucusu 4">
            <a:extLst>
              <a:ext uri="{FF2B5EF4-FFF2-40B4-BE49-F238E27FC236}">
                <a16:creationId xmlns:a16="http://schemas.microsoft.com/office/drawing/2014/main" id="{F442167A-0E14-49B8-AF34-D39A49B1A8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A96904-0AED-4109-87C8-0E14A3C693AF}"/>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44454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749D2F-3709-4238-B00E-0DBC7396B0B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812636B-B83A-4E20-922C-779A847155A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0B3918B-3439-4B5C-A2A7-13ECF61B269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9773DB7-F1A1-48BA-8887-C788796A2932}"/>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6" name="Alt Bilgi Yer Tutucusu 5">
            <a:extLst>
              <a:ext uri="{FF2B5EF4-FFF2-40B4-BE49-F238E27FC236}">
                <a16:creationId xmlns:a16="http://schemas.microsoft.com/office/drawing/2014/main" id="{1FA4C385-FAD1-4027-A7BC-95721DF9851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F49D48-C825-4559-8355-567A1933927D}"/>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172085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97A1E-E1CD-4648-87D2-94BAEE6B490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A557992-0373-43F0-9AA7-2B1013920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DAD8740-5181-41AD-A85A-07CCEA7F962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3E1DD34-EFDB-4572-95A0-4411AB01B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9506596-767B-4734-8B8A-1D7DEDF2C36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B86755A-371D-41CB-9738-68E66BB00341}"/>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8" name="Alt Bilgi Yer Tutucusu 7">
            <a:extLst>
              <a:ext uri="{FF2B5EF4-FFF2-40B4-BE49-F238E27FC236}">
                <a16:creationId xmlns:a16="http://schemas.microsoft.com/office/drawing/2014/main" id="{918D86E7-CA9F-4FD9-A4B6-4F2C487D0D6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4E7D239-B0C1-4DFD-96B4-690C7EC5B0C9}"/>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228602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5B7E56-1B94-43B8-BA20-A6412FC17B0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DA37A62-C2C0-48F9-8F9B-F985D9D67B13}"/>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4" name="Alt Bilgi Yer Tutucusu 3">
            <a:extLst>
              <a:ext uri="{FF2B5EF4-FFF2-40B4-BE49-F238E27FC236}">
                <a16:creationId xmlns:a16="http://schemas.microsoft.com/office/drawing/2014/main" id="{60DD6B20-0A58-4219-89EF-86DEB368BF2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440D98C-37B1-47B4-BA69-22C685E953F3}"/>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89139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7167E3B-E681-4CA5-88A8-A5BEADC1E688}"/>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3" name="Alt Bilgi Yer Tutucusu 2">
            <a:extLst>
              <a:ext uri="{FF2B5EF4-FFF2-40B4-BE49-F238E27FC236}">
                <a16:creationId xmlns:a16="http://schemas.microsoft.com/office/drawing/2014/main" id="{E75B9E80-2122-418A-B770-2E1AE0581E8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F6A5C2C-8D3C-476E-BBE2-3FA29AEF645C}"/>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365672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CBFE0E-A4CC-494F-9145-4C2806084A3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1EDB9B0-B4AF-40F2-89F5-3030A57133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7C88FA-E9D0-4D6A-BE28-B0789B468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45D7075-2D4A-401A-BA76-E305388AA886}"/>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6" name="Alt Bilgi Yer Tutucusu 5">
            <a:extLst>
              <a:ext uri="{FF2B5EF4-FFF2-40B4-BE49-F238E27FC236}">
                <a16:creationId xmlns:a16="http://schemas.microsoft.com/office/drawing/2014/main" id="{DB39BCE7-6F64-403D-B5AF-462DE5DA1E0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0BD53F8-65A0-4F17-BAE0-F8BECBA9BA73}"/>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139356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DDF1F8-DEAE-4B97-A52A-21A2FAC39A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5AE62FB-0087-4E46-AB38-5467ECC27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578FE77-12AB-4CE4-AD66-495D142CA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E886E95-E3D4-4882-9CA5-2D87E5A388FE}"/>
              </a:ext>
            </a:extLst>
          </p:cNvPr>
          <p:cNvSpPr>
            <a:spLocks noGrp="1"/>
          </p:cNvSpPr>
          <p:nvPr>
            <p:ph type="dt" sz="half" idx="10"/>
          </p:nvPr>
        </p:nvSpPr>
        <p:spPr/>
        <p:txBody>
          <a:bodyPr/>
          <a:lstStyle/>
          <a:p>
            <a:fld id="{1D0079B2-79F0-4EC8-AD7B-3BCABF03A56A}" type="datetimeFigureOut">
              <a:rPr lang="tr-TR" smtClean="0"/>
              <a:t>6.06.2022</a:t>
            </a:fld>
            <a:endParaRPr lang="tr-TR"/>
          </a:p>
        </p:txBody>
      </p:sp>
      <p:sp>
        <p:nvSpPr>
          <p:cNvPr id="6" name="Alt Bilgi Yer Tutucusu 5">
            <a:extLst>
              <a:ext uri="{FF2B5EF4-FFF2-40B4-BE49-F238E27FC236}">
                <a16:creationId xmlns:a16="http://schemas.microsoft.com/office/drawing/2014/main" id="{108245D5-876A-48EF-B884-1298C76C899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7BF4B88-B03E-482C-AD70-A8119D40A8AE}"/>
              </a:ext>
            </a:extLst>
          </p:cNvPr>
          <p:cNvSpPr>
            <a:spLocks noGrp="1"/>
          </p:cNvSpPr>
          <p:nvPr>
            <p:ph type="sldNum" sz="quarter" idx="12"/>
          </p:nvPr>
        </p:nvSpPr>
        <p:spPr/>
        <p:txBody>
          <a:bodyPr/>
          <a:lstStyle/>
          <a:p>
            <a:fld id="{E46C6CB5-975B-42AD-A0A0-7A87ED3E6F42}" type="slidenum">
              <a:rPr lang="tr-TR" smtClean="0"/>
              <a:t>‹#›</a:t>
            </a:fld>
            <a:endParaRPr lang="tr-TR"/>
          </a:p>
        </p:txBody>
      </p:sp>
    </p:spTree>
    <p:extLst>
      <p:ext uri="{BB962C8B-B14F-4D97-AF65-F5344CB8AC3E}">
        <p14:creationId xmlns:p14="http://schemas.microsoft.com/office/powerpoint/2010/main" val="14465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DAD5F02-64F2-41A8-8071-2ABF006CAF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F9AACC4-778F-41F8-A72D-5D6CC62E6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22DA414-3BF1-40CD-A75A-00602119F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079B2-79F0-4EC8-AD7B-3BCABF03A56A}" type="datetimeFigureOut">
              <a:rPr lang="tr-TR" smtClean="0"/>
              <a:t>6.06.2022</a:t>
            </a:fld>
            <a:endParaRPr lang="tr-TR"/>
          </a:p>
        </p:txBody>
      </p:sp>
      <p:sp>
        <p:nvSpPr>
          <p:cNvPr id="5" name="Alt Bilgi Yer Tutucusu 4">
            <a:extLst>
              <a:ext uri="{FF2B5EF4-FFF2-40B4-BE49-F238E27FC236}">
                <a16:creationId xmlns:a16="http://schemas.microsoft.com/office/drawing/2014/main" id="{94BECAE7-E959-4D55-85F6-D8401BDBA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A27163B-5B82-483D-9752-9D891D986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C6CB5-975B-42AD-A0A0-7A87ED3E6F42}" type="slidenum">
              <a:rPr lang="tr-TR" smtClean="0"/>
              <a:t>‹#›</a:t>
            </a:fld>
            <a:endParaRPr lang="tr-TR"/>
          </a:p>
        </p:txBody>
      </p:sp>
    </p:spTree>
    <p:extLst>
      <p:ext uri="{BB962C8B-B14F-4D97-AF65-F5344CB8AC3E}">
        <p14:creationId xmlns:p14="http://schemas.microsoft.com/office/powerpoint/2010/main" val="94872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4B5C4E-4388-4FBB-9268-9C12E0E10A93}"/>
              </a:ext>
            </a:extLst>
          </p:cNvPr>
          <p:cNvSpPr>
            <a:spLocks noGrp="1"/>
          </p:cNvSpPr>
          <p:nvPr>
            <p:ph type="ctrTitle"/>
          </p:nvPr>
        </p:nvSpPr>
        <p:spPr>
          <a:xfrm>
            <a:off x="1728354" y="475013"/>
            <a:ext cx="8735291" cy="742207"/>
          </a:xfrm>
        </p:spPr>
        <p:txBody>
          <a:bodyPr>
            <a:noAutofit/>
          </a:bodyPr>
          <a:lstStyle/>
          <a:p>
            <a:pPr algn="ctr">
              <a:lnSpc>
                <a:spcPct val="150000"/>
              </a:lnSpc>
              <a:spcBef>
                <a:spcPts val="300"/>
              </a:spcBef>
              <a:spcAft>
                <a:spcPts val="600"/>
              </a:spcAft>
            </a:pPr>
            <a:r>
              <a:rPr lang="tr-TR" sz="4400" b="1" dirty="0" err="1">
                <a:solidFill>
                  <a:srgbClr val="FF0000"/>
                </a:solidFill>
                <a:effectLst/>
                <a:ea typeface="Times New Roman" panose="02020603050405020304" pitchFamily="18" charset="0"/>
                <a:cs typeface="Times New Roman" panose="02020603050405020304" pitchFamily="18" charset="0"/>
              </a:rPr>
              <a:t>Vehicle</a:t>
            </a:r>
            <a:r>
              <a:rPr lang="tr-TR" sz="4400" b="1" dirty="0">
                <a:solidFill>
                  <a:srgbClr val="FF0000"/>
                </a:solidFill>
                <a:effectLst/>
                <a:ea typeface="Times New Roman" panose="02020603050405020304" pitchFamily="18" charset="0"/>
                <a:cs typeface="Times New Roman" panose="02020603050405020304" pitchFamily="18" charset="0"/>
              </a:rPr>
              <a:t> </a:t>
            </a:r>
            <a:r>
              <a:rPr lang="tr-TR" sz="4400" b="1" dirty="0" err="1">
                <a:solidFill>
                  <a:srgbClr val="FF0000"/>
                </a:solidFill>
                <a:effectLst/>
                <a:ea typeface="Times New Roman" panose="02020603050405020304" pitchFamily="18" charset="0"/>
                <a:cs typeface="Times New Roman" panose="02020603050405020304" pitchFamily="18" charset="0"/>
              </a:rPr>
              <a:t>Transportation-Logistics</a:t>
            </a:r>
            <a:r>
              <a:rPr lang="tr-TR" sz="4400" b="1" dirty="0">
                <a:solidFill>
                  <a:srgbClr val="FF0000"/>
                </a:solidFill>
                <a:effectLst/>
                <a:ea typeface="Times New Roman" panose="02020603050405020304" pitchFamily="18" charset="0"/>
                <a:cs typeface="Times New Roman" panose="02020603050405020304" pitchFamily="18" charset="0"/>
              </a:rPr>
              <a:t> </a:t>
            </a:r>
            <a:r>
              <a:rPr lang="tr-TR" sz="4400" b="1" dirty="0" err="1">
                <a:solidFill>
                  <a:srgbClr val="FF0000"/>
                </a:solidFill>
                <a:effectLst/>
                <a:ea typeface="Times New Roman" panose="02020603050405020304" pitchFamily="18" charset="0"/>
                <a:cs typeface="Times New Roman" panose="02020603050405020304" pitchFamily="18" charset="0"/>
              </a:rPr>
              <a:t>App</a:t>
            </a:r>
            <a:endParaRPr lang="en-US" sz="4400" b="1" dirty="0">
              <a:solidFill>
                <a:srgbClr val="FF0000"/>
              </a:solidFill>
              <a:effectLst/>
              <a:ea typeface="Calibri" panose="020F0502020204030204" pitchFamily="34" charset="0"/>
              <a:cs typeface="Times New Roman" panose="02020603050405020304" pitchFamily="18" charset="0"/>
            </a:endParaRPr>
          </a:p>
        </p:txBody>
      </p:sp>
      <p:sp>
        <p:nvSpPr>
          <p:cNvPr id="3" name="Alt Başlık 2">
            <a:extLst>
              <a:ext uri="{FF2B5EF4-FFF2-40B4-BE49-F238E27FC236}">
                <a16:creationId xmlns:a16="http://schemas.microsoft.com/office/drawing/2014/main" id="{43652DB0-3845-415C-BC3D-24C5F8737F56}"/>
              </a:ext>
            </a:extLst>
          </p:cNvPr>
          <p:cNvSpPr>
            <a:spLocks noGrp="1"/>
          </p:cNvSpPr>
          <p:nvPr>
            <p:ph type="subTitle" idx="1"/>
          </p:nvPr>
        </p:nvSpPr>
        <p:spPr>
          <a:xfrm>
            <a:off x="727609" y="1128155"/>
            <a:ext cx="10736779" cy="5516089"/>
          </a:xfrm>
        </p:spPr>
        <p:txBody>
          <a:bodyPr>
            <a:normAutofit lnSpcReduction="10000"/>
          </a:bodyPr>
          <a:lstStyle/>
          <a:p>
            <a:endParaRPr lang="tr-TR" sz="3200" dirty="0"/>
          </a:p>
          <a:p>
            <a:r>
              <a:rPr lang="tr-TR" sz="3200" dirty="0"/>
              <a:t>NAME-SURNAME: </a:t>
            </a:r>
            <a:r>
              <a:rPr lang="tr-TR" sz="3200" b="1" dirty="0"/>
              <a:t>ARDA DUMANOĞLU</a:t>
            </a:r>
          </a:p>
          <a:p>
            <a:endParaRPr lang="tr-TR" sz="3200" b="1" dirty="0"/>
          </a:p>
          <a:p>
            <a:r>
              <a:rPr lang="tr-TR" sz="3200" dirty="0"/>
              <a:t>ID : </a:t>
            </a:r>
            <a:r>
              <a:rPr lang="tr-TR" sz="3200" b="1" dirty="0"/>
              <a:t>190315072</a:t>
            </a:r>
          </a:p>
          <a:p>
            <a:endParaRPr lang="tr-TR" sz="3200" b="1" dirty="0"/>
          </a:p>
          <a:p>
            <a:r>
              <a:rPr lang="tr-TR" sz="3200" dirty="0"/>
              <a:t>DEPARTMANT : </a:t>
            </a:r>
            <a:r>
              <a:rPr lang="tr-TR" sz="3200" b="1" dirty="0"/>
              <a:t>COMPUTER ENGINEERING</a:t>
            </a:r>
          </a:p>
          <a:p>
            <a:endParaRPr lang="tr-TR" sz="3200" b="1" dirty="0"/>
          </a:p>
          <a:p>
            <a:r>
              <a:rPr lang="tr-TR" sz="3200" b="1" dirty="0">
                <a:solidFill>
                  <a:srgbClr val="FF0000"/>
                </a:solidFill>
              </a:rPr>
              <a:t>GRADUATION PROJECT – II FINAL </a:t>
            </a:r>
          </a:p>
          <a:p>
            <a:endParaRPr lang="tr-TR" sz="3200" b="1" dirty="0"/>
          </a:p>
          <a:p>
            <a:r>
              <a:rPr lang="tr-TR" sz="3200" dirty="0"/>
              <a:t>SUPERVISOR : </a:t>
            </a:r>
            <a:r>
              <a:rPr lang="tr-TR" sz="3200" b="1" dirty="0"/>
              <a:t>Dr. </a:t>
            </a:r>
            <a:r>
              <a:rPr lang="tr-TR" sz="3200" b="1" dirty="0" err="1"/>
              <a:t>Öğr</a:t>
            </a:r>
            <a:r>
              <a:rPr lang="tr-TR" sz="3200" b="1" dirty="0"/>
              <a:t>. Üyesi Zeynep ÇİPİLOĞLU YILDIZ</a:t>
            </a:r>
          </a:p>
        </p:txBody>
      </p:sp>
    </p:spTree>
    <p:extLst>
      <p:ext uri="{BB962C8B-B14F-4D97-AF65-F5344CB8AC3E}">
        <p14:creationId xmlns:p14="http://schemas.microsoft.com/office/powerpoint/2010/main" val="239218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9E4C3E9-ECC2-416A-9A92-46527457B0B8}"/>
              </a:ext>
            </a:extLst>
          </p:cNvPr>
          <p:cNvSpPr txBox="1"/>
          <p:nvPr/>
        </p:nvSpPr>
        <p:spPr>
          <a:xfrm>
            <a:off x="215817" y="0"/>
            <a:ext cx="11760366" cy="6639253"/>
          </a:xfrm>
          <a:prstGeom prst="rect">
            <a:avLst/>
          </a:prstGeom>
          <a:noFill/>
        </p:spPr>
        <p:txBody>
          <a:bodyPr wrap="square">
            <a:spAutoFit/>
          </a:bodyPr>
          <a:lstStyle/>
          <a:p>
            <a:pPr marR="71755" algn="just">
              <a:lnSpc>
                <a:spcPct val="150000"/>
              </a:lnSpc>
              <a:spcAft>
                <a:spcPts val="1000"/>
              </a:spcAft>
            </a:pPr>
            <a:r>
              <a:rPr lang="tr-TR"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PROBLEM AND DEFINITION OF THE PROJECT</a:t>
            </a:r>
          </a:p>
          <a:p>
            <a:pPr marR="71755"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problem is that it is very important for companies dealing with transportation to control their vehicles, get a list of all vehicles via API,  show the information about these vehicles and the products they carry, record them and organize the information about these vehicles. Adding and removing vehicles from their databases, adding information about these vehicles, and adding images from vehicles make their job easier. </a:t>
            </a:r>
          </a:p>
          <a:p>
            <a:pPr marL="107950" marR="71755"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R="71755"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purpose of this project was to make an application that controls vehicles, makes entry-exit operations of vehicles, allows us to control, record, and edit these vehicles, adding new vehicle registrations and adding-removing pictures of these vehicles. It was created for use in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waste paper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reception areas. For vehicles entering from the scale, selecting a vehicle over the application and ensuring that the information of the scrap papers in this vehicle is integrated into the existing Scrap Paper program</a:t>
            </a:r>
            <a:endParaRPr lang="tr-TR" dirty="0">
              <a:latin typeface="Times New Roman" panose="02020603050405020304" pitchFamily="18" charset="0"/>
              <a:ea typeface="Calibri" panose="020F0502020204030204" pitchFamily="34" charset="0"/>
              <a:cs typeface="Times New Roman" panose="02020603050405020304" pitchFamily="18" charset="0"/>
            </a:endParaRPr>
          </a:p>
          <a:p>
            <a:pPr marR="71755"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71755"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by putting all these options in our application, I aimed to create an application for transport companies where they can see and record information about vehicles and products that they carry and let them control their vehicles.</a:t>
            </a:r>
          </a:p>
        </p:txBody>
      </p:sp>
    </p:spTree>
    <p:extLst>
      <p:ext uri="{BB962C8B-B14F-4D97-AF65-F5344CB8AC3E}">
        <p14:creationId xmlns:p14="http://schemas.microsoft.com/office/powerpoint/2010/main" val="394155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5" name="Resim 26">
            <a:extLst>
              <a:ext uri="{FF2B5EF4-FFF2-40B4-BE49-F238E27FC236}">
                <a16:creationId xmlns:a16="http://schemas.microsoft.com/office/drawing/2014/main" id="{ECCD42DF-D7C1-4AB4-9CDB-3802B9320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9380" y="1461501"/>
            <a:ext cx="2658036" cy="4919127"/>
          </a:xfrm>
          <a:prstGeom prst="rect">
            <a:avLst/>
          </a:prstGeom>
          <a:extLst>
            <a:ext uri="{909E8E84-426E-40DD-AFC4-6F175D3DCCD1}">
              <a14:hiddenFill xmlns:a14="http://schemas.microsoft.com/office/drawing/2010/main">
                <a:solidFill>
                  <a:srgbClr val="FFFFFF"/>
                </a:solidFill>
              </a14:hiddenFill>
            </a:ext>
          </a:extLst>
        </p:spPr>
      </p:pic>
      <p:pic>
        <p:nvPicPr>
          <p:cNvPr id="52" name="Resim 51">
            <a:extLst>
              <a:ext uri="{FF2B5EF4-FFF2-40B4-BE49-F238E27FC236}">
                <a16:creationId xmlns:a16="http://schemas.microsoft.com/office/drawing/2014/main" id="{C9612122-6629-4F73-B437-D1D50787BF66}"/>
              </a:ext>
            </a:extLst>
          </p:cNvPr>
          <p:cNvPicPr/>
          <p:nvPr/>
        </p:nvPicPr>
        <p:blipFill>
          <a:blip r:embed="rId3"/>
          <a:stretch>
            <a:fillRect/>
          </a:stretch>
        </p:blipFill>
        <p:spPr>
          <a:xfrm>
            <a:off x="56029" y="1461502"/>
            <a:ext cx="6444035" cy="4919127"/>
          </a:xfrm>
          <a:prstGeom prst="rect">
            <a:avLst/>
          </a:prstGeom>
        </p:spPr>
      </p:pic>
      <p:pic>
        <p:nvPicPr>
          <p:cNvPr id="1026" name="Resim 25">
            <a:extLst>
              <a:ext uri="{FF2B5EF4-FFF2-40B4-BE49-F238E27FC236}">
                <a16:creationId xmlns:a16="http://schemas.microsoft.com/office/drawing/2014/main" id="{497AD849-FEA0-42C8-BB29-E377B168BA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227" y="1461502"/>
            <a:ext cx="3328147" cy="4919127"/>
          </a:xfrm>
          <a:prstGeom prst="rect">
            <a:avLst/>
          </a:prstGeom>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B0D35B54-3AEB-48B4-94D6-88A5B264F434}"/>
              </a:ext>
            </a:extLst>
          </p:cNvPr>
          <p:cNvSpPr>
            <a:spLocks noGrp="1"/>
          </p:cNvSpPr>
          <p:nvPr>
            <p:ph type="title"/>
          </p:nvPr>
        </p:nvSpPr>
        <p:spPr>
          <a:xfrm>
            <a:off x="838200" y="672747"/>
            <a:ext cx="10515600" cy="715556"/>
          </a:xfrm>
        </p:spPr>
        <p:txBody>
          <a:bodyPr>
            <a:normAutofit/>
          </a:bodyPr>
          <a:lstStyle/>
          <a:p>
            <a:pPr algn="ctr"/>
            <a:r>
              <a:rPr lang="tr-TR" sz="3200" dirty="0">
                <a:solidFill>
                  <a:schemeClr val="bg1"/>
                </a:solidFill>
              </a:rPr>
              <a:t>WIREFRAME DESIGN FOR THE PROJECT</a:t>
            </a:r>
          </a:p>
        </p:txBody>
      </p:sp>
      <p:sp>
        <p:nvSpPr>
          <p:cNvPr id="6" name="Rectangle 3">
            <a:extLst>
              <a:ext uri="{FF2B5EF4-FFF2-40B4-BE49-F238E27FC236}">
                <a16:creationId xmlns:a16="http://schemas.microsoft.com/office/drawing/2014/main" id="{68E257EF-3E59-49FD-965A-AEFBBE42EA60}"/>
              </a:ext>
            </a:extLst>
          </p:cNvPr>
          <p:cNvSpPr>
            <a:spLocks noChangeArrowheads="1"/>
          </p:cNvSpPr>
          <p:nvPr/>
        </p:nvSpPr>
        <p:spPr bwMode="auto">
          <a:xfrm>
            <a:off x="3411852" y="-7261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7" name="Rectangle 4">
            <a:extLst>
              <a:ext uri="{FF2B5EF4-FFF2-40B4-BE49-F238E27FC236}">
                <a16:creationId xmlns:a16="http://schemas.microsoft.com/office/drawing/2014/main" id="{6B977414-9558-4F82-AFD7-D10AB48A13AA}"/>
              </a:ext>
            </a:extLst>
          </p:cNvPr>
          <p:cNvSpPr>
            <a:spLocks noChangeArrowheads="1"/>
          </p:cNvSpPr>
          <p:nvPr/>
        </p:nvSpPr>
        <p:spPr bwMode="auto">
          <a:xfrm>
            <a:off x="9415486" y="7874160"/>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ct val="0"/>
              </a:spcBef>
              <a:spcAft>
                <a:spcPts val="60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706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5">
            <a:extLst>
              <a:ext uri="{FF2B5EF4-FFF2-40B4-BE49-F238E27FC236}">
                <a16:creationId xmlns:a16="http://schemas.microsoft.com/office/drawing/2014/main" id="{B4059D9B-2E55-47FE-A188-0F9BD734E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7">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28">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9">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D7F1E9EF-F3CA-4349-8F58-63BBAB3D70AE}"/>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pPr algn="ctr"/>
            <a:r>
              <a:rPr lang="en-US" sz="4200" b="1" dirty="0">
                <a:solidFill>
                  <a:srgbClr val="FF0000"/>
                </a:solidFill>
              </a:rPr>
              <a:t>PROTOTYPES FOR WIREFRAME DESIGN</a:t>
            </a:r>
          </a:p>
        </p:txBody>
      </p:sp>
      <p:pic>
        <p:nvPicPr>
          <p:cNvPr id="6" name="Resim 5">
            <a:extLst>
              <a:ext uri="{FF2B5EF4-FFF2-40B4-BE49-F238E27FC236}">
                <a16:creationId xmlns:a16="http://schemas.microsoft.com/office/drawing/2014/main" id="{E89FEAF3-B475-42CF-A508-B541F1DD759B}"/>
              </a:ext>
            </a:extLst>
          </p:cNvPr>
          <p:cNvPicPr/>
          <p:nvPr/>
        </p:nvPicPr>
        <p:blipFill>
          <a:blip r:embed="rId2"/>
          <a:stretch>
            <a:fillRect/>
          </a:stretch>
        </p:blipFill>
        <p:spPr>
          <a:xfrm>
            <a:off x="160286" y="1176469"/>
            <a:ext cx="3689045" cy="3523037"/>
          </a:xfrm>
          <a:prstGeom prst="rect">
            <a:avLst/>
          </a:prstGeom>
          <a:effectLst>
            <a:outerShdw blurRad="508000" dist="101600" dir="5400000" algn="tl" rotWithShape="0">
              <a:prstClr val="black">
                <a:alpha val="10000"/>
              </a:prstClr>
            </a:outerShdw>
          </a:effectLst>
        </p:spPr>
      </p:pic>
      <p:pic>
        <p:nvPicPr>
          <p:cNvPr id="5" name="Resim 4">
            <a:extLst>
              <a:ext uri="{FF2B5EF4-FFF2-40B4-BE49-F238E27FC236}">
                <a16:creationId xmlns:a16="http://schemas.microsoft.com/office/drawing/2014/main" id="{5F44EEE6-ACB0-46C0-A672-F1F3224AB3FE}"/>
              </a:ext>
            </a:extLst>
          </p:cNvPr>
          <p:cNvPicPr/>
          <p:nvPr/>
        </p:nvPicPr>
        <p:blipFill>
          <a:blip r:embed="rId3"/>
          <a:stretch>
            <a:fillRect/>
          </a:stretch>
        </p:blipFill>
        <p:spPr>
          <a:xfrm>
            <a:off x="4251477" y="1176469"/>
            <a:ext cx="3689045" cy="3043462"/>
          </a:xfrm>
          <a:prstGeom prst="rect">
            <a:avLst/>
          </a:prstGeom>
        </p:spPr>
      </p:pic>
      <p:pic>
        <p:nvPicPr>
          <p:cNvPr id="4" name="Resim 3">
            <a:extLst>
              <a:ext uri="{FF2B5EF4-FFF2-40B4-BE49-F238E27FC236}">
                <a16:creationId xmlns:a16="http://schemas.microsoft.com/office/drawing/2014/main" id="{928518B5-0A2A-4ECF-A29B-FCDF3C63240E}"/>
              </a:ext>
            </a:extLst>
          </p:cNvPr>
          <p:cNvPicPr/>
          <p:nvPr/>
        </p:nvPicPr>
        <p:blipFill>
          <a:blip r:embed="rId4"/>
          <a:stretch>
            <a:fillRect/>
          </a:stretch>
        </p:blipFill>
        <p:spPr>
          <a:xfrm>
            <a:off x="8102338" y="1240691"/>
            <a:ext cx="4089662" cy="2979240"/>
          </a:xfrm>
          <a:prstGeom prst="rect">
            <a:avLst/>
          </a:prstGeom>
          <a:effectLst>
            <a:outerShdw blurRad="508000" dist="101600" dir="5400000" algn="tl" rotWithShape="0">
              <a:prstClr val="black">
                <a:alpha val="10000"/>
              </a:prstClr>
            </a:outerShdw>
          </a:effectLst>
        </p:spPr>
      </p:pic>
      <p:pic>
        <p:nvPicPr>
          <p:cNvPr id="7" name="Resim 6">
            <a:extLst>
              <a:ext uri="{FF2B5EF4-FFF2-40B4-BE49-F238E27FC236}">
                <a16:creationId xmlns:a16="http://schemas.microsoft.com/office/drawing/2014/main" id="{1CE7B48E-3865-4422-9354-B43B7FABB3BD}"/>
              </a:ext>
            </a:extLst>
          </p:cNvPr>
          <p:cNvPicPr/>
          <p:nvPr/>
        </p:nvPicPr>
        <p:blipFill>
          <a:blip r:embed="rId5"/>
          <a:stretch>
            <a:fillRect/>
          </a:stretch>
        </p:blipFill>
        <p:spPr>
          <a:xfrm>
            <a:off x="4192541" y="4511180"/>
            <a:ext cx="5798644" cy="205557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89614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Resim 4">
            <a:extLst>
              <a:ext uri="{FF2B5EF4-FFF2-40B4-BE49-F238E27FC236}">
                <a16:creationId xmlns:a16="http://schemas.microsoft.com/office/drawing/2014/main" id="{801577C7-AC20-454D-8081-D0B3CFF37057}"/>
              </a:ext>
            </a:extLst>
          </p:cNvPr>
          <p:cNvPicPr/>
          <p:nvPr/>
        </p:nvPicPr>
        <p:blipFill>
          <a:blip r:embed="rId2"/>
          <a:stretch>
            <a:fillRect/>
          </a:stretch>
        </p:blipFill>
        <p:spPr>
          <a:xfrm>
            <a:off x="29856" y="2163843"/>
            <a:ext cx="1763713" cy="4164211"/>
          </a:xfrm>
          <a:prstGeom prst="rect">
            <a:avLst/>
          </a:prstGeom>
        </p:spPr>
      </p:pic>
      <p:pic>
        <p:nvPicPr>
          <p:cNvPr id="6" name="Resim 5">
            <a:extLst>
              <a:ext uri="{FF2B5EF4-FFF2-40B4-BE49-F238E27FC236}">
                <a16:creationId xmlns:a16="http://schemas.microsoft.com/office/drawing/2014/main" id="{302E1B4A-7050-4986-9D39-957729138F33}"/>
              </a:ext>
            </a:extLst>
          </p:cNvPr>
          <p:cNvPicPr/>
          <p:nvPr/>
        </p:nvPicPr>
        <p:blipFill>
          <a:blip r:embed="rId3"/>
          <a:stretch>
            <a:fillRect/>
          </a:stretch>
        </p:blipFill>
        <p:spPr>
          <a:xfrm>
            <a:off x="1839625" y="2321240"/>
            <a:ext cx="1446212" cy="1641950"/>
          </a:xfrm>
          <a:prstGeom prst="rect">
            <a:avLst/>
          </a:prstGeom>
        </p:spPr>
      </p:pic>
      <p:pic>
        <p:nvPicPr>
          <p:cNvPr id="7" name="Resim 6">
            <a:extLst>
              <a:ext uri="{FF2B5EF4-FFF2-40B4-BE49-F238E27FC236}">
                <a16:creationId xmlns:a16="http://schemas.microsoft.com/office/drawing/2014/main" id="{BDA5D570-9AAB-44BF-A851-45282021532B}"/>
              </a:ext>
            </a:extLst>
          </p:cNvPr>
          <p:cNvPicPr/>
          <p:nvPr/>
        </p:nvPicPr>
        <p:blipFill>
          <a:blip r:embed="rId4"/>
          <a:stretch>
            <a:fillRect/>
          </a:stretch>
        </p:blipFill>
        <p:spPr>
          <a:xfrm>
            <a:off x="1827318" y="4030092"/>
            <a:ext cx="1446212" cy="2297962"/>
          </a:xfrm>
          <a:prstGeom prst="rect">
            <a:avLst/>
          </a:prstGeom>
        </p:spPr>
      </p:pic>
      <p:sp>
        <p:nvSpPr>
          <p:cNvPr id="2" name="Başlık 1">
            <a:extLst>
              <a:ext uri="{FF2B5EF4-FFF2-40B4-BE49-F238E27FC236}">
                <a16:creationId xmlns:a16="http://schemas.microsoft.com/office/drawing/2014/main" id="{A22E5DD8-9415-4D31-92D1-3D2FFECAE031}"/>
              </a:ext>
            </a:extLst>
          </p:cNvPr>
          <p:cNvSpPr>
            <a:spLocks noGrp="1"/>
          </p:cNvSpPr>
          <p:nvPr>
            <p:ph type="title"/>
          </p:nvPr>
        </p:nvSpPr>
        <p:spPr>
          <a:xfrm>
            <a:off x="956424" y="428219"/>
            <a:ext cx="10451592" cy="1325563"/>
          </a:xfrm>
        </p:spPr>
        <p:txBody>
          <a:bodyPr anchor="ctr">
            <a:normAutofit/>
          </a:bodyPr>
          <a:lstStyle/>
          <a:p>
            <a:pPr algn="ctr"/>
            <a:r>
              <a:rPr lang="tr-TR" b="1" dirty="0" err="1">
                <a:solidFill>
                  <a:srgbClr val="FF0000"/>
                </a:solidFill>
              </a:rPr>
              <a:t>Some</a:t>
            </a:r>
            <a:r>
              <a:rPr lang="tr-TR" b="1" dirty="0">
                <a:solidFill>
                  <a:srgbClr val="FF0000"/>
                </a:solidFill>
              </a:rPr>
              <a:t> </a:t>
            </a:r>
            <a:r>
              <a:rPr lang="tr-TR" b="1" dirty="0" err="1">
                <a:solidFill>
                  <a:srgbClr val="FF0000"/>
                </a:solidFill>
              </a:rPr>
              <a:t>Outputs</a:t>
            </a:r>
            <a:r>
              <a:rPr lang="tr-TR" b="1" dirty="0">
                <a:solidFill>
                  <a:srgbClr val="FF0000"/>
                </a:solidFill>
              </a:rPr>
              <a:t> </a:t>
            </a:r>
            <a:r>
              <a:rPr lang="tr-TR" b="1" dirty="0" err="1">
                <a:solidFill>
                  <a:srgbClr val="FF0000"/>
                </a:solidFill>
              </a:rPr>
              <a:t>From</a:t>
            </a:r>
            <a:r>
              <a:rPr lang="tr-TR" b="1" dirty="0">
                <a:solidFill>
                  <a:srgbClr val="FF0000"/>
                </a:solidFill>
              </a:rPr>
              <a:t> </a:t>
            </a:r>
            <a:r>
              <a:rPr lang="tr-TR" b="1" dirty="0" err="1">
                <a:solidFill>
                  <a:srgbClr val="FF0000"/>
                </a:solidFill>
              </a:rPr>
              <a:t>App</a:t>
            </a:r>
            <a:endParaRPr lang="tr-TR" b="1" dirty="0">
              <a:solidFill>
                <a:srgbClr val="FF0000"/>
              </a:solidFill>
            </a:endParaRPr>
          </a:p>
        </p:txBody>
      </p:sp>
      <p:pic>
        <p:nvPicPr>
          <p:cNvPr id="13" name="Resim 12">
            <a:extLst>
              <a:ext uri="{FF2B5EF4-FFF2-40B4-BE49-F238E27FC236}">
                <a16:creationId xmlns:a16="http://schemas.microsoft.com/office/drawing/2014/main" id="{DEFE0D7C-0AEB-4305-87F2-B6937701AB15}"/>
              </a:ext>
            </a:extLst>
          </p:cNvPr>
          <p:cNvPicPr/>
          <p:nvPr/>
        </p:nvPicPr>
        <p:blipFill>
          <a:blip r:embed="rId5"/>
          <a:stretch>
            <a:fillRect/>
          </a:stretch>
        </p:blipFill>
        <p:spPr>
          <a:xfrm>
            <a:off x="7556187" y="2248237"/>
            <a:ext cx="2358015" cy="4354358"/>
          </a:xfrm>
          <a:prstGeom prst="rect">
            <a:avLst/>
          </a:prstGeom>
        </p:spPr>
      </p:pic>
      <p:pic>
        <p:nvPicPr>
          <p:cNvPr id="9" name="Resim 8">
            <a:extLst>
              <a:ext uri="{FF2B5EF4-FFF2-40B4-BE49-F238E27FC236}">
                <a16:creationId xmlns:a16="http://schemas.microsoft.com/office/drawing/2014/main" id="{2D6ED460-01D4-4875-BCE3-25E85A629FDC}"/>
              </a:ext>
            </a:extLst>
          </p:cNvPr>
          <p:cNvPicPr>
            <a:picLocks noChangeAspect="1"/>
          </p:cNvPicPr>
          <p:nvPr/>
        </p:nvPicPr>
        <p:blipFill>
          <a:blip r:embed="rId6"/>
          <a:stretch>
            <a:fillRect/>
          </a:stretch>
        </p:blipFill>
        <p:spPr>
          <a:xfrm>
            <a:off x="5407244" y="2163843"/>
            <a:ext cx="2148943" cy="4523148"/>
          </a:xfrm>
          <a:prstGeom prst="rect">
            <a:avLst/>
          </a:prstGeom>
        </p:spPr>
      </p:pic>
      <p:pic>
        <p:nvPicPr>
          <p:cNvPr id="14" name="Resim 13">
            <a:extLst>
              <a:ext uri="{FF2B5EF4-FFF2-40B4-BE49-F238E27FC236}">
                <a16:creationId xmlns:a16="http://schemas.microsoft.com/office/drawing/2014/main" id="{F5CB7A06-517C-4D52-92E9-FDCCDCD8DB81}"/>
              </a:ext>
            </a:extLst>
          </p:cNvPr>
          <p:cNvPicPr>
            <a:picLocks noChangeAspect="1"/>
          </p:cNvPicPr>
          <p:nvPr/>
        </p:nvPicPr>
        <p:blipFill>
          <a:blip r:embed="rId7"/>
          <a:stretch>
            <a:fillRect/>
          </a:stretch>
        </p:blipFill>
        <p:spPr>
          <a:xfrm>
            <a:off x="3279995" y="2212121"/>
            <a:ext cx="2120784" cy="4426591"/>
          </a:xfrm>
          <a:prstGeom prst="rect">
            <a:avLst/>
          </a:prstGeom>
        </p:spPr>
      </p:pic>
      <p:pic>
        <p:nvPicPr>
          <p:cNvPr id="18" name="Resim 17">
            <a:extLst>
              <a:ext uri="{FF2B5EF4-FFF2-40B4-BE49-F238E27FC236}">
                <a16:creationId xmlns:a16="http://schemas.microsoft.com/office/drawing/2014/main" id="{EEA38746-08C4-40EE-8AC9-8B626697418E}"/>
              </a:ext>
            </a:extLst>
          </p:cNvPr>
          <p:cNvPicPr>
            <a:picLocks noChangeAspect="1"/>
          </p:cNvPicPr>
          <p:nvPr/>
        </p:nvPicPr>
        <p:blipFill>
          <a:blip r:embed="rId8"/>
          <a:stretch>
            <a:fillRect/>
          </a:stretch>
        </p:blipFill>
        <p:spPr>
          <a:xfrm>
            <a:off x="9934131" y="2321240"/>
            <a:ext cx="2257869" cy="4317472"/>
          </a:xfrm>
          <a:prstGeom prst="rect">
            <a:avLst/>
          </a:prstGeom>
        </p:spPr>
      </p:pic>
    </p:spTree>
    <p:extLst>
      <p:ext uri="{BB962C8B-B14F-4D97-AF65-F5344CB8AC3E}">
        <p14:creationId xmlns:p14="http://schemas.microsoft.com/office/powerpoint/2010/main" val="133078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2E5DD8-9415-4D31-92D1-3D2FFECAE031}"/>
              </a:ext>
            </a:extLst>
          </p:cNvPr>
          <p:cNvSpPr>
            <a:spLocks noGrp="1"/>
          </p:cNvSpPr>
          <p:nvPr>
            <p:ph type="title"/>
          </p:nvPr>
        </p:nvSpPr>
        <p:spPr>
          <a:xfrm>
            <a:off x="1096701" y="86994"/>
            <a:ext cx="10451592" cy="1325563"/>
          </a:xfrm>
        </p:spPr>
        <p:txBody>
          <a:bodyPr anchor="ctr">
            <a:normAutofit/>
          </a:bodyPr>
          <a:lstStyle/>
          <a:p>
            <a:pPr algn="ctr"/>
            <a:r>
              <a:rPr lang="tr-TR" b="1" dirty="0" err="1">
                <a:solidFill>
                  <a:srgbClr val="FF0000"/>
                </a:solidFill>
              </a:rPr>
              <a:t>Some</a:t>
            </a:r>
            <a:r>
              <a:rPr lang="tr-TR" b="1" dirty="0">
                <a:solidFill>
                  <a:srgbClr val="FF0000"/>
                </a:solidFill>
              </a:rPr>
              <a:t> </a:t>
            </a:r>
            <a:r>
              <a:rPr lang="tr-TR" b="1" dirty="0" err="1">
                <a:solidFill>
                  <a:srgbClr val="FF0000"/>
                </a:solidFill>
              </a:rPr>
              <a:t>Outputs</a:t>
            </a:r>
            <a:r>
              <a:rPr lang="tr-TR" b="1" dirty="0">
                <a:solidFill>
                  <a:srgbClr val="FF0000"/>
                </a:solidFill>
              </a:rPr>
              <a:t> </a:t>
            </a:r>
            <a:r>
              <a:rPr lang="tr-TR" b="1" dirty="0" err="1">
                <a:solidFill>
                  <a:srgbClr val="FF0000"/>
                </a:solidFill>
              </a:rPr>
              <a:t>From</a:t>
            </a:r>
            <a:r>
              <a:rPr lang="tr-TR" b="1" dirty="0">
                <a:solidFill>
                  <a:srgbClr val="FF0000"/>
                </a:solidFill>
              </a:rPr>
              <a:t> </a:t>
            </a:r>
            <a:r>
              <a:rPr lang="tr-TR" b="1" dirty="0" err="1">
                <a:solidFill>
                  <a:srgbClr val="FF0000"/>
                </a:solidFill>
              </a:rPr>
              <a:t>App</a:t>
            </a:r>
            <a:endParaRPr lang="tr-TR" b="1" dirty="0">
              <a:solidFill>
                <a:srgbClr val="FF0000"/>
              </a:solidFill>
            </a:endParaRPr>
          </a:p>
        </p:txBody>
      </p:sp>
      <p:pic>
        <p:nvPicPr>
          <p:cNvPr id="13" name="Resim 12">
            <a:extLst>
              <a:ext uri="{FF2B5EF4-FFF2-40B4-BE49-F238E27FC236}">
                <a16:creationId xmlns:a16="http://schemas.microsoft.com/office/drawing/2014/main" id="{F6A22B5B-898A-40C0-B492-FF39EC68A7C9}"/>
              </a:ext>
            </a:extLst>
          </p:cNvPr>
          <p:cNvPicPr/>
          <p:nvPr/>
        </p:nvPicPr>
        <p:blipFill>
          <a:blip r:embed="rId2"/>
          <a:stretch>
            <a:fillRect/>
          </a:stretch>
        </p:blipFill>
        <p:spPr>
          <a:xfrm>
            <a:off x="4374448" y="1734670"/>
            <a:ext cx="2056299" cy="4101354"/>
          </a:xfrm>
          <a:prstGeom prst="rect">
            <a:avLst/>
          </a:prstGeom>
        </p:spPr>
      </p:pic>
      <p:pic>
        <p:nvPicPr>
          <p:cNvPr id="9" name="Resim 8">
            <a:extLst>
              <a:ext uri="{FF2B5EF4-FFF2-40B4-BE49-F238E27FC236}">
                <a16:creationId xmlns:a16="http://schemas.microsoft.com/office/drawing/2014/main" id="{72E00829-672C-4ED8-8C4B-1DF7E854FFE2}"/>
              </a:ext>
            </a:extLst>
          </p:cNvPr>
          <p:cNvPicPr>
            <a:picLocks noChangeAspect="1"/>
          </p:cNvPicPr>
          <p:nvPr/>
        </p:nvPicPr>
        <p:blipFill>
          <a:blip r:embed="rId3"/>
          <a:stretch>
            <a:fillRect/>
          </a:stretch>
        </p:blipFill>
        <p:spPr>
          <a:xfrm>
            <a:off x="6519584" y="1619750"/>
            <a:ext cx="1840906" cy="4327997"/>
          </a:xfrm>
          <a:prstGeom prst="rect">
            <a:avLst/>
          </a:prstGeom>
        </p:spPr>
      </p:pic>
      <p:pic>
        <p:nvPicPr>
          <p:cNvPr id="14" name="Resim 13">
            <a:extLst>
              <a:ext uri="{FF2B5EF4-FFF2-40B4-BE49-F238E27FC236}">
                <a16:creationId xmlns:a16="http://schemas.microsoft.com/office/drawing/2014/main" id="{5C53192C-AE5C-4E0C-9A09-02B33C740064}"/>
              </a:ext>
            </a:extLst>
          </p:cNvPr>
          <p:cNvPicPr>
            <a:picLocks noChangeAspect="1"/>
          </p:cNvPicPr>
          <p:nvPr/>
        </p:nvPicPr>
        <p:blipFill>
          <a:blip r:embed="rId4"/>
          <a:stretch>
            <a:fillRect/>
          </a:stretch>
        </p:blipFill>
        <p:spPr>
          <a:xfrm>
            <a:off x="8449327" y="1412557"/>
            <a:ext cx="1901609" cy="4638001"/>
          </a:xfrm>
          <a:prstGeom prst="rect">
            <a:avLst/>
          </a:prstGeom>
        </p:spPr>
      </p:pic>
      <p:pic>
        <p:nvPicPr>
          <p:cNvPr id="18" name="Resim 17">
            <a:extLst>
              <a:ext uri="{FF2B5EF4-FFF2-40B4-BE49-F238E27FC236}">
                <a16:creationId xmlns:a16="http://schemas.microsoft.com/office/drawing/2014/main" id="{4D6450AC-6211-45A4-BDB0-CC95F3C84F74}"/>
              </a:ext>
            </a:extLst>
          </p:cNvPr>
          <p:cNvPicPr>
            <a:picLocks noChangeAspect="1"/>
          </p:cNvPicPr>
          <p:nvPr/>
        </p:nvPicPr>
        <p:blipFill>
          <a:blip r:embed="rId5"/>
          <a:stretch>
            <a:fillRect/>
          </a:stretch>
        </p:blipFill>
        <p:spPr>
          <a:xfrm>
            <a:off x="10439773" y="1734670"/>
            <a:ext cx="1699698" cy="4101353"/>
          </a:xfrm>
          <a:prstGeom prst="rect">
            <a:avLst/>
          </a:prstGeom>
        </p:spPr>
      </p:pic>
      <p:pic>
        <p:nvPicPr>
          <p:cNvPr id="8" name="Resim 7">
            <a:extLst>
              <a:ext uri="{FF2B5EF4-FFF2-40B4-BE49-F238E27FC236}">
                <a16:creationId xmlns:a16="http://schemas.microsoft.com/office/drawing/2014/main" id="{D77D06C8-576E-4874-87C4-40CB09014414}"/>
              </a:ext>
            </a:extLst>
          </p:cNvPr>
          <p:cNvPicPr/>
          <p:nvPr/>
        </p:nvPicPr>
        <p:blipFill>
          <a:blip r:embed="rId6"/>
          <a:stretch>
            <a:fillRect/>
          </a:stretch>
        </p:blipFill>
        <p:spPr>
          <a:xfrm>
            <a:off x="52529" y="2006831"/>
            <a:ext cx="4321919" cy="3553833"/>
          </a:xfrm>
          <a:prstGeom prst="rect">
            <a:avLst/>
          </a:prstGeom>
        </p:spPr>
      </p:pic>
    </p:spTree>
    <p:extLst>
      <p:ext uri="{BB962C8B-B14F-4D97-AF65-F5344CB8AC3E}">
        <p14:creationId xmlns:p14="http://schemas.microsoft.com/office/powerpoint/2010/main" val="416354998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ae2ced95-9000-4416-8258-23910fc60212" xsi:nil="true"/>
    <TaxCatchAll xmlns="855adbd1-7359-4315-a90a-9d31d1ef3d6a" xsi:nil="true"/>
    <lcf76f155ced4ddcb4097134ff3c332f xmlns="ae2ced95-9000-4416-8258-23910fc6021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8E2D4AF48B7B1D4FA5A605008B8A82FA" ma:contentTypeVersion="13" ma:contentTypeDescription="Yeni belge oluşturun." ma:contentTypeScope="" ma:versionID="17b0e2246e8634c202e6ca02e5d5f7ff">
  <xsd:schema xmlns:xsd="http://www.w3.org/2001/XMLSchema" xmlns:xs="http://www.w3.org/2001/XMLSchema" xmlns:p="http://schemas.microsoft.com/office/2006/metadata/properties" xmlns:ns2="ae2ced95-9000-4416-8258-23910fc60212" xmlns:ns3="855adbd1-7359-4315-a90a-9d31d1ef3d6a" targetNamespace="http://schemas.microsoft.com/office/2006/metadata/properties" ma:root="true" ma:fieldsID="31a8663faef5e62d12301aee88a78b42" ns2:_="" ns3:_="">
    <xsd:import namespace="ae2ced95-9000-4416-8258-23910fc60212"/>
    <xsd:import namespace="855adbd1-7359-4315-a90a-9d31d1ef3d6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2ced95-9000-4416-8258-23910fc6021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Resim Etiketleri" ma:readOnly="false" ma:fieldId="{5cf76f15-5ced-4ddc-b409-7134ff3c332f}" ma:taxonomyMulti="true" ma:sspId="25b86514-8e1d-4ede-91c0-90ec09b573b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55adbd1-7359-4315-a90a-9d31d1ef3d6a"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bfb86ec9-5b7e-4222-8567-284e5187d3cc}" ma:internalName="TaxCatchAll" ma:showField="CatchAllData" ma:web="855adbd1-7359-4315-a90a-9d31d1ef3d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BF65E-721B-4AD4-BA31-4A29AC662AF0}">
  <ds:schemaRefs>
    <ds:schemaRef ds:uri="http://schemas.microsoft.com/sharepoint/v3/contenttype/forms"/>
  </ds:schemaRefs>
</ds:datastoreItem>
</file>

<file path=customXml/itemProps2.xml><?xml version="1.0" encoding="utf-8"?>
<ds:datastoreItem xmlns:ds="http://schemas.openxmlformats.org/officeDocument/2006/customXml" ds:itemID="{F2AEBBED-DCA4-4D67-B638-11242D617925}">
  <ds:schemaRefs>
    <ds:schemaRef ds:uri="http://schemas.microsoft.com/office/2006/metadata/properties"/>
    <ds:schemaRef ds:uri="http://schemas.microsoft.com/office/infopath/2007/PartnerControls"/>
    <ds:schemaRef ds:uri="ae2ced95-9000-4416-8258-23910fc60212"/>
    <ds:schemaRef ds:uri="855adbd1-7359-4315-a90a-9d31d1ef3d6a"/>
  </ds:schemaRefs>
</ds:datastoreItem>
</file>

<file path=customXml/itemProps3.xml><?xml version="1.0" encoding="utf-8"?>
<ds:datastoreItem xmlns:ds="http://schemas.openxmlformats.org/officeDocument/2006/customXml" ds:itemID="{4FFE9177-9F9D-471F-80B8-8DFC9EBA8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2ced95-9000-4416-8258-23910fc60212"/>
    <ds:schemaRef ds:uri="855adbd1-7359-4315-a90a-9d31d1ef3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296</TotalTime>
  <Words>255</Words>
  <Application>Microsoft Office PowerPoint</Application>
  <PresentationFormat>Geniş ekran</PresentationFormat>
  <Paragraphs>22</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Calibri Light</vt:lpstr>
      <vt:lpstr>Times New Roman</vt:lpstr>
      <vt:lpstr>Office Teması</vt:lpstr>
      <vt:lpstr>Vehicle Transportation-Logistics App</vt:lpstr>
      <vt:lpstr>PowerPoint Sunusu</vt:lpstr>
      <vt:lpstr>WIREFRAME DESIGN FOR THE PROJECT</vt:lpstr>
      <vt:lpstr>PROTOTYPES FOR WIREFRAME DESIGN</vt:lpstr>
      <vt:lpstr>Some Outputs From App</vt:lpstr>
      <vt:lpstr>Some Outputs From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Transportation-Logistics App</dc:title>
  <dc:creator>Arda D. 190315072</dc:creator>
  <cp:lastModifiedBy>Arda D. 190315072</cp:lastModifiedBy>
  <cp:revision>12</cp:revision>
  <dcterms:created xsi:type="dcterms:W3CDTF">2022-04-20T19:45:01Z</dcterms:created>
  <dcterms:modified xsi:type="dcterms:W3CDTF">2022-06-06T17:29:03Z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0x0101008E2D4AF48B7B1D4FA5A605008B8A82FA</vt:lpwstr>
  </property>
</Properties>
</file>