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   Greek Myths and Legends		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						By Leo and Arda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 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