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9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Arda: Hello and Welcome to the Greek myths and Legends Power Point by Leo and Arda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Leo: True or Not true...We’l find out!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Leo: The </a:t>
            </a:r>
            <a:r>
              <a:rPr lang="de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Odysseus nd aCyclops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   Greek Myths and Legends		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						By Leo and Arda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What are some Myths and Legends!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Odysseus and Cyclops 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2. Adventure of Perseus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3. The Creation of the World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>
                <a:solidFill>
                  <a:schemeClr val="accent3"/>
                </a:solidFill>
              </a:rPr>
              <a:t>Odysseus and Cyclops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Odysseus and Cyclops is about Odysseus and his crew coming to a little island in Greece to escape from the Trojan War. The little island is beautiful, but a Cyclops lived there! The Cyclops catched them and put locked them in a cave with a bashing boulder. The next morning the Cyclops wanted to let the sheeps out so they can gaze. Right then Odysseus offered him a drink and the Cyclops soon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