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4" r:id="rId14"/>
  </p:sldIdLst>
  <p:sldSz cx="9144000" cy="5143500" type="screen16x9"/>
  <p:notesSz cx="6858000" cy="9144000"/>
  <p:embeddedFontLst>
    <p:embeddedFont>
      <p:font typeface="Commissioner ExtraBold" panose="020B0604020202020204" charset="0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SemiBold" panose="000007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BFEFCC-C7C3-444A-9213-3CF9CC683ED8}">
  <a:tblStyle styleId="{D9BFEFCC-C7C3-444A-9213-3CF9CC683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A8B5AA-4E84-44E3-BCE3-A4CDA93355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8" autoAdjust="0"/>
  </p:normalViewPr>
  <p:slideViewPr>
    <p:cSldViewPr snapToGrid="0">
      <p:cViewPr varScale="1">
        <p:scale>
          <a:sx n="145" d="100"/>
          <a:sy n="145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93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8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539d158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539d158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4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7b83964e56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7b83964e56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539d158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b539d158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539d158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539d158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2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539d158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539d158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88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Einstellbare Eigenschaften wie Dicke, Farbe, Stil.</a:t>
            </a:r>
          </a:p>
          <a:p>
            <a:pPr lvl="0"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Verbessert die visuelle Trennung und Strukturierung von UI-Elementen.</a:t>
            </a:r>
          </a:p>
          <a:p>
            <a:pPr lvl="4"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Klassische horizontale Anordnung von Menüeinträgen.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Unterstützt Dropdown-Menüs für strukturierte Befehle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Klar strukturiert &amp; organisierte Benutzeroberfläche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Verbesserte Benutzerführung und Erreichbarkeit von Funktionen.</a:t>
            </a:r>
            <a:endParaRPr lang="en-US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381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Einstellbare Eigenschaften wie Dicke, Farbe, Stil.</a:t>
            </a:r>
          </a:p>
          <a:p>
            <a:pPr lvl="0"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Verbessert die visuelle Trennung und Strukturierung von UI-Elementen.</a:t>
            </a:r>
          </a:p>
          <a:p>
            <a:pPr lvl="4"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Klassische horizontale Anordnung von Menüeinträgen.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Unterstützt Dropdown-Menüs für strukturierte Befehle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Klar strukturiert &amp; organisierte Benutzeroberfläche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Verbesserte Benutzerführung und Erreichbarkeit von Funktionen.</a:t>
            </a:r>
            <a:endParaRPr lang="en-US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de-DE" sz="12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18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539d158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539d158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5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075" y="1010500"/>
            <a:ext cx="7266300" cy="18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075" y="3184649"/>
            <a:ext cx="4213200" cy="3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908231">
            <a:off x="-659279" y="-1163274"/>
            <a:ext cx="3029514" cy="302951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3075" y="3326963"/>
            <a:ext cx="4616400" cy="3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784175" y="1067386"/>
            <a:ext cx="10272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3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4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3"/>
          <p:cNvSpPr/>
          <p:nvPr/>
        </p:nvSpPr>
        <p:spPr>
          <a:xfrm rot="-8701193">
            <a:off x="6244336" y="-1138937"/>
            <a:ext cx="4261178" cy="4261178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669367" y="2557647"/>
            <a:ext cx="2286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5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5"/>
          <p:cNvSpPr/>
          <p:nvPr/>
        </p:nvSpPr>
        <p:spPr>
          <a:xfrm>
            <a:off x="6614275" y="-1106550"/>
            <a:ext cx="1596600" cy="1596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rot="-1720358">
            <a:off x="-923271" y="-11169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cxnSp>
        <p:nvCxnSpPr>
          <p:cNvPr id="54" name="Google Shape;54;p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3"/>
          </p:nvPr>
        </p:nvSpPr>
        <p:spPr>
          <a:xfrm>
            <a:off x="713075" y="1746850"/>
            <a:ext cx="4155300" cy="21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2324845" flipH="1">
            <a:off x="4768463" y="-1343820"/>
            <a:ext cx="5393295" cy="5393061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65" name="Google Shape;65;p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cxnSp>
        <p:nvCxnSpPr>
          <p:cNvPr id="69" name="Google Shape;69;p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839350" y="1233242"/>
            <a:ext cx="346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3"/>
          </p:nvPr>
        </p:nvSpPr>
        <p:spPr>
          <a:xfrm>
            <a:off x="2839350" y="1924342"/>
            <a:ext cx="3465300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 rot="-4596179">
            <a:off x="-1309904" y="2330426"/>
            <a:ext cx="1937010" cy="193701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13075" y="3924612"/>
            <a:ext cx="7717800" cy="45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cxnSp>
        <p:nvCxnSpPr>
          <p:cNvPr id="78" name="Google Shape;78;p1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0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0"/>
          <p:cNvSpPr/>
          <p:nvPr/>
        </p:nvSpPr>
        <p:spPr>
          <a:xfrm rot="-7139419" flipH="1">
            <a:off x="7295467" y="-947033"/>
            <a:ext cx="3271973" cy="3271973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rot="-1720418">
            <a:off x="-682332" y="-1060841"/>
            <a:ext cx="4364764" cy="436476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952225" y="1282765"/>
            <a:ext cx="7234500" cy="13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185980" y="2893495"/>
            <a:ext cx="47787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1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rgbClr val="CC527A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075" y="1279575"/>
            <a:ext cx="77178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rot="-8880129">
            <a:off x="6722579" y="2596503"/>
            <a:ext cx="3144441" cy="314444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69024" y="3105300"/>
            <a:ext cx="4111800" cy="489300"/>
          </a:xfrm>
          <a:prstGeom prst="roundRect">
            <a:avLst>
              <a:gd name="adj" fmla="val 50000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713075" y="1010500"/>
            <a:ext cx="7266300" cy="18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Userinterface</a:t>
            </a:r>
            <a:r>
              <a:rPr lang="en" sz="4500" dirty="0">
                <a:solidFill>
                  <a:schemeClr val="lt1"/>
                </a:solidFill>
              </a:rPr>
              <a:t> </a:t>
            </a:r>
            <a:br>
              <a:rPr lang="en" sz="4500" dirty="0">
                <a:solidFill>
                  <a:schemeClr val="lt1"/>
                </a:solidFill>
              </a:rPr>
            </a:br>
            <a:r>
              <a:rPr lang="en" sz="4500" dirty="0">
                <a:solidFill>
                  <a:schemeClr val="lt1"/>
                </a:solidFill>
              </a:rPr>
              <a:t>Toolkit</a:t>
            </a:r>
            <a:endParaRPr sz="4500" dirty="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713075" y="3184649"/>
            <a:ext cx="4213200" cy="3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Arda | David | Davud | Tyrone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 322</a:t>
            </a: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07" name="Google Shape;107;p15"/>
          <p:cNvSpPr/>
          <p:nvPr/>
        </p:nvSpPr>
        <p:spPr>
          <a:xfrm rot="5400000">
            <a:off x="7478943" y="-432242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ProgressBar &amp; ToolTip</a:t>
            </a:r>
            <a:endParaRPr dirty="0"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687796" y="1462600"/>
            <a:ext cx="8095283" cy="2588604"/>
            <a:chOff x="719450" y="3318150"/>
            <a:chExt cx="2061000" cy="976100"/>
          </a:xfrm>
        </p:grpSpPr>
        <p:sp>
          <p:nvSpPr>
            <p:cNvPr id="311" name="Google Shape;311;p22"/>
            <p:cNvSpPr txBox="1"/>
            <p:nvPr/>
          </p:nvSpPr>
          <p:spPr>
            <a:xfrm>
              <a:off x="719450" y="3318150"/>
              <a:ext cx="2061000" cy="215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Was ist der Sinn hinter einem Progressbar und Tooltip? 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719450" y="3486218"/>
              <a:ext cx="2061000" cy="808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 err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ProgressBar</a:t>
              </a: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: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lvl="1"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Visualisiert den Fortschritt von Prozessen.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Einstellbare visuelle Stile und Animationen.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Hilfreich für längere Ladevorgänge oder Hintergrundprozesse.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 err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ToolTip</a:t>
              </a: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: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endPara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Zeigt zusätzliche Informationen oder Hinweise bei Mausüberfahrt.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Anpassbare Inhalte und Darstellung.</a:t>
              </a: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Verbessert die Benutzerfreundlichkeit durch Bereitstellung von Kontextinformationen.</a:t>
              </a:r>
              <a:endPara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68775" y="-1001331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09290" y="-188694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1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ProgressBar &amp; ToolTip</a:t>
            </a:r>
            <a:endParaRPr dirty="0"/>
          </a:p>
        </p:txBody>
      </p:sp>
      <p:sp>
        <p:nvSpPr>
          <p:cNvPr id="311" name="Google Shape;311;p22"/>
          <p:cNvSpPr txBox="1"/>
          <p:nvPr/>
        </p:nvSpPr>
        <p:spPr>
          <a:xfrm>
            <a:off x="687796" y="1462600"/>
            <a:ext cx="8095283" cy="5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Live Demo</a:t>
            </a:r>
            <a:endParaRPr sz="28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68775" y="-1001331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09290" y="-188694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48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586265" y="2285399"/>
            <a:ext cx="1745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Fazit</a:t>
            </a:r>
            <a:endParaRPr dirty="0"/>
          </a:p>
        </p:txBody>
      </p:sp>
      <p:sp>
        <p:nvSpPr>
          <p:cNvPr id="268" name="Google Shape;268;p21"/>
          <p:cNvSpPr>
            <a:spLocks noChangeAspect="1"/>
          </p:cNvSpPr>
          <p:nvPr/>
        </p:nvSpPr>
        <p:spPr>
          <a:xfrm>
            <a:off x="3693934" y="1183117"/>
            <a:ext cx="2777265" cy="2777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</a:t>
            </a:r>
            <a:endParaRPr sz="12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5" name="Google Shape;361;p24">
            <a:extLst>
              <a:ext uri="{FF2B5EF4-FFF2-40B4-BE49-F238E27FC236}">
                <a16:creationId xmlns:a16="http://schemas.microsoft.com/office/drawing/2014/main" id="{61A3C200-DC13-3B49-B368-9ACB3206EF50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0907492-4B3F-F500-1E6D-96DC891C17A9}"/>
              </a:ext>
            </a:extLst>
          </p:cNvPr>
          <p:cNvGrpSpPr/>
          <p:nvPr/>
        </p:nvGrpSpPr>
        <p:grpSpPr>
          <a:xfrm>
            <a:off x="1143396" y="-990106"/>
            <a:ext cx="1574425" cy="1038237"/>
            <a:chOff x="1168775" y="1946129"/>
            <a:chExt cx="1574425" cy="1038237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101BA7-68E5-637A-A1F2-2DB91E57524A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8" name="Grafik 17" descr="Marke 1 mit einfarbiger Füllung">
              <a:extLst>
                <a:ext uri="{FF2B5EF4-FFF2-40B4-BE49-F238E27FC236}">
                  <a16:creationId xmlns:a16="http://schemas.microsoft.com/office/drawing/2014/main" id="{3E841899-464A-5BCF-18AD-14CCB659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474A90-41F0-8398-88C6-AA2D72BE1AB7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FFC951B-3C91-8564-337E-C71E8D49840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1" name="Grafik 20" descr="Marke 4 mit einfarbiger Füllung">
              <a:extLst>
                <a:ext uri="{FF2B5EF4-FFF2-40B4-BE49-F238E27FC236}">
                  <a16:creationId xmlns:a16="http://schemas.microsoft.com/office/drawing/2014/main" id="{A0C19A27-0430-92E4-47D3-44C27DC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39E23CE-12F8-6CB5-F0F9-87608741E79F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88D3678-E5DF-76A8-1D95-F2F49D79148B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4" name="Grafik 23" descr="Marke 3 mit einfarbiger Füllung">
              <a:extLst>
                <a:ext uri="{FF2B5EF4-FFF2-40B4-BE49-F238E27FC236}">
                  <a16:creationId xmlns:a16="http://schemas.microsoft.com/office/drawing/2014/main" id="{F1D4C51D-811C-263F-368E-579C4A7D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D08B7CB-AACD-0095-779A-2139DA9DF778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F634A36A-A2F9-0ED5-5961-30EE64F9E712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Grafik 26" descr="Abzeichen mit einfarbiger Füllung">
              <a:extLst>
                <a:ext uri="{FF2B5EF4-FFF2-40B4-BE49-F238E27FC236}">
                  <a16:creationId xmlns:a16="http://schemas.microsoft.com/office/drawing/2014/main" id="{5B5A5F25-9E12-E19C-43C9-8F3B4322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83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Fazit</a:t>
            </a:r>
            <a:endParaRPr dirty="0"/>
          </a:p>
        </p:txBody>
      </p:sp>
      <p:sp>
        <p:nvSpPr>
          <p:cNvPr id="1152" name="Google Shape;1152;p43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53" name="Google Shape;1153;p43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1154" name="Google Shape;1154;p43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156" name="Google Shape;1156;p43"/>
          <p:cNvSpPr txBox="1"/>
          <p:nvPr/>
        </p:nvSpPr>
        <p:spPr>
          <a:xfrm>
            <a:off x="948614" y="1289510"/>
            <a:ext cx="3337091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Mehr Aufwand als verlangt</a:t>
            </a:r>
            <a:endParaRPr sz="18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59" name="Google Shape;1159;p43"/>
          <p:cNvSpPr txBox="1"/>
          <p:nvPr/>
        </p:nvSpPr>
        <p:spPr>
          <a:xfrm>
            <a:off x="4858348" y="2641450"/>
            <a:ext cx="3337091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Vorteile davon</a:t>
            </a:r>
            <a:endParaRPr sz="18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61" name="Google Shape;1161;p43"/>
          <p:cNvSpPr/>
          <p:nvPr/>
        </p:nvSpPr>
        <p:spPr>
          <a:xfrm>
            <a:off x="5007300" y="1458025"/>
            <a:ext cx="1239300" cy="123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162" name="Google Shape;1162;p43"/>
          <p:cNvSpPr/>
          <p:nvPr/>
        </p:nvSpPr>
        <p:spPr>
          <a:xfrm>
            <a:off x="2829325" y="3108475"/>
            <a:ext cx="1239300" cy="123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163" name="Google Shape;1163;p43"/>
          <p:cNvSpPr/>
          <p:nvPr/>
        </p:nvSpPr>
        <p:spPr>
          <a:xfrm>
            <a:off x="4285625" y="2581625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6EFDC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cxnSp>
        <p:nvCxnSpPr>
          <p:cNvPr id="1164" name="Google Shape;1164;p43"/>
          <p:cNvCxnSpPr>
            <a:stCxn id="1162" idx="6"/>
            <a:endCxn id="1163" idx="4"/>
          </p:cNvCxnSpPr>
          <p:nvPr/>
        </p:nvCxnSpPr>
        <p:spPr>
          <a:xfrm rot="10800000" flipH="1">
            <a:off x="4068625" y="3154225"/>
            <a:ext cx="503400" cy="5739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43"/>
          <p:cNvCxnSpPr>
            <a:stCxn id="1163" idx="0"/>
            <a:endCxn id="1161" idx="2"/>
          </p:cNvCxnSpPr>
          <p:nvPr/>
        </p:nvCxnSpPr>
        <p:spPr>
          <a:xfrm rot="-5400000">
            <a:off x="4537625" y="2111975"/>
            <a:ext cx="504000" cy="4353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43"/>
          <p:cNvCxnSpPr>
            <a:stCxn id="1162" idx="2"/>
            <a:endCxn id="1156" idx="1"/>
          </p:cNvCxnSpPr>
          <p:nvPr/>
        </p:nvCxnSpPr>
        <p:spPr>
          <a:xfrm rot="10800000">
            <a:off x="948625" y="1499425"/>
            <a:ext cx="1880700" cy="2228700"/>
          </a:xfrm>
          <a:prstGeom prst="bentConnector3">
            <a:avLst>
              <a:gd name="adj1" fmla="val 11266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7" name="Google Shape;1167;p43"/>
          <p:cNvCxnSpPr>
            <a:stCxn id="1161" idx="6"/>
            <a:endCxn id="1159" idx="3"/>
          </p:cNvCxnSpPr>
          <p:nvPr/>
        </p:nvCxnSpPr>
        <p:spPr>
          <a:xfrm>
            <a:off x="6246600" y="2077675"/>
            <a:ext cx="1948800" cy="773700"/>
          </a:xfrm>
          <a:prstGeom prst="bentConnector3">
            <a:avLst>
              <a:gd name="adj1" fmla="val 11222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8" name="Google Shape;1168;p43"/>
          <p:cNvGrpSpPr/>
          <p:nvPr/>
        </p:nvGrpSpPr>
        <p:grpSpPr>
          <a:xfrm>
            <a:off x="3300106" y="3553161"/>
            <a:ext cx="297756" cy="349937"/>
            <a:chOff x="6683206" y="2065136"/>
            <a:chExt cx="297756" cy="349937"/>
          </a:xfrm>
        </p:grpSpPr>
        <p:sp>
          <p:nvSpPr>
            <p:cNvPr id="1169" name="Google Shape;1169;p43"/>
            <p:cNvSpPr/>
            <p:nvPr/>
          </p:nvSpPr>
          <p:spPr>
            <a:xfrm>
              <a:off x="6770586" y="2148262"/>
              <a:ext cx="122996" cy="122996"/>
            </a:xfrm>
            <a:custGeom>
              <a:avLst/>
              <a:gdLst/>
              <a:ahLst/>
              <a:cxnLst/>
              <a:rect l="l" t="t" r="r" b="b"/>
              <a:pathLst>
                <a:path w="3788" h="3788" extrusionOk="0">
                  <a:moveTo>
                    <a:pt x="2838" y="1251"/>
                  </a:moveTo>
                  <a:cubicBezTo>
                    <a:pt x="2918" y="1251"/>
                    <a:pt x="3001" y="1287"/>
                    <a:pt x="3073" y="1358"/>
                  </a:cubicBezTo>
                  <a:cubicBezTo>
                    <a:pt x="3192" y="1477"/>
                    <a:pt x="3192" y="1668"/>
                    <a:pt x="3073" y="1787"/>
                  </a:cubicBezTo>
                  <a:lnTo>
                    <a:pt x="1811" y="3049"/>
                  </a:lnTo>
                  <a:cubicBezTo>
                    <a:pt x="1739" y="3120"/>
                    <a:pt x="1668" y="3144"/>
                    <a:pt x="1572" y="3144"/>
                  </a:cubicBezTo>
                  <a:cubicBezTo>
                    <a:pt x="1501" y="3144"/>
                    <a:pt x="1406" y="3120"/>
                    <a:pt x="1358" y="3049"/>
                  </a:cubicBezTo>
                  <a:lnTo>
                    <a:pt x="715" y="2430"/>
                  </a:lnTo>
                  <a:cubicBezTo>
                    <a:pt x="596" y="2311"/>
                    <a:pt x="596" y="2096"/>
                    <a:pt x="715" y="1977"/>
                  </a:cubicBezTo>
                  <a:cubicBezTo>
                    <a:pt x="787" y="1918"/>
                    <a:pt x="870" y="1888"/>
                    <a:pt x="950" y="1888"/>
                  </a:cubicBezTo>
                  <a:cubicBezTo>
                    <a:pt x="1031" y="1888"/>
                    <a:pt x="1108" y="1918"/>
                    <a:pt x="1168" y="1977"/>
                  </a:cubicBezTo>
                  <a:lnTo>
                    <a:pt x="1572" y="2382"/>
                  </a:lnTo>
                  <a:lnTo>
                    <a:pt x="2620" y="1358"/>
                  </a:lnTo>
                  <a:cubicBezTo>
                    <a:pt x="2680" y="1287"/>
                    <a:pt x="2757" y="1251"/>
                    <a:pt x="2838" y="1251"/>
                  </a:cubicBezTo>
                  <a:close/>
                  <a:moveTo>
                    <a:pt x="1906" y="1"/>
                  </a:moveTo>
                  <a:cubicBezTo>
                    <a:pt x="858" y="1"/>
                    <a:pt x="1" y="834"/>
                    <a:pt x="1" y="1882"/>
                  </a:cubicBezTo>
                  <a:cubicBezTo>
                    <a:pt x="1" y="2930"/>
                    <a:pt x="858" y="3787"/>
                    <a:pt x="1906" y="3787"/>
                  </a:cubicBezTo>
                  <a:cubicBezTo>
                    <a:pt x="2930" y="3787"/>
                    <a:pt x="3787" y="2930"/>
                    <a:pt x="3787" y="1882"/>
                  </a:cubicBezTo>
                  <a:cubicBezTo>
                    <a:pt x="3787" y="834"/>
                    <a:pt x="2930" y="1"/>
                    <a:pt x="1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687849" y="2065136"/>
              <a:ext cx="288463" cy="288074"/>
            </a:xfrm>
            <a:custGeom>
              <a:avLst/>
              <a:gdLst/>
              <a:ahLst/>
              <a:cxnLst/>
              <a:rect l="l" t="t" r="r" b="b"/>
              <a:pathLst>
                <a:path w="8884" h="8872" extrusionOk="0">
                  <a:moveTo>
                    <a:pt x="4454" y="1918"/>
                  </a:moveTo>
                  <a:cubicBezTo>
                    <a:pt x="5835" y="1918"/>
                    <a:pt x="6978" y="3061"/>
                    <a:pt x="6978" y="4442"/>
                  </a:cubicBezTo>
                  <a:cubicBezTo>
                    <a:pt x="6978" y="5847"/>
                    <a:pt x="5835" y="6966"/>
                    <a:pt x="4454" y="6966"/>
                  </a:cubicBezTo>
                  <a:cubicBezTo>
                    <a:pt x="3049" y="6966"/>
                    <a:pt x="1906" y="5847"/>
                    <a:pt x="1906" y="4442"/>
                  </a:cubicBezTo>
                  <a:cubicBezTo>
                    <a:pt x="1906" y="3061"/>
                    <a:pt x="3049" y="1918"/>
                    <a:pt x="4454" y="1918"/>
                  </a:cubicBezTo>
                  <a:close/>
                  <a:moveTo>
                    <a:pt x="4442" y="1"/>
                  </a:moveTo>
                  <a:cubicBezTo>
                    <a:pt x="4359" y="1"/>
                    <a:pt x="4275" y="36"/>
                    <a:pt x="4216" y="108"/>
                  </a:cubicBezTo>
                  <a:lnTo>
                    <a:pt x="3620" y="727"/>
                  </a:lnTo>
                  <a:cubicBezTo>
                    <a:pt x="3552" y="779"/>
                    <a:pt x="3471" y="818"/>
                    <a:pt x="3395" y="818"/>
                  </a:cubicBezTo>
                  <a:cubicBezTo>
                    <a:pt x="3366" y="818"/>
                    <a:pt x="3337" y="812"/>
                    <a:pt x="3311" y="799"/>
                  </a:cubicBezTo>
                  <a:lnTo>
                    <a:pt x="2477" y="584"/>
                  </a:lnTo>
                  <a:cubicBezTo>
                    <a:pt x="2448" y="576"/>
                    <a:pt x="2418" y="572"/>
                    <a:pt x="2389" y="572"/>
                  </a:cubicBezTo>
                  <a:cubicBezTo>
                    <a:pt x="2248" y="572"/>
                    <a:pt x="2112" y="661"/>
                    <a:pt x="2072" y="799"/>
                  </a:cubicBezTo>
                  <a:lnTo>
                    <a:pt x="1858" y="1632"/>
                  </a:lnTo>
                  <a:cubicBezTo>
                    <a:pt x="1834" y="1751"/>
                    <a:pt x="1739" y="1846"/>
                    <a:pt x="1644" y="1870"/>
                  </a:cubicBezTo>
                  <a:lnTo>
                    <a:pt x="810" y="2084"/>
                  </a:lnTo>
                  <a:cubicBezTo>
                    <a:pt x="644" y="2132"/>
                    <a:pt x="548" y="2299"/>
                    <a:pt x="572" y="2466"/>
                  </a:cubicBezTo>
                  <a:lnTo>
                    <a:pt x="810" y="3299"/>
                  </a:lnTo>
                  <a:cubicBezTo>
                    <a:pt x="834" y="3418"/>
                    <a:pt x="810" y="3537"/>
                    <a:pt x="715" y="3609"/>
                  </a:cubicBezTo>
                  <a:lnTo>
                    <a:pt x="120" y="4228"/>
                  </a:lnTo>
                  <a:cubicBezTo>
                    <a:pt x="1" y="4347"/>
                    <a:pt x="1" y="4537"/>
                    <a:pt x="120" y="4680"/>
                  </a:cubicBezTo>
                  <a:lnTo>
                    <a:pt x="715" y="5276"/>
                  </a:lnTo>
                  <a:cubicBezTo>
                    <a:pt x="810" y="5371"/>
                    <a:pt x="834" y="5466"/>
                    <a:pt x="810" y="5585"/>
                  </a:cubicBezTo>
                  <a:lnTo>
                    <a:pt x="572" y="6419"/>
                  </a:lnTo>
                  <a:cubicBezTo>
                    <a:pt x="548" y="6585"/>
                    <a:pt x="644" y="6752"/>
                    <a:pt x="810" y="6800"/>
                  </a:cubicBezTo>
                  <a:lnTo>
                    <a:pt x="1644" y="7038"/>
                  </a:lnTo>
                  <a:cubicBezTo>
                    <a:pt x="1739" y="7062"/>
                    <a:pt x="1834" y="7133"/>
                    <a:pt x="1858" y="7252"/>
                  </a:cubicBezTo>
                  <a:lnTo>
                    <a:pt x="2072" y="8086"/>
                  </a:lnTo>
                  <a:cubicBezTo>
                    <a:pt x="2112" y="8223"/>
                    <a:pt x="2248" y="8312"/>
                    <a:pt x="2389" y="8312"/>
                  </a:cubicBezTo>
                  <a:cubicBezTo>
                    <a:pt x="2418" y="8312"/>
                    <a:pt x="2448" y="8308"/>
                    <a:pt x="2477" y="8300"/>
                  </a:cubicBezTo>
                  <a:lnTo>
                    <a:pt x="3311" y="8086"/>
                  </a:lnTo>
                  <a:cubicBezTo>
                    <a:pt x="3335" y="8080"/>
                    <a:pt x="3360" y="8077"/>
                    <a:pt x="3386" y="8077"/>
                  </a:cubicBezTo>
                  <a:cubicBezTo>
                    <a:pt x="3464" y="8077"/>
                    <a:pt x="3549" y="8104"/>
                    <a:pt x="3620" y="8157"/>
                  </a:cubicBezTo>
                  <a:lnTo>
                    <a:pt x="4216" y="8776"/>
                  </a:lnTo>
                  <a:cubicBezTo>
                    <a:pt x="4287" y="8848"/>
                    <a:pt x="4359" y="8872"/>
                    <a:pt x="4430" y="8872"/>
                  </a:cubicBezTo>
                  <a:cubicBezTo>
                    <a:pt x="4525" y="8872"/>
                    <a:pt x="4597" y="8848"/>
                    <a:pt x="4668" y="8776"/>
                  </a:cubicBezTo>
                  <a:lnTo>
                    <a:pt x="5264" y="8157"/>
                  </a:lnTo>
                  <a:cubicBezTo>
                    <a:pt x="5335" y="8104"/>
                    <a:pt x="5420" y="8077"/>
                    <a:pt x="5498" y="8077"/>
                  </a:cubicBezTo>
                  <a:cubicBezTo>
                    <a:pt x="5524" y="8077"/>
                    <a:pt x="5549" y="8080"/>
                    <a:pt x="5573" y="8086"/>
                  </a:cubicBezTo>
                  <a:lnTo>
                    <a:pt x="6407" y="8300"/>
                  </a:lnTo>
                  <a:cubicBezTo>
                    <a:pt x="6436" y="8308"/>
                    <a:pt x="6465" y="8312"/>
                    <a:pt x="6495" y="8312"/>
                  </a:cubicBezTo>
                  <a:cubicBezTo>
                    <a:pt x="6635" y="8312"/>
                    <a:pt x="6772" y="8223"/>
                    <a:pt x="6811" y="8086"/>
                  </a:cubicBezTo>
                  <a:lnTo>
                    <a:pt x="7026" y="7252"/>
                  </a:lnTo>
                  <a:cubicBezTo>
                    <a:pt x="7050" y="7133"/>
                    <a:pt x="7145" y="7062"/>
                    <a:pt x="7240" y="7038"/>
                  </a:cubicBezTo>
                  <a:lnTo>
                    <a:pt x="8074" y="6800"/>
                  </a:lnTo>
                  <a:cubicBezTo>
                    <a:pt x="8240" y="6752"/>
                    <a:pt x="8336" y="6585"/>
                    <a:pt x="8312" y="6419"/>
                  </a:cubicBezTo>
                  <a:lnTo>
                    <a:pt x="8074" y="5585"/>
                  </a:lnTo>
                  <a:cubicBezTo>
                    <a:pt x="8050" y="5466"/>
                    <a:pt x="8074" y="5371"/>
                    <a:pt x="8169" y="5276"/>
                  </a:cubicBezTo>
                  <a:lnTo>
                    <a:pt x="8764" y="4680"/>
                  </a:lnTo>
                  <a:cubicBezTo>
                    <a:pt x="8883" y="4537"/>
                    <a:pt x="8883" y="4347"/>
                    <a:pt x="8764" y="4228"/>
                  </a:cubicBezTo>
                  <a:lnTo>
                    <a:pt x="8169" y="3609"/>
                  </a:lnTo>
                  <a:cubicBezTo>
                    <a:pt x="8074" y="3537"/>
                    <a:pt x="8050" y="3418"/>
                    <a:pt x="8074" y="3299"/>
                  </a:cubicBezTo>
                  <a:lnTo>
                    <a:pt x="8312" y="2466"/>
                  </a:lnTo>
                  <a:cubicBezTo>
                    <a:pt x="8336" y="2299"/>
                    <a:pt x="8240" y="2132"/>
                    <a:pt x="8074" y="2084"/>
                  </a:cubicBezTo>
                  <a:lnTo>
                    <a:pt x="7240" y="1870"/>
                  </a:lnTo>
                  <a:cubicBezTo>
                    <a:pt x="7145" y="1846"/>
                    <a:pt x="7050" y="1751"/>
                    <a:pt x="7026" y="1632"/>
                  </a:cubicBezTo>
                  <a:lnTo>
                    <a:pt x="6811" y="799"/>
                  </a:lnTo>
                  <a:cubicBezTo>
                    <a:pt x="6772" y="661"/>
                    <a:pt x="6635" y="572"/>
                    <a:pt x="6495" y="572"/>
                  </a:cubicBezTo>
                  <a:cubicBezTo>
                    <a:pt x="6465" y="572"/>
                    <a:pt x="6436" y="576"/>
                    <a:pt x="6407" y="584"/>
                  </a:cubicBezTo>
                  <a:lnTo>
                    <a:pt x="5573" y="799"/>
                  </a:lnTo>
                  <a:cubicBezTo>
                    <a:pt x="5547" y="812"/>
                    <a:pt x="5518" y="818"/>
                    <a:pt x="5489" y="818"/>
                  </a:cubicBezTo>
                  <a:cubicBezTo>
                    <a:pt x="5413" y="818"/>
                    <a:pt x="5332" y="779"/>
                    <a:pt x="5264" y="727"/>
                  </a:cubicBezTo>
                  <a:lnTo>
                    <a:pt x="4668" y="108"/>
                  </a:lnTo>
                  <a:cubicBezTo>
                    <a:pt x="4609" y="36"/>
                    <a:pt x="4525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6860303" y="2307565"/>
              <a:ext cx="120659" cy="107508"/>
            </a:xfrm>
            <a:custGeom>
              <a:avLst/>
              <a:gdLst/>
              <a:ahLst/>
              <a:cxnLst/>
              <a:rect l="l" t="t" r="r" b="b"/>
              <a:pathLst>
                <a:path w="3716" h="3311" extrusionOk="0">
                  <a:moveTo>
                    <a:pt x="2763" y="1"/>
                  </a:moveTo>
                  <a:lnTo>
                    <a:pt x="2286" y="120"/>
                  </a:lnTo>
                  <a:lnTo>
                    <a:pt x="2096" y="786"/>
                  </a:lnTo>
                  <a:cubicBezTo>
                    <a:pt x="1977" y="1191"/>
                    <a:pt x="1620" y="1477"/>
                    <a:pt x="1191" y="1477"/>
                  </a:cubicBezTo>
                  <a:cubicBezTo>
                    <a:pt x="1096" y="1477"/>
                    <a:pt x="1024" y="1477"/>
                    <a:pt x="929" y="1453"/>
                  </a:cubicBezTo>
                  <a:lnTo>
                    <a:pt x="286" y="1286"/>
                  </a:lnTo>
                  <a:lnTo>
                    <a:pt x="0" y="1548"/>
                  </a:lnTo>
                  <a:lnTo>
                    <a:pt x="929" y="3168"/>
                  </a:lnTo>
                  <a:cubicBezTo>
                    <a:pt x="977" y="3263"/>
                    <a:pt x="1072" y="3311"/>
                    <a:pt x="1191" y="3311"/>
                  </a:cubicBezTo>
                  <a:cubicBezTo>
                    <a:pt x="1310" y="3311"/>
                    <a:pt x="1405" y="3263"/>
                    <a:pt x="1453" y="3168"/>
                  </a:cubicBezTo>
                  <a:lnTo>
                    <a:pt x="2143" y="2120"/>
                  </a:lnTo>
                  <a:lnTo>
                    <a:pt x="3406" y="2025"/>
                  </a:lnTo>
                  <a:cubicBezTo>
                    <a:pt x="3501" y="2025"/>
                    <a:pt x="3620" y="1953"/>
                    <a:pt x="3668" y="1858"/>
                  </a:cubicBezTo>
                  <a:cubicBezTo>
                    <a:pt x="3715" y="1763"/>
                    <a:pt x="3715" y="1644"/>
                    <a:pt x="3668" y="1572"/>
                  </a:cubicBez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6683206" y="2307565"/>
              <a:ext cx="120659" cy="107508"/>
            </a:xfrm>
            <a:custGeom>
              <a:avLst/>
              <a:gdLst/>
              <a:ahLst/>
              <a:cxnLst/>
              <a:rect l="l" t="t" r="r" b="b"/>
              <a:pathLst>
                <a:path w="3716" h="3311" extrusionOk="0">
                  <a:moveTo>
                    <a:pt x="953" y="1"/>
                  </a:moveTo>
                  <a:lnTo>
                    <a:pt x="48" y="1572"/>
                  </a:lnTo>
                  <a:cubicBezTo>
                    <a:pt x="1" y="1668"/>
                    <a:pt x="1" y="1763"/>
                    <a:pt x="48" y="1858"/>
                  </a:cubicBezTo>
                  <a:cubicBezTo>
                    <a:pt x="96" y="1953"/>
                    <a:pt x="215" y="2025"/>
                    <a:pt x="310" y="2025"/>
                  </a:cubicBezTo>
                  <a:lnTo>
                    <a:pt x="1572" y="2120"/>
                  </a:lnTo>
                  <a:lnTo>
                    <a:pt x="2263" y="3168"/>
                  </a:lnTo>
                  <a:cubicBezTo>
                    <a:pt x="2311" y="3263"/>
                    <a:pt x="2406" y="3311"/>
                    <a:pt x="2525" y="3311"/>
                  </a:cubicBezTo>
                  <a:cubicBezTo>
                    <a:pt x="2644" y="3311"/>
                    <a:pt x="2739" y="3263"/>
                    <a:pt x="2787" y="3168"/>
                  </a:cubicBezTo>
                  <a:lnTo>
                    <a:pt x="3716" y="1548"/>
                  </a:lnTo>
                  <a:lnTo>
                    <a:pt x="3430" y="1286"/>
                  </a:lnTo>
                  <a:lnTo>
                    <a:pt x="2787" y="1453"/>
                  </a:lnTo>
                  <a:cubicBezTo>
                    <a:pt x="2692" y="1477"/>
                    <a:pt x="2620" y="1477"/>
                    <a:pt x="2525" y="1477"/>
                  </a:cubicBezTo>
                  <a:cubicBezTo>
                    <a:pt x="2096" y="1477"/>
                    <a:pt x="1739" y="1191"/>
                    <a:pt x="1620" y="786"/>
                  </a:cubicBezTo>
                  <a:lnTo>
                    <a:pt x="1430" y="12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43"/>
          <p:cNvGrpSpPr/>
          <p:nvPr/>
        </p:nvGrpSpPr>
        <p:grpSpPr>
          <a:xfrm>
            <a:off x="5452170" y="1902870"/>
            <a:ext cx="349549" cy="349616"/>
            <a:chOff x="5371733" y="1485495"/>
            <a:chExt cx="349549" cy="349616"/>
          </a:xfrm>
        </p:grpSpPr>
        <p:sp>
          <p:nvSpPr>
            <p:cNvPr id="1174" name="Google Shape;1174;p43"/>
            <p:cNvSpPr/>
            <p:nvPr/>
          </p:nvSpPr>
          <p:spPr>
            <a:xfrm>
              <a:off x="5474569" y="1753121"/>
              <a:ext cx="143875" cy="41010"/>
            </a:xfrm>
            <a:custGeom>
              <a:avLst/>
              <a:gdLst/>
              <a:ahLst/>
              <a:cxnLst/>
              <a:rect l="l" t="t" r="r" b="b"/>
              <a:pathLst>
                <a:path w="4431" h="1263" extrusionOk="0">
                  <a:moveTo>
                    <a:pt x="644" y="1"/>
                  </a:moveTo>
                  <a:lnTo>
                    <a:pt x="644" y="644"/>
                  </a:lnTo>
                  <a:lnTo>
                    <a:pt x="310" y="644"/>
                  </a:lnTo>
                  <a:cubicBezTo>
                    <a:pt x="143" y="644"/>
                    <a:pt x="1" y="787"/>
                    <a:pt x="1" y="953"/>
                  </a:cubicBezTo>
                  <a:cubicBezTo>
                    <a:pt x="1" y="1120"/>
                    <a:pt x="143" y="1263"/>
                    <a:pt x="310" y="1263"/>
                  </a:cubicBezTo>
                  <a:lnTo>
                    <a:pt x="4121" y="1263"/>
                  </a:lnTo>
                  <a:cubicBezTo>
                    <a:pt x="4287" y="1263"/>
                    <a:pt x="4430" y="1120"/>
                    <a:pt x="4430" y="953"/>
                  </a:cubicBezTo>
                  <a:cubicBezTo>
                    <a:pt x="4430" y="787"/>
                    <a:pt x="4287" y="644"/>
                    <a:pt x="4121" y="644"/>
                  </a:cubicBezTo>
                  <a:lnTo>
                    <a:pt x="3787" y="644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5674071" y="1525402"/>
              <a:ext cx="43347" cy="26268"/>
            </a:xfrm>
            <a:custGeom>
              <a:avLst/>
              <a:gdLst/>
              <a:ahLst/>
              <a:cxnLst/>
              <a:rect l="l" t="t" r="r" b="b"/>
              <a:pathLst>
                <a:path w="1335" h="809" extrusionOk="0">
                  <a:moveTo>
                    <a:pt x="977" y="0"/>
                  </a:moveTo>
                  <a:cubicBezTo>
                    <a:pt x="947" y="0"/>
                    <a:pt x="915" y="4"/>
                    <a:pt x="882" y="12"/>
                  </a:cubicBezTo>
                  <a:lnTo>
                    <a:pt x="263" y="179"/>
                  </a:lnTo>
                  <a:cubicBezTo>
                    <a:pt x="96" y="227"/>
                    <a:pt x="1" y="393"/>
                    <a:pt x="48" y="560"/>
                  </a:cubicBezTo>
                  <a:cubicBezTo>
                    <a:pt x="69" y="701"/>
                    <a:pt x="209" y="809"/>
                    <a:pt x="353" y="809"/>
                  </a:cubicBezTo>
                  <a:cubicBezTo>
                    <a:pt x="379" y="809"/>
                    <a:pt x="404" y="805"/>
                    <a:pt x="429" y="798"/>
                  </a:cubicBezTo>
                  <a:lnTo>
                    <a:pt x="1049" y="631"/>
                  </a:lnTo>
                  <a:cubicBezTo>
                    <a:pt x="1215" y="584"/>
                    <a:pt x="1334" y="417"/>
                    <a:pt x="1287" y="250"/>
                  </a:cubicBezTo>
                  <a:cubicBezTo>
                    <a:pt x="1247" y="93"/>
                    <a:pt x="1126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5375597" y="1646032"/>
              <a:ext cx="43315" cy="26268"/>
            </a:xfrm>
            <a:custGeom>
              <a:avLst/>
              <a:gdLst/>
              <a:ahLst/>
              <a:cxnLst/>
              <a:rect l="l" t="t" r="r" b="b"/>
              <a:pathLst>
                <a:path w="1334" h="809" extrusionOk="0">
                  <a:moveTo>
                    <a:pt x="992" y="0"/>
                  </a:moveTo>
                  <a:cubicBezTo>
                    <a:pt x="963" y="0"/>
                    <a:pt x="934" y="4"/>
                    <a:pt x="905" y="12"/>
                  </a:cubicBezTo>
                  <a:lnTo>
                    <a:pt x="286" y="179"/>
                  </a:lnTo>
                  <a:cubicBezTo>
                    <a:pt x="119" y="227"/>
                    <a:pt x="0" y="393"/>
                    <a:pt x="48" y="560"/>
                  </a:cubicBezTo>
                  <a:cubicBezTo>
                    <a:pt x="88" y="702"/>
                    <a:pt x="232" y="809"/>
                    <a:pt x="376" y="809"/>
                  </a:cubicBezTo>
                  <a:cubicBezTo>
                    <a:pt x="402" y="809"/>
                    <a:pt x="428" y="805"/>
                    <a:pt x="453" y="798"/>
                  </a:cubicBezTo>
                  <a:lnTo>
                    <a:pt x="1072" y="631"/>
                  </a:lnTo>
                  <a:cubicBezTo>
                    <a:pt x="1239" y="584"/>
                    <a:pt x="1334" y="417"/>
                    <a:pt x="1286" y="250"/>
                  </a:cubicBezTo>
                  <a:cubicBezTo>
                    <a:pt x="1267" y="93"/>
                    <a:pt x="1132" y="0"/>
                    <a:pt x="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5674071" y="1646032"/>
              <a:ext cx="43347" cy="26268"/>
            </a:xfrm>
            <a:custGeom>
              <a:avLst/>
              <a:gdLst/>
              <a:ahLst/>
              <a:cxnLst/>
              <a:rect l="l" t="t" r="r" b="b"/>
              <a:pathLst>
                <a:path w="1335" h="809" extrusionOk="0">
                  <a:moveTo>
                    <a:pt x="342" y="0"/>
                  </a:moveTo>
                  <a:cubicBezTo>
                    <a:pt x="202" y="0"/>
                    <a:pt x="68" y="93"/>
                    <a:pt x="48" y="250"/>
                  </a:cubicBezTo>
                  <a:cubicBezTo>
                    <a:pt x="1" y="417"/>
                    <a:pt x="96" y="584"/>
                    <a:pt x="263" y="631"/>
                  </a:cubicBezTo>
                  <a:lnTo>
                    <a:pt x="882" y="798"/>
                  </a:lnTo>
                  <a:cubicBezTo>
                    <a:pt x="907" y="805"/>
                    <a:pt x="933" y="809"/>
                    <a:pt x="958" y="809"/>
                  </a:cubicBezTo>
                  <a:cubicBezTo>
                    <a:pt x="1103" y="809"/>
                    <a:pt x="1246" y="702"/>
                    <a:pt x="1287" y="560"/>
                  </a:cubicBezTo>
                  <a:cubicBezTo>
                    <a:pt x="1334" y="393"/>
                    <a:pt x="1215" y="227"/>
                    <a:pt x="1049" y="179"/>
                  </a:cubicBezTo>
                  <a:lnTo>
                    <a:pt x="429" y="12"/>
                  </a:lnTo>
                  <a:cubicBezTo>
                    <a:pt x="401" y="4"/>
                    <a:pt x="371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5375597" y="1525402"/>
              <a:ext cx="43315" cy="26268"/>
            </a:xfrm>
            <a:custGeom>
              <a:avLst/>
              <a:gdLst/>
              <a:ahLst/>
              <a:cxnLst/>
              <a:rect l="l" t="t" r="r" b="b"/>
              <a:pathLst>
                <a:path w="1334" h="809" extrusionOk="0">
                  <a:moveTo>
                    <a:pt x="366" y="0"/>
                  </a:moveTo>
                  <a:cubicBezTo>
                    <a:pt x="225" y="0"/>
                    <a:pt x="87" y="93"/>
                    <a:pt x="48" y="250"/>
                  </a:cubicBezTo>
                  <a:cubicBezTo>
                    <a:pt x="0" y="417"/>
                    <a:pt x="119" y="584"/>
                    <a:pt x="286" y="631"/>
                  </a:cubicBezTo>
                  <a:lnTo>
                    <a:pt x="905" y="798"/>
                  </a:lnTo>
                  <a:cubicBezTo>
                    <a:pt x="930" y="805"/>
                    <a:pt x="956" y="809"/>
                    <a:pt x="982" y="809"/>
                  </a:cubicBezTo>
                  <a:cubicBezTo>
                    <a:pt x="1126" y="809"/>
                    <a:pt x="1266" y="701"/>
                    <a:pt x="1286" y="560"/>
                  </a:cubicBezTo>
                  <a:cubicBezTo>
                    <a:pt x="1334" y="393"/>
                    <a:pt x="1239" y="227"/>
                    <a:pt x="1072" y="179"/>
                  </a:cubicBezTo>
                  <a:lnTo>
                    <a:pt x="453" y="12"/>
                  </a:lnTo>
                  <a:cubicBezTo>
                    <a:pt x="424" y="4"/>
                    <a:pt x="395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5679494" y="1588428"/>
              <a:ext cx="41789" cy="20911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500"/>
                    <a:pt x="143" y="643"/>
                    <a:pt x="334" y="643"/>
                  </a:cubicBezTo>
                  <a:lnTo>
                    <a:pt x="977" y="643"/>
                  </a:lnTo>
                  <a:cubicBezTo>
                    <a:pt x="1144" y="643"/>
                    <a:pt x="1286" y="500"/>
                    <a:pt x="1286" y="310"/>
                  </a:cubicBezTo>
                  <a:cubicBezTo>
                    <a:pt x="1286" y="143"/>
                    <a:pt x="1144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5371733" y="1588428"/>
              <a:ext cx="41789" cy="20911"/>
            </a:xfrm>
            <a:custGeom>
              <a:avLst/>
              <a:gdLst/>
              <a:ahLst/>
              <a:cxnLst/>
              <a:rect l="l" t="t" r="r" b="b"/>
              <a:pathLst>
                <a:path w="1287" h="644" extrusionOk="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500"/>
                    <a:pt x="143" y="643"/>
                    <a:pt x="310" y="643"/>
                  </a:cubicBezTo>
                  <a:lnTo>
                    <a:pt x="953" y="643"/>
                  </a:lnTo>
                  <a:cubicBezTo>
                    <a:pt x="1143" y="643"/>
                    <a:pt x="1286" y="500"/>
                    <a:pt x="1286" y="310"/>
                  </a:cubicBezTo>
                  <a:cubicBezTo>
                    <a:pt x="1286" y="143"/>
                    <a:pt x="1143" y="0"/>
                    <a:pt x="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5537205" y="1621678"/>
              <a:ext cx="18605" cy="36366"/>
            </a:xfrm>
            <a:custGeom>
              <a:avLst/>
              <a:gdLst/>
              <a:ahLst/>
              <a:cxnLst/>
              <a:rect l="l" t="t" r="r" b="b"/>
              <a:pathLst>
                <a:path w="573" h="1120" extrusionOk="0">
                  <a:moveTo>
                    <a:pt x="286" y="0"/>
                  </a:moveTo>
                  <a:lnTo>
                    <a:pt x="1" y="548"/>
                  </a:lnTo>
                  <a:lnTo>
                    <a:pt x="286" y="1119"/>
                  </a:lnTo>
                  <a:lnTo>
                    <a:pt x="572" y="54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5429726" y="1485495"/>
              <a:ext cx="229693" cy="247551"/>
            </a:xfrm>
            <a:custGeom>
              <a:avLst/>
              <a:gdLst/>
              <a:ahLst/>
              <a:cxnLst/>
              <a:rect l="l" t="t" r="r" b="b"/>
              <a:pathLst>
                <a:path w="7074" h="7624" extrusionOk="0">
                  <a:moveTo>
                    <a:pt x="3906" y="6099"/>
                  </a:moveTo>
                  <a:cubicBezTo>
                    <a:pt x="3905" y="6102"/>
                    <a:pt x="3904" y="6103"/>
                    <a:pt x="3905" y="6103"/>
                  </a:cubicBezTo>
                  <a:cubicBezTo>
                    <a:pt x="3905" y="6103"/>
                    <a:pt x="3905" y="6103"/>
                    <a:pt x="3906" y="6102"/>
                  </a:cubicBezTo>
                  <a:lnTo>
                    <a:pt x="3906" y="6102"/>
                  </a:lnTo>
                  <a:lnTo>
                    <a:pt x="3906" y="6099"/>
                  </a:lnTo>
                  <a:close/>
                  <a:moveTo>
                    <a:pt x="3581" y="1"/>
                  </a:moveTo>
                  <a:cubicBezTo>
                    <a:pt x="3344" y="1"/>
                    <a:pt x="3102" y="24"/>
                    <a:pt x="2858" y="74"/>
                  </a:cubicBezTo>
                  <a:cubicBezTo>
                    <a:pt x="1501" y="360"/>
                    <a:pt x="429" y="1479"/>
                    <a:pt x="191" y="2837"/>
                  </a:cubicBezTo>
                  <a:cubicBezTo>
                    <a:pt x="0" y="3813"/>
                    <a:pt x="215" y="4766"/>
                    <a:pt x="810" y="5552"/>
                  </a:cubicBezTo>
                  <a:cubicBezTo>
                    <a:pt x="1334" y="6266"/>
                    <a:pt x="1358" y="6838"/>
                    <a:pt x="1382" y="6957"/>
                  </a:cubicBezTo>
                  <a:cubicBezTo>
                    <a:pt x="1382" y="7314"/>
                    <a:pt x="1667" y="7623"/>
                    <a:pt x="2025" y="7623"/>
                  </a:cubicBezTo>
                  <a:lnTo>
                    <a:pt x="3287" y="7623"/>
                  </a:lnTo>
                  <a:lnTo>
                    <a:pt x="3287" y="6099"/>
                  </a:lnTo>
                  <a:lnTo>
                    <a:pt x="2048" y="3623"/>
                  </a:lnTo>
                  <a:cubicBezTo>
                    <a:pt x="1977" y="3480"/>
                    <a:pt x="2025" y="3289"/>
                    <a:pt x="2191" y="3218"/>
                  </a:cubicBezTo>
                  <a:cubicBezTo>
                    <a:pt x="2244" y="3188"/>
                    <a:pt x="2298" y="3174"/>
                    <a:pt x="2351" y="3174"/>
                  </a:cubicBezTo>
                  <a:cubicBezTo>
                    <a:pt x="2466" y="3174"/>
                    <a:pt x="2571" y="3239"/>
                    <a:pt x="2620" y="3337"/>
                  </a:cubicBezTo>
                  <a:lnTo>
                    <a:pt x="2953" y="4051"/>
                  </a:lnTo>
                  <a:lnTo>
                    <a:pt x="3311" y="3337"/>
                  </a:lnTo>
                  <a:cubicBezTo>
                    <a:pt x="3370" y="3230"/>
                    <a:pt x="3483" y="3176"/>
                    <a:pt x="3596" y="3176"/>
                  </a:cubicBezTo>
                  <a:cubicBezTo>
                    <a:pt x="3709" y="3176"/>
                    <a:pt x="3823" y="3230"/>
                    <a:pt x="3882" y="3337"/>
                  </a:cubicBezTo>
                  <a:lnTo>
                    <a:pt x="4239" y="4051"/>
                  </a:lnTo>
                  <a:lnTo>
                    <a:pt x="4573" y="3337"/>
                  </a:lnTo>
                  <a:cubicBezTo>
                    <a:pt x="4622" y="3239"/>
                    <a:pt x="4727" y="3174"/>
                    <a:pt x="4842" y="3174"/>
                  </a:cubicBezTo>
                  <a:cubicBezTo>
                    <a:pt x="4894" y="3174"/>
                    <a:pt x="4949" y="3188"/>
                    <a:pt x="5001" y="3218"/>
                  </a:cubicBezTo>
                  <a:cubicBezTo>
                    <a:pt x="5168" y="3289"/>
                    <a:pt x="5216" y="3480"/>
                    <a:pt x="5144" y="3623"/>
                  </a:cubicBezTo>
                  <a:cubicBezTo>
                    <a:pt x="5098" y="3714"/>
                    <a:pt x="3951" y="6032"/>
                    <a:pt x="3906" y="6102"/>
                  </a:cubicBezTo>
                  <a:lnTo>
                    <a:pt x="3906" y="6102"/>
                  </a:lnTo>
                  <a:lnTo>
                    <a:pt x="3906" y="7623"/>
                  </a:lnTo>
                  <a:lnTo>
                    <a:pt x="5168" y="7623"/>
                  </a:lnTo>
                  <a:cubicBezTo>
                    <a:pt x="5525" y="7623"/>
                    <a:pt x="5811" y="7314"/>
                    <a:pt x="5811" y="6957"/>
                  </a:cubicBezTo>
                  <a:cubicBezTo>
                    <a:pt x="5859" y="6814"/>
                    <a:pt x="5883" y="6242"/>
                    <a:pt x="6406" y="5504"/>
                  </a:cubicBezTo>
                  <a:cubicBezTo>
                    <a:pt x="6835" y="4909"/>
                    <a:pt x="7073" y="4218"/>
                    <a:pt x="7073" y="3480"/>
                  </a:cubicBezTo>
                  <a:cubicBezTo>
                    <a:pt x="7073" y="1552"/>
                    <a:pt x="5490" y="1"/>
                    <a:pt x="3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5505514" y="1814979"/>
              <a:ext cx="81987" cy="20131"/>
            </a:xfrm>
            <a:custGeom>
              <a:avLst/>
              <a:gdLst/>
              <a:ahLst/>
              <a:cxnLst/>
              <a:rect l="l" t="t" r="r" b="b"/>
              <a:pathLst>
                <a:path w="2525" h="620" extrusionOk="0">
                  <a:moveTo>
                    <a:pt x="0" y="1"/>
                  </a:moveTo>
                  <a:cubicBezTo>
                    <a:pt x="286" y="382"/>
                    <a:pt x="738" y="620"/>
                    <a:pt x="1262" y="620"/>
                  </a:cubicBezTo>
                  <a:cubicBezTo>
                    <a:pt x="1786" y="620"/>
                    <a:pt x="2239" y="382"/>
                    <a:pt x="2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43"/>
          <p:cNvGrpSpPr/>
          <p:nvPr/>
        </p:nvGrpSpPr>
        <p:grpSpPr>
          <a:xfrm>
            <a:off x="4406908" y="2692773"/>
            <a:ext cx="330191" cy="350321"/>
            <a:chOff x="4076495" y="3273385"/>
            <a:chExt cx="330191" cy="350321"/>
          </a:xfrm>
        </p:grpSpPr>
        <p:sp>
          <p:nvSpPr>
            <p:cNvPr id="1185" name="Google Shape;1185;p43"/>
            <p:cNvSpPr/>
            <p:nvPr/>
          </p:nvSpPr>
          <p:spPr>
            <a:xfrm>
              <a:off x="4313112" y="3273385"/>
              <a:ext cx="20911" cy="51075"/>
            </a:xfrm>
            <a:custGeom>
              <a:avLst/>
              <a:gdLst/>
              <a:ahLst/>
              <a:cxnLst/>
              <a:rect l="l" t="t" r="r" b="b"/>
              <a:pathLst>
                <a:path w="644" h="1573" extrusionOk="0"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1263"/>
                  </a:lnTo>
                  <a:cubicBezTo>
                    <a:pt x="0" y="1453"/>
                    <a:pt x="143" y="1572"/>
                    <a:pt x="334" y="1572"/>
                  </a:cubicBezTo>
                  <a:cubicBezTo>
                    <a:pt x="500" y="1572"/>
                    <a:pt x="643" y="1453"/>
                    <a:pt x="643" y="1263"/>
                  </a:cubicBezTo>
                  <a:lnTo>
                    <a:pt x="643" y="310"/>
                  </a:lnTo>
                  <a:cubicBezTo>
                    <a:pt x="643" y="144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4250475" y="3293874"/>
              <a:ext cx="43315" cy="41204"/>
            </a:xfrm>
            <a:custGeom>
              <a:avLst/>
              <a:gdLst/>
              <a:ahLst/>
              <a:cxnLst/>
              <a:rect l="l" t="t" r="r" b="b"/>
              <a:pathLst>
                <a:path w="1334" h="1269" extrusionOk="0">
                  <a:moveTo>
                    <a:pt x="357" y="1"/>
                  </a:moveTo>
                  <a:cubicBezTo>
                    <a:pt x="280" y="1"/>
                    <a:pt x="203" y="36"/>
                    <a:pt x="143" y="108"/>
                  </a:cubicBezTo>
                  <a:cubicBezTo>
                    <a:pt x="0" y="227"/>
                    <a:pt x="0" y="417"/>
                    <a:pt x="143" y="537"/>
                  </a:cubicBezTo>
                  <a:lnTo>
                    <a:pt x="762" y="1180"/>
                  </a:lnTo>
                  <a:cubicBezTo>
                    <a:pt x="822" y="1239"/>
                    <a:pt x="905" y="1269"/>
                    <a:pt x="989" y="1269"/>
                  </a:cubicBezTo>
                  <a:cubicBezTo>
                    <a:pt x="1072" y="1269"/>
                    <a:pt x="1155" y="1239"/>
                    <a:pt x="1215" y="1180"/>
                  </a:cubicBezTo>
                  <a:cubicBezTo>
                    <a:pt x="1334" y="1060"/>
                    <a:pt x="1334" y="846"/>
                    <a:pt x="1215" y="727"/>
                  </a:cubicBezTo>
                  <a:lnTo>
                    <a:pt x="572" y="108"/>
                  </a:lnTo>
                  <a:cubicBezTo>
                    <a:pt x="512" y="36"/>
                    <a:pt x="435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4353311" y="3293874"/>
              <a:ext cx="43347" cy="41204"/>
            </a:xfrm>
            <a:custGeom>
              <a:avLst/>
              <a:gdLst/>
              <a:ahLst/>
              <a:cxnLst/>
              <a:rect l="l" t="t" r="r" b="b"/>
              <a:pathLst>
                <a:path w="1335" h="1269" extrusionOk="0">
                  <a:moveTo>
                    <a:pt x="980" y="1"/>
                  </a:moveTo>
                  <a:cubicBezTo>
                    <a:pt x="900" y="1"/>
                    <a:pt x="822" y="36"/>
                    <a:pt x="763" y="108"/>
                  </a:cubicBezTo>
                  <a:lnTo>
                    <a:pt x="120" y="727"/>
                  </a:lnTo>
                  <a:cubicBezTo>
                    <a:pt x="1" y="846"/>
                    <a:pt x="1" y="1060"/>
                    <a:pt x="120" y="1180"/>
                  </a:cubicBezTo>
                  <a:cubicBezTo>
                    <a:pt x="179" y="1239"/>
                    <a:pt x="263" y="1269"/>
                    <a:pt x="346" y="1269"/>
                  </a:cubicBezTo>
                  <a:cubicBezTo>
                    <a:pt x="429" y="1269"/>
                    <a:pt x="513" y="1239"/>
                    <a:pt x="572" y="1180"/>
                  </a:cubicBezTo>
                  <a:lnTo>
                    <a:pt x="1215" y="537"/>
                  </a:lnTo>
                  <a:cubicBezTo>
                    <a:pt x="1334" y="417"/>
                    <a:pt x="1334" y="227"/>
                    <a:pt x="1215" y="108"/>
                  </a:cubicBezTo>
                  <a:cubicBezTo>
                    <a:pt x="1144" y="36"/>
                    <a:pt x="1060" y="1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4076495" y="3479869"/>
              <a:ext cx="82766" cy="122964"/>
            </a:xfrm>
            <a:custGeom>
              <a:avLst/>
              <a:gdLst/>
              <a:ahLst/>
              <a:cxnLst/>
              <a:rect l="l" t="t" r="r" b="b"/>
              <a:pathLst>
                <a:path w="2549" h="3787" extrusionOk="0">
                  <a:moveTo>
                    <a:pt x="1286" y="1905"/>
                  </a:moveTo>
                  <a:cubicBezTo>
                    <a:pt x="1477" y="1905"/>
                    <a:pt x="1619" y="2048"/>
                    <a:pt x="1619" y="2215"/>
                  </a:cubicBezTo>
                  <a:cubicBezTo>
                    <a:pt x="1619" y="2382"/>
                    <a:pt x="1477" y="2524"/>
                    <a:pt x="1286" y="2524"/>
                  </a:cubicBezTo>
                  <a:cubicBezTo>
                    <a:pt x="1119" y="2524"/>
                    <a:pt x="976" y="2382"/>
                    <a:pt x="976" y="2215"/>
                  </a:cubicBezTo>
                  <a:cubicBezTo>
                    <a:pt x="976" y="2048"/>
                    <a:pt x="1119" y="1905"/>
                    <a:pt x="1286" y="1905"/>
                  </a:cubicBezTo>
                  <a:close/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77"/>
                  </a:lnTo>
                  <a:cubicBezTo>
                    <a:pt x="0" y="3644"/>
                    <a:pt x="143" y="3787"/>
                    <a:pt x="333" y="3787"/>
                  </a:cubicBezTo>
                  <a:lnTo>
                    <a:pt x="2548" y="3787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4180110" y="3335632"/>
              <a:ext cx="226576" cy="288074"/>
            </a:xfrm>
            <a:custGeom>
              <a:avLst/>
              <a:gdLst/>
              <a:ahLst/>
              <a:cxnLst/>
              <a:rect l="l" t="t" r="r" b="b"/>
              <a:pathLst>
                <a:path w="6978" h="8872" extrusionOk="0">
                  <a:moveTo>
                    <a:pt x="4282" y="0"/>
                  </a:moveTo>
                  <a:cubicBezTo>
                    <a:pt x="4161" y="0"/>
                    <a:pt x="4040" y="89"/>
                    <a:pt x="4001" y="227"/>
                  </a:cubicBezTo>
                  <a:cubicBezTo>
                    <a:pt x="3691" y="1275"/>
                    <a:pt x="3477" y="2108"/>
                    <a:pt x="1977" y="3156"/>
                  </a:cubicBezTo>
                  <a:cubicBezTo>
                    <a:pt x="1691" y="3370"/>
                    <a:pt x="1572" y="3513"/>
                    <a:pt x="1072" y="3990"/>
                  </a:cubicBezTo>
                  <a:cubicBezTo>
                    <a:pt x="786" y="4275"/>
                    <a:pt x="405" y="4442"/>
                    <a:pt x="0" y="4442"/>
                  </a:cubicBezTo>
                  <a:lnTo>
                    <a:pt x="0" y="8229"/>
                  </a:lnTo>
                  <a:cubicBezTo>
                    <a:pt x="429" y="8229"/>
                    <a:pt x="834" y="8300"/>
                    <a:pt x="1239" y="8443"/>
                  </a:cubicBezTo>
                  <a:cubicBezTo>
                    <a:pt x="2096" y="8729"/>
                    <a:pt x="2977" y="8872"/>
                    <a:pt x="3882" y="8872"/>
                  </a:cubicBezTo>
                  <a:lnTo>
                    <a:pt x="5835" y="8872"/>
                  </a:lnTo>
                  <a:cubicBezTo>
                    <a:pt x="6097" y="8872"/>
                    <a:pt x="6311" y="8657"/>
                    <a:pt x="6311" y="8395"/>
                  </a:cubicBezTo>
                  <a:cubicBezTo>
                    <a:pt x="6311" y="8133"/>
                    <a:pt x="6097" y="7919"/>
                    <a:pt x="5835" y="7919"/>
                  </a:cubicBezTo>
                  <a:lnTo>
                    <a:pt x="5358" y="7919"/>
                  </a:lnTo>
                  <a:cubicBezTo>
                    <a:pt x="5192" y="7919"/>
                    <a:pt x="5049" y="7776"/>
                    <a:pt x="5049" y="7609"/>
                  </a:cubicBezTo>
                  <a:cubicBezTo>
                    <a:pt x="5049" y="7419"/>
                    <a:pt x="5192" y="7300"/>
                    <a:pt x="5358" y="7300"/>
                  </a:cubicBezTo>
                  <a:lnTo>
                    <a:pt x="6502" y="7300"/>
                  </a:lnTo>
                  <a:cubicBezTo>
                    <a:pt x="6763" y="7300"/>
                    <a:pt x="6978" y="7085"/>
                    <a:pt x="6978" y="6824"/>
                  </a:cubicBezTo>
                  <a:cubicBezTo>
                    <a:pt x="6978" y="6562"/>
                    <a:pt x="6763" y="6347"/>
                    <a:pt x="6502" y="6347"/>
                  </a:cubicBezTo>
                  <a:lnTo>
                    <a:pt x="5358" y="6347"/>
                  </a:lnTo>
                  <a:cubicBezTo>
                    <a:pt x="5192" y="6347"/>
                    <a:pt x="5049" y="6204"/>
                    <a:pt x="5049" y="6014"/>
                  </a:cubicBezTo>
                  <a:cubicBezTo>
                    <a:pt x="5049" y="5847"/>
                    <a:pt x="5192" y="5704"/>
                    <a:pt x="5358" y="5704"/>
                  </a:cubicBezTo>
                  <a:lnTo>
                    <a:pt x="6502" y="5704"/>
                  </a:lnTo>
                  <a:cubicBezTo>
                    <a:pt x="6763" y="5704"/>
                    <a:pt x="6978" y="5490"/>
                    <a:pt x="6978" y="5228"/>
                  </a:cubicBezTo>
                  <a:cubicBezTo>
                    <a:pt x="6978" y="4966"/>
                    <a:pt x="6763" y="4752"/>
                    <a:pt x="6502" y="4752"/>
                  </a:cubicBezTo>
                  <a:lnTo>
                    <a:pt x="5358" y="4752"/>
                  </a:lnTo>
                  <a:cubicBezTo>
                    <a:pt x="5192" y="4752"/>
                    <a:pt x="5049" y="4633"/>
                    <a:pt x="5049" y="4442"/>
                  </a:cubicBezTo>
                  <a:cubicBezTo>
                    <a:pt x="5049" y="4275"/>
                    <a:pt x="5192" y="4133"/>
                    <a:pt x="5358" y="4133"/>
                  </a:cubicBezTo>
                  <a:lnTo>
                    <a:pt x="6502" y="4133"/>
                  </a:lnTo>
                  <a:cubicBezTo>
                    <a:pt x="6763" y="4133"/>
                    <a:pt x="6978" y="3918"/>
                    <a:pt x="6978" y="3656"/>
                  </a:cubicBezTo>
                  <a:cubicBezTo>
                    <a:pt x="6978" y="3394"/>
                    <a:pt x="6763" y="3180"/>
                    <a:pt x="6502" y="3180"/>
                  </a:cubicBezTo>
                  <a:lnTo>
                    <a:pt x="4406" y="3180"/>
                  </a:lnTo>
                  <a:cubicBezTo>
                    <a:pt x="4453" y="2775"/>
                    <a:pt x="5501" y="1465"/>
                    <a:pt x="4954" y="441"/>
                  </a:cubicBezTo>
                  <a:cubicBezTo>
                    <a:pt x="4834" y="227"/>
                    <a:pt x="4620" y="60"/>
                    <a:pt x="4358" y="13"/>
                  </a:cubicBezTo>
                  <a:cubicBezTo>
                    <a:pt x="4333" y="4"/>
                    <a:pt x="4308" y="0"/>
                    <a:pt x="4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Inhaltsverzeichnis</a:t>
            </a:r>
            <a:endParaRPr dirty="0"/>
          </a:p>
        </p:txBody>
      </p:sp>
      <p:sp>
        <p:nvSpPr>
          <p:cNvPr id="233" name="Google Shape;233;p20"/>
          <p:cNvSpPr/>
          <p:nvPr/>
        </p:nvSpPr>
        <p:spPr>
          <a:xfrm>
            <a:off x="3087294" y="1426807"/>
            <a:ext cx="1484700" cy="1484700"/>
          </a:xfrm>
          <a:prstGeom prst="bentArrow">
            <a:avLst>
              <a:gd name="adj1" fmla="val 50000"/>
              <a:gd name="adj2" fmla="val 25000"/>
              <a:gd name="adj3" fmla="val 11478"/>
              <a:gd name="adj4" fmla="val 88522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4" name="Google Shape;234;p20"/>
          <p:cNvSpPr/>
          <p:nvPr/>
        </p:nvSpPr>
        <p:spPr>
          <a:xfrm rot="5400000">
            <a:off x="4571942" y="1426795"/>
            <a:ext cx="1484700" cy="1484700"/>
          </a:xfrm>
          <a:prstGeom prst="bentArrow">
            <a:avLst>
              <a:gd name="adj1" fmla="val 50000"/>
              <a:gd name="adj2" fmla="val 25000"/>
              <a:gd name="adj3" fmla="val 12433"/>
              <a:gd name="adj4" fmla="val 875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5" name="Google Shape;235;p20"/>
          <p:cNvSpPr/>
          <p:nvPr/>
        </p:nvSpPr>
        <p:spPr>
          <a:xfrm rot="10800000">
            <a:off x="4571945" y="2911443"/>
            <a:ext cx="1484700" cy="1484700"/>
          </a:xfrm>
          <a:prstGeom prst="bentArrow">
            <a:avLst>
              <a:gd name="adj1" fmla="val 50000"/>
              <a:gd name="adj2" fmla="val 25000"/>
              <a:gd name="adj3" fmla="val 13479"/>
              <a:gd name="adj4" fmla="val 86521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6" name="Google Shape;236;p20"/>
          <p:cNvSpPr/>
          <p:nvPr/>
        </p:nvSpPr>
        <p:spPr>
          <a:xfrm rot="-5400000">
            <a:off x="3087297" y="2911455"/>
            <a:ext cx="1484700" cy="1484700"/>
          </a:xfrm>
          <a:prstGeom prst="bentArrow">
            <a:avLst>
              <a:gd name="adj1" fmla="val 50000"/>
              <a:gd name="adj2" fmla="val 25000"/>
              <a:gd name="adj3" fmla="val 13523"/>
              <a:gd name="adj4" fmla="val 8647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38" name="Google Shape;238;p20"/>
          <p:cNvGrpSpPr/>
          <p:nvPr/>
        </p:nvGrpSpPr>
        <p:grpSpPr>
          <a:xfrm>
            <a:off x="719450" y="1531031"/>
            <a:ext cx="3013375" cy="984294"/>
            <a:chOff x="719450" y="1683431"/>
            <a:chExt cx="3013375" cy="984294"/>
          </a:xfrm>
        </p:grpSpPr>
        <p:sp>
          <p:nvSpPr>
            <p:cNvPr id="239" name="Google Shape;239;p20"/>
            <p:cNvSpPr/>
            <p:nvPr/>
          </p:nvSpPr>
          <p:spPr>
            <a:xfrm>
              <a:off x="2882925" y="1754400"/>
              <a:ext cx="849900" cy="82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01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20"/>
            <p:cNvSpPr txBox="1"/>
            <p:nvPr/>
          </p:nvSpPr>
          <p:spPr>
            <a:xfrm>
              <a:off x="719450" y="168343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CH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Projekt 1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41" name="Google Shape;241;p20"/>
            <p:cNvSpPr txBox="1"/>
            <p:nvPr/>
          </p:nvSpPr>
          <p:spPr>
            <a:xfrm>
              <a:off x="719450" y="2011025"/>
              <a:ext cx="2061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Ribbon &amp; Toolbar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+ Live Demo</a:t>
              </a: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719450" y="3318150"/>
            <a:ext cx="3013375" cy="976100"/>
            <a:chOff x="719450" y="3165750"/>
            <a:chExt cx="3013375" cy="976100"/>
          </a:xfrm>
        </p:grpSpPr>
        <p:sp>
          <p:nvSpPr>
            <p:cNvPr id="243" name="Google Shape;243;p20"/>
            <p:cNvSpPr/>
            <p:nvPr/>
          </p:nvSpPr>
          <p:spPr>
            <a:xfrm>
              <a:off x="2882925" y="3239050"/>
              <a:ext cx="849900" cy="82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719450" y="316575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Fazit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719450" y="3485150"/>
              <a:ext cx="2061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46" name="Google Shape;246;p20"/>
          <p:cNvGrpSpPr/>
          <p:nvPr/>
        </p:nvGrpSpPr>
        <p:grpSpPr>
          <a:xfrm>
            <a:off x="5411125" y="1531031"/>
            <a:ext cx="3012325" cy="984294"/>
            <a:chOff x="5411125" y="1683431"/>
            <a:chExt cx="3012325" cy="984294"/>
          </a:xfrm>
        </p:grpSpPr>
        <p:sp>
          <p:nvSpPr>
            <p:cNvPr id="247" name="Google Shape;247;p20"/>
            <p:cNvSpPr/>
            <p:nvPr/>
          </p:nvSpPr>
          <p:spPr>
            <a:xfrm>
              <a:off x="5411125" y="1754400"/>
              <a:ext cx="849900" cy="82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6362450" y="1683431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Projekt 2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6362450" y="2011025"/>
              <a:ext cx="2061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Border &amp; Menüleiste</a:t>
              </a: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+ Live Demo</a:t>
              </a: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50" name="Google Shape;250;p20"/>
          <p:cNvGrpSpPr/>
          <p:nvPr/>
        </p:nvGrpSpPr>
        <p:grpSpPr>
          <a:xfrm>
            <a:off x="5411125" y="3318150"/>
            <a:ext cx="3012325" cy="976100"/>
            <a:chOff x="5411125" y="3165750"/>
            <a:chExt cx="3012325" cy="976100"/>
          </a:xfrm>
        </p:grpSpPr>
        <p:sp>
          <p:nvSpPr>
            <p:cNvPr id="251" name="Google Shape;251;p20"/>
            <p:cNvSpPr/>
            <p:nvPr/>
          </p:nvSpPr>
          <p:spPr>
            <a:xfrm>
              <a:off x="5411125" y="3239050"/>
              <a:ext cx="849900" cy="82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03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20"/>
            <p:cNvSpPr txBox="1"/>
            <p:nvPr/>
          </p:nvSpPr>
          <p:spPr>
            <a:xfrm>
              <a:off x="6362450" y="316575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Projekt 3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53" name="Google Shape;253;p20"/>
            <p:cNvSpPr txBox="1"/>
            <p:nvPr/>
          </p:nvSpPr>
          <p:spPr>
            <a:xfrm>
              <a:off x="6316021" y="3485150"/>
              <a:ext cx="2107429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Progressbar &amp; Tooltip</a:t>
              </a: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+ Live Demo</a:t>
              </a:r>
              <a:endParaRPr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586265" y="2285399"/>
            <a:ext cx="1745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</a:t>
            </a:r>
            <a:endParaRPr dirty="0"/>
          </a:p>
        </p:txBody>
      </p:sp>
      <p:sp>
        <p:nvSpPr>
          <p:cNvPr id="268" name="Google Shape;268;p21"/>
          <p:cNvSpPr>
            <a:spLocks noChangeAspect="1"/>
          </p:cNvSpPr>
          <p:nvPr/>
        </p:nvSpPr>
        <p:spPr>
          <a:xfrm>
            <a:off x="3693934" y="1183117"/>
            <a:ext cx="2777265" cy="2777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</a:t>
            </a:r>
            <a:endParaRPr sz="12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5" name="Google Shape;361;p24">
            <a:extLst>
              <a:ext uri="{FF2B5EF4-FFF2-40B4-BE49-F238E27FC236}">
                <a16:creationId xmlns:a16="http://schemas.microsoft.com/office/drawing/2014/main" id="{61A3C200-DC13-3B49-B368-9ACB3206EF50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0907492-4B3F-F500-1E6D-96DC891C17A9}"/>
              </a:ext>
            </a:extLst>
          </p:cNvPr>
          <p:cNvGrpSpPr/>
          <p:nvPr/>
        </p:nvGrpSpPr>
        <p:grpSpPr>
          <a:xfrm>
            <a:off x="1143396" y="-990106"/>
            <a:ext cx="1574425" cy="1038237"/>
            <a:chOff x="1168775" y="1946129"/>
            <a:chExt cx="1574425" cy="1038237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101BA7-68E5-637A-A1F2-2DB91E57524A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8" name="Grafik 17" descr="Marke 1 mit einfarbiger Füllung">
              <a:extLst>
                <a:ext uri="{FF2B5EF4-FFF2-40B4-BE49-F238E27FC236}">
                  <a16:creationId xmlns:a16="http://schemas.microsoft.com/office/drawing/2014/main" id="{3E841899-464A-5BCF-18AD-14CCB659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474A90-41F0-8398-88C6-AA2D72BE1AB7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FFC951B-3C91-8564-337E-C71E8D49840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1" name="Grafik 20" descr="Marke 4 mit einfarbiger Füllung">
              <a:extLst>
                <a:ext uri="{FF2B5EF4-FFF2-40B4-BE49-F238E27FC236}">
                  <a16:creationId xmlns:a16="http://schemas.microsoft.com/office/drawing/2014/main" id="{A0C19A27-0430-92E4-47D3-44C27DC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39E23CE-12F8-6CB5-F0F9-87608741E79F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88D3678-E5DF-76A8-1D95-F2F49D79148B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4" name="Grafik 23" descr="Marke 3 mit einfarbiger Füllung">
              <a:extLst>
                <a:ext uri="{FF2B5EF4-FFF2-40B4-BE49-F238E27FC236}">
                  <a16:creationId xmlns:a16="http://schemas.microsoft.com/office/drawing/2014/main" id="{F1D4C51D-811C-263F-368E-579C4A7D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D08B7CB-AACD-0095-779A-2139DA9DF778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F634A36A-A2F9-0ED5-5961-30EE64F9E712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Grafik 26" descr="Abzeichen mit einfarbiger Füllung">
              <a:extLst>
                <a:ext uri="{FF2B5EF4-FFF2-40B4-BE49-F238E27FC236}">
                  <a16:creationId xmlns:a16="http://schemas.microsoft.com/office/drawing/2014/main" id="{5B5A5F25-9E12-E19C-43C9-8F3B4322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Ribbon &amp; Toolbar</a:t>
            </a:r>
            <a:endParaRPr dirty="0"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687796" y="1462600"/>
            <a:ext cx="8095283" cy="2588604"/>
            <a:chOff x="719450" y="3318150"/>
            <a:chExt cx="2061000" cy="976100"/>
          </a:xfrm>
        </p:grpSpPr>
        <p:sp>
          <p:nvSpPr>
            <p:cNvPr id="311" name="Google Shape;311;p22"/>
            <p:cNvSpPr txBox="1"/>
            <p:nvPr/>
          </p:nvSpPr>
          <p:spPr>
            <a:xfrm>
              <a:off x="719450" y="331815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Was ist Ribbon überhaupt? Was hat es mit Toolbar zutun?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719450" y="3637550"/>
              <a:ext cx="2061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UI-komponente für Werkzeug- und Optionenanordnung.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Organisiert Befehle in Tabs und Gruppen.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Enthält eine Schnellzugriffsleiste für häufige Befehle.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Anpassbar und benutzerfreundlich.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Konsolidiert und spart Platz auf der Benutzeroberfläche.</a:t>
              </a:r>
              <a:endParaRPr lang="en-US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43396" y="-242683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Ribbon &amp; Toolbar</a:t>
            </a:r>
            <a:endParaRPr dirty="0"/>
          </a:p>
        </p:txBody>
      </p: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43396" y="-242683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  <p:sp>
        <p:nvSpPr>
          <p:cNvPr id="15" name="Google Shape;303;p22">
            <a:extLst>
              <a:ext uri="{FF2B5EF4-FFF2-40B4-BE49-F238E27FC236}">
                <a16:creationId xmlns:a16="http://schemas.microsoft.com/office/drawing/2014/main" id="{A1E2E574-168B-B514-BABB-270EB0891C16}"/>
              </a:ext>
            </a:extLst>
          </p:cNvPr>
          <p:cNvSpPr txBox="1">
            <a:spLocks/>
          </p:cNvSpPr>
          <p:nvPr/>
        </p:nvSpPr>
        <p:spPr>
          <a:xfrm>
            <a:off x="687796" y="1368204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de-CH" sz="2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61227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586265" y="2285399"/>
            <a:ext cx="1745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</a:t>
            </a:r>
            <a:endParaRPr dirty="0"/>
          </a:p>
        </p:txBody>
      </p:sp>
      <p:sp>
        <p:nvSpPr>
          <p:cNvPr id="268" name="Google Shape;268;p21"/>
          <p:cNvSpPr>
            <a:spLocks noChangeAspect="1"/>
          </p:cNvSpPr>
          <p:nvPr/>
        </p:nvSpPr>
        <p:spPr>
          <a:xfrm>
            <a:off x="3693934" y="1183117"/>
            <a:ext cx="2777265" cy="2777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</a:t>
            </a:r>
            <a:endParaRPr sz="12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5" name="Google Shape;361;p24">
            <a:extLst>
              <a:ext uri="{FF2B5EF4-FFF2-40B4-BE49-F238E27FC236}">
                <a16:creationId xmlns:a16="http://schemas.microsoft.com/office/drawing/2014/main" id="{61A3C200-DC13-3B49-B368-9ACB3206EF50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0907492-4B3F-F500-1E6D-96DC891C17A9}"/>
              </a:ext>
            </a:extLst>
          </p:cNvPr>
          <p:cNvGrpSpPr/>
          <p:nvPr/>
        </p:nvGrpSpPr>
        <p:grpSpPr>
          <a:xfrm>
            <a:off x="1143396" y="-990106"/>
            <a:ext cx="1574425" cy="1038237"/>
            <a:chOff x="1168775" y="1946129"/>
            <a:chExt cx="1574425" cy="1038237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101BA7-68E5-637A-A1F2-2DB91E57524A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8" name="Grafik 17" descr="Marke 1 mit einfarbiger Füllung">
              <a:extLst>
                <a:ext uri="{FF2B5EF4-FFF2-40B4-BE49-F238E27FC236}">
                  <a16:creationId xmlns:a16="http://schemas.microsoft.com/office/drawing/2014/main" id="{3E841899-464A-5BCF-18AD-14CCB659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474A90-41F0-8398-88C6-AA2D72BE1AB7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FFC951B-3C91-8564-337E-C71E8D49840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1" name="Grafik 20" descr="Marke 4 mit einfarbiger Füllung">
              <a:extLst>
                <a:ext uri="{FF2B5EF4-FFF2-40B4-BE49-F238E27FC236}">
                  <a16:creationId xmlns:a16="http://schemas.microsoft.com/office/drawing/2014/main" id="{A0C19A27-0430-92E4-47D3-44C27DC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39E23CE-12F8-6CB5-F0F9-87608741E79F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88D3678-E5DF-76A8-1D95-F2F49D79148B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4" name="Grafik 23" descr="Marke 3 mit einfarbiger Füllung">
              <a:extLst>
                <a:ext uri="{FF2B5EF4-FFF2-40B4-BE49-F238E27FC236}">
                  <a16:creationId xmlns:a16="http://schemas.microsoft.com/office/drawing/2014/main" id="{F1D4C51D-811C-263F-368E-579C4A7D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D08B7CB-AACD-0095-779A-2139DA9DF778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F634A36A-A2F9-0ED5-5961-30EE64F9E712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Grafik 26" descr="Abzeichen mit einfarbiger Füllung">
              <a:extLst>
                <a:ext uri="{FF2B5EF4-FFF2-40B4-BE49-F238E27FC236}">
                  <a16:creationId xmlns:a16="http://schemas.microsoft.com/office/drawing/2014/main" id="{5B5A5F25-9E12-E19C-43C9-8F3B4322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19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Border &amp; Menüleiste</a:t>
            </a:r>
            <a:endParaRPr dirty="0"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713075" y="1105433"/>
            <a:ext cx="8095283" cy="2588605"/>
            <a:chOff x="719450" y="3318150"/>
            <a:chExt cx="2061000" cy="976100"/>
          </a:xfrm>
        </p:grpSpPr>
        <p:sp>
          <p:nvSpPr>
            <p:cNvPr id="311" name="Google Shape;311;p22"/>
            <p:cNvSpPr txBox="1"/>
            <p:nvPr/>
          </p:nvSpPr>
          <p:spPr>
            <a:xfrm>
              <a:off x="719450" y="3318150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Was für einen Nutzen hat ein Border &amp;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Wie kann man eine Menüleiste modern und kompakt gestallten</a:t>
              </a:r>
              <a:endParaRPr sz="1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719450" y="3803138"/>
              <a:ext cx="2061000" cy="49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Border: Visuelle Container mit anpassbaren Rahmen.</a:t>
              </a:r>
            </a:p>
            <a:p>
              <a:pPr marL="285750" lvl="4" indent="-285750"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Menüleisten: Navigationskomponente für Menüs und Befehle.</a:t>
              </a:r>
            </a:p>
            <a:p>
              <a:pPr marL="171450" lvl="2" indent="-171450"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  Integration beider Elemente ergibt…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endParaRPr lang="de-DE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R="0" lvl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de-DE" sz="1200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	</a:t>
              </a:r>
              <a:endParaRPr lang="en-US" sz="12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43246" y="-993285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271915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07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687796" y="79550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Border &amp; Menüleiste</a:t>
            </a:r>
            <a:endParaRPr dirty="0"/>
          </a:p>
        </p:txBody>
      </p:sp>
      <p:sp>
        <p:nvSpPr>
          <p:cNvPr id="311" name="Google Shape;311;p22"/>
          <p:cNvSpPr txBox="1"/>
          <p:nvPr/>
        </p:nvSpPr>
        <p:spPr>
          <a:xfrm>
            <a:off x="713075" y="1105433"/>
            <a:ext cx="8095283" cy="107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Live Demo</a:t>
            </a:r>
            <a:endParaRPr sz="28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2" name="Google Shape;361;p24">
            <a:extLst>
              <a:ext uri="{FF2B5EF4-FFF2-40B4-BE49-F238E27FC236}">
                <a16:creationId xmlns:a16="http://schemas.microsoft.com/office/drawing/2014/main" id="{8D4E4503-0237-2772-9E5F-3B32EC55A5E1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E94E039-03CE-22E0-DE8B-6F6C44BC5423}"/>
              </a:ext>
            </a:extLst>
          </p:cNvPr>
          <p:cNvGrpSpPr/>
          <p:nvPr/>
        </p:nvGrpSpPr>
        <p:grpSpPr>
          <a:xfrm>
            <a:off x="1143246" y="-993285"/>
            <a:ext cx="1574425" cy="1038237"/>
            <a:chOff x="1168775" y="1946129"/>
            <a:chExt cx="1574425" cy="103823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4FA66F36-F36B-255C-24B7-8F49B2181CD4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5" name="Grafik 4" descr="Marke 1 mit einfarbiger Füllung">
              <a:extLst>
                <a:ext uri="{FF2B5EF4-FFF2-40B4-BE49-F238E27FC236}">
                  <a16:creationId xmlns:a16="http://schemas.microsoft.com/office/drawing/2014/main" id="{5FBBED1E-505D-1973-0EAD-2EC59F787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150AEA-81B4-C58A-D55E-4FF916568213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66224C-BE83-E4FE-2482-38428983FD5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8" name="Grafik 7" descr="Marke 4 mit einfarbiger Füllung">
              <a:extLst>
                <a:ext uri="{FF2B5EF4-FFF2-40B4-BE49-F238E27FC236}">
                  <a16:creationId xmlns:a16="http://schemas.microsoft.com/office/drawing/2014/main" id="{5CA68F89-8B72-E768-6E77-5AEDEF40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4395B70-F83D-F640-1EE6-7997ABD40A22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BC76DA9-7569-4E01-D216-C27792DA419E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1" name="Grafik 10" descr="Marke 3 mit einfarbiger Füllung">
              <a:extLst>
                <a:ext uri="{FF2B5EF4-FFF2-40B4-BE49-F238E27FC236}">
                  <a16:creationId xmlns:a16="http://schemas.microsoft.com/office/drawing/2014/main" id="{4099263E-E1AD-18EB-6B4A-425BC8EA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9BE06B-D203-C6E0-0A30-840E5537FBA9}"/>
              </a:ext>
            </a:extLst>
          </p:cNvPr>
          <p:cNvGrpSpPr/>
          <p:nvPr/>
        </p:nvGrpSpPr>
        <p:grpSpPr>
          <a:xfrm>
            <a:off x="2906721" y="-271915"/>
            <a:ext cx="1574425" cy="1038237"/>
            <a:chOff x="2932100" y="1946129"/>
            <a:chExt cx="1574425" cy="103823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80B28BE3-294B-4483-F0C0-AB18FBCBED84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fik 13" descr="Abzeichen mit einfarbiger Füllung">
              <a:extLst>
                <a:ext uri="{FF2B5EF4-FFF2-40B4-BE49-F238E27FC236}">
                  <a16:creationId xmlns:a16="http://schemas.microsoft.com/office/drawing/2014/main" id="{58FE45BD-41E9-E93C-2B62-001E9E57D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020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586265" y="2285399"/>
            <a:ext cx="17455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</a:t>
            </a:r>
            <a:endParaRPr dirty="0"/>
          </a:p>
        </p:txBody>
      </p:sp>
      <p:sp>
        <p:nvSpPr>
          <p:cNvPr id="268" name="Google Shape;268;p21"/>
          <p:cNvSpPr>
            <a:spLocks noChangeAspect="1"/>
          </p:cNvSpPr>
          <p:nvPr/>
        </p:nvSpPr>
        <p:spPr>
          <a:xfrm>
            <a:off x="3693934" y="1183117"/>
            <a:ext cx="2777265" cy="27772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</a:t>
            </a:r>
            <a:endParaRPr sz="120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Modul 322</a:t>
            </a:r>
            <a:endParaRPr dirty="0"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</a:t>
            </a:r>
            <a:endParaRPr dirty="0"/>
          </a:p>
        </p:txBody>
      </p:sp>
      <p:sp>
        <p:nvSpPr>
          <p:cNvPr id="15" name="Google Shape;361;p24">
            <a:extLst>
              <a:ext uri="{FF2B5EF4-FFF2-40B4-BE49-F238E27FC236}">
                <a16:creationId xmlns:a16="http://schemas.microsoft.com/office/drawing/2014/main" id="{61A3C200-DC13-3B49-B368-9ACB3206EF50}"/>
              </a:ext>
            </a:extLst>
          </p:cNvPr>
          <p:cNvSpPr/>
          <p:nvPr/>
        </p:nvSpPr>
        <p:spPr>
          <a:xfrm>
            <a:off x="954496" y="-482212"/>
            <a:ext cx="7184400" cy="927900"/>
          </a:xfrm>
          <a:prstGeom prst="roundRect">
            <a:avLst>
              <a:gd name="adj" fmla="val 16667"/>
            </a:avLst>
          </a:prstGeom>
          <a:solidFill>
            <a:srgbClr val="FFFFFF">
              <a:alpha val="2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0907492-4B3F-F500-1E6D-96DC891C17A9}"/>
              </a:ext>
            </a:extLst>
          </p:cNvPr>
          <p:cNvGrpSpPr/>
          <p:nvPr/>
        </p:nvGrpSpPr>
        <p:grpSpPr>
          <a:xfrm>
            <a:off x="1143396" y="-990106"/>
            <a:ext cx="1574425" cy="1038237"/>
            <a:chOff x="1168775" y="1946129"/>
            <a:chExt cx="1574425" cy="1038237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0101BA7-68E5-637A-A1F2-2DB91E57524A}"/>
                </a:ext>
              </a:extLst>
            </p:cNvPr>
            <p:cNvSpPr/>
            <p:nvPr/>
          </p:nvSpPr>
          <p:spPr>
            <a:xfrm>
              <a:off x="1168775" y="1946129"/>
              <a:ext cx="1574425" cy="1038237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8" name="Grafik 17" descr="Marke 1 mit einfarbiger Füllung">
              <a:extLst>
                <a:ext uri="{FF2B5EF4-FFF2-40B4-BE49-F238E27FC236}">
                  <a16:creationId xmlns:a16="http://schemas.microsoft.com/office/drawing/2014/main" id="{3E841899-464A-5BCF-18AD-14CCB659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6748" y="2605889"/>
              <a:ext cx="378477" cy="378477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F474A90-41F0-8398-88C6-AA2D72BE1AB7}"/>
              </a:ext>
            </a:extLst>
          </p:cNvPr>
          <p:cNvGrpSpPr/>
          <p:nvPr/>
        </p:nvGrpSpPr>
        <p:grpSpPr>
          <a:xfrm>
            <a:off x="6375421" y="-993285"/>
            <a:ext cx="1574425" cy="1040896"/>
            <a:chOff x="6400800" y="1940375"/>
            <a:chExt cx="1574425" cy="1040896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FFC951B-3C91-8564-337E-C71E8D49840F}"/>
                </a:ext>
              </a:extLst>
            </p:cNvPr>
            <p:cNvSpPr/>
            <p:nvPr/>
          </p:nvSpPr>
          <p:spPr>
            <a:xfrm>
              <a:off x="6400800" y="1940375"/>
              <a:ext cx="1574425" cy="10382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1" name="Grafik 20" descr="Marke 4 mit einfarbiger Füllung">
              <a:extLst>
                <a:ext uri="{FF2B5EF4-FFF2-40B4-BE49-F238E27FC236}">
                  <a16:creationId xmlns:a16="http://schemas.microsoft.com/office/drawing/2014/main" id="{A0C19A27-0430-92E4-47D3-44C27DC6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17" y="2600136"/>
              <a:ext cx="381135" cy="381135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39E23CE-12F8-6CB5-F0F9-87608741E79F}"/>
              </a:ext>
            </a:extLst>
          </p:cNvPr>
          <p:cNvGrpSpPr/>
          <p:nvPr/>
        </p:nvGrpSpPr>
        <p:grpSpPr>
          <a:xfrm>
            <a:off x="4641071" y="-993285"/>
            <a:ext cx="1574425" cy="1038237"/>
            <a:chOff x="4666450" y="1940375"/>
            <a:chExt cx="1574425" cy="1038237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88D3678-E5DF-76A8-1D95-F2F49D79148B}"/>
                </a:ext>
              </a:extLst>
            </p:cNvPr>
            <p:cNvSpPr/>
            <p:nvPr/>
          </p:nvSpPr>
          <p:spPr>
            <a:xfrm>
              <a:off x="4666450" y="1940375"/>
              <a:ext cx="1574425" cy="103823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4" name="Grafik 23" descr="Marke 3 mit einfarbiger Füllung">
              <a:extLst>
                <a:ext uri="{FF2B5EF4-FFF2-40B4-BE49-F238E27FC236}">
                  <a16:creationId xmlns:a16="http://schemas.microsoft.com/office/drawing/2014/main" id="{F1D4C51D-811C-263F-368E-579C4A7D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4423" y="2592338"/>
              <a:ext cx="378477" cy="378477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D08B7CB-AACD-0095-779A-2139DA9DF778}"/>
              </a:ext>
            </a:extLst>
          </p:cNvPr>
          <p:cNvGrpSpPr/>
          <p:nvPr/>
        </p:nvGrpSpPr>
        <p:grpSpPr>
          <a:xfrm>
            <a:off x="2906721" y="-987531"/>
            <a:ext cx="1574425" cy="1038237"/>
            <a:chOff x="2932100" y="1946129"/>
            <a:chExt cx="1574425" cy="1038237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F634A36A-A2F9-0ED5-5961-30EE64F9E712}"/>
                </a:ext>
              </a:extLst>
            </p:cNvPr>
            <p:cNvSpPr/>
            <p:nvPr/>
          </p:nvSpPr>
          <p:spPr>
            <a:xfrm>
              <a:off x="2932100" y="1946129"/>
              <a:ext cx="1574425" cy="103823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7" name="Grafik 26" descr="Abzeichen mit einfarbiger Füllung">
              <a:extLst>
                <a:ext uri="{FF2B5EF4-FFF2-40B4-BE49-F238E27FC236}">
                  <a16:creationId xmlns:a16="http://schemas.microsoft.com/office/drawing/2014/main" id="{5B5A5F25-9E12-E19C-43C9-8F3B4322B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30074" y="2600136"/>
              <a:ext cx="378476" cy="378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93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duct Vision Pitch Deck Infographics by Slidesgo">
  <a:themeElements>
    <a:clrScheme name="Simple Light">
      <a:dk1>
        <a:srgbClr val="373737"/>
      </a:dk1>
      <a:lt1>
        <a:srgbClr val="FFFFFF"/>
      </a:lt1>
      <a:dk2>
        <a:srgbClr val="5B5555"/>
      </a:dk2>
      <a:lt2>
        <a:srgbClr val="A8A7A7"/>
      </a:lt2>
      <a:accent1>
        <a:srgbClr val="E2185B"/>
      </a:accent1>
      <a:accent2>
        <a:srgbClr val="CC527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Bildschirmpräsentation (16:9)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Wingdings</vt:lpstr>
      <vt:lpstr>Poppins</vt:lpstr>
      <vt:lpstr>Poppins SemiBold</vt:lpstr>
      <vt:lpstr>Commissioner ExtraBold</vt:lpstr>
      <vt:lpstr>Arial</vt:lpstr>
      <vt:lpstr>Product Vision Pitch Deck Infographics by Slidesgo</vt:lpstr>
      <vt:lpstr>Userinterface  Toolkit</vt:lpstr>
      <vt:lpstr>Inhaltsverzeichnis</vt:lpstr>
      <vt:lpstr>Projekt</vt:lpstr>
      <vt:lpstr>Ribbon &amp; Toolbar</vt:lpstr>
      <vt:lpstr>Ribbon &amp; Toolbar</vt:lpstr>
      <vt:lpstr>Projekt</vt:lpstr>
      <vt:lpstr>Border &amp; Menüleiste</vt:lpstr>
      <vt:lpstr>Border &amp; Menüleiste</vt:lpstr>
      <vt:lpstr>Projekt</vt:lpstr>
      <vt:lpstr>ProgressBar &amp; ToolTip</vt:lpstr>
      <vt:lpstr>ProgressBar &amp; ToolTip</vt:lpstr>
      <vt:lpstr>Fazit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Userinterface  Toolkit</dc:title>
  <dc:creator>Arda Dursun</dc:creator>
  <cp:lastModifiedBy>Arda Dursun</cp:lastModifiedBy>
  <cp:revision>2</cp:revision>
  <dcterms:modified xsi:type="dcterms:W3CDTF">2023-11-30T07:46:59Z</dcterms:modified>
</cp:coreProperties>
</file>