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a Büyükyorulmaz" userId="a6afb40b2d925270" providerId="LiveId" clId="{FB2C7129-5EAC-4BC0-B292-A5D5487AA481}"/>
    <pc:docChg chg="addSld">
      <pc:chgData name="Arda Büyükyorulmaz" userId="a6afb40b2d925270" providerId="LiveId" clId="{FB2C7129-5EAC-4BC0-B292-A5D5487AA481}" dt="2024-05-05T11:02:00.126" v="0" actId="680"/>
      <pc:docMkLst>
        <pc:docMk/>
      </pc:docMkLst>
      <pc:sldChg chg="new">
        <pc:chgData name="Arda Büyükyorulmaz" userId="a6afb40b2d925270" providerId="LiveId" clId="{FB2C7129-5EAC-4BC0-B292-A5D5487AA481}" dt="2024-05-05T11:02:00.126" v="0" actId="680"/>
        <pc:sldMkLst>
          <pc:docMk/>
          <pc:sldMk cId="183723096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D5ADAC-B9E3-11A5-B3A4-C353A1AE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F36F2A1-0836-4780-DABA-0942AB467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1ED867-02A8-5A76-10CB-08031A5B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1B16FC-1F09-A6EC-BD24-9B9A4888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B7919-9ABD-92DE-5472-C1F61E0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C90A2-3807-D939-E7B7-C34DB54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1B59FD-17C4-A790-F3C5-BBC07E24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7AF601-BDBA-324F-306D-AD370B93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588531-64E0-51E3-5A2E-0FDA313D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F88DB3-2B0E-36E8-469E-72611830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58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1D9473-2908-4F01-240F-B8310364A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310A05A-85B6-9AEF-580A-12C01BAD3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E063FE-DDCD-6696-3DC9-CDE32ACF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792457-BA18-3CAC-AFB2-E1C9B19E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9F282C-8530-7E2A-16D8-C253A8AC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25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F9681-11BD-A8B7-557F-E94CFA1A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8572AD-ED9B-46AE-535D-B136A04A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2F3CE9-31D6-D031-D0E9-3B811650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FE9822-06C3-C333-8DD8-BDABFDBF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7473B0-437C-E429-D9A5-7358595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6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A065D6-64E6-4581-6E67-326F0188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425E94-625E-8FC6-5154-B5211E82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95B537-AC65-5D52-76A6-E3103E80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C0013C-4513-6B2F-BBBE-AA780C6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CFF06C-30F6-F8B9-3015-3E5E3F69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29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C13006-6150-A62C-BE10-44A5B7A6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1408C2-C72B-17D1-4817-8C91E428F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5330D0-8DBC-CFD1-AE38-7FE87634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26BA406-8AD1-2A8E-2CCC-F613CD08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279797-EDA2-50EA-F181-F859DA42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1B27DC9-6A3F-2F8B-290D-E9625917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3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0F997B-D77C-CCB4-7285-106AEA09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F5E604-CE2A-2A15-485D-7EDC83CE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496256-147B-9912-5603-EC2F7F6B5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FA5B61B-F37F-A823-D1C2-9776BEB74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451C1C9-887C-5AC0-AC52-CEC770D15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3C912A2-FAC9-ECA6-9296-F616AB0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7639568-47EC-6369-4AF6-09EADE61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0931D28-C630-1A00-6AF9-CEA0AB51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182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EA9FE2-BA60-6A82-CA19-FC9087D3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4F8867D-F01A-65E5-B5FB-82AD89C2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E041B82-B7BF-0007-59AE-F1B915FA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862C9B0-B732-3840-A2E3-F05F6852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6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85DA20F-029B-C095-A29A-A1334DBA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1EC3CCC-5CB7-4B17-282F-C427C89E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E26BD62-3AC6-62FB-3B30-08542259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54474F-9FDB-F81D-1AF4-5B852FC3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11C577-3B36-B95B-D288-526C0F44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48A4E3-7834-3B0C-66BB-EAAC2A60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37FD1C-575A-BA7D-D85B-047A6505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FCDB79-F86B-7F4F-2D8A-4293D4DB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B2F9E9-00DD-9901-26F9-0BFDBCA3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6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08492B-7649-A830-9C14-3F400089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CFCB10B-8FC8-B572-FA46-B2D3A307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7BE535-2805-98BF-0B12-85151C6E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3A6EA1-DC6F-B132-3AD5-55D47B11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B8AAD2-1083-0C21-3A81-A46D3DE8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1E74788-FACE-0A85-A811-191E016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29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4960BED-BCA3-CA31-7A5D-F7342289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D467097-9056-DBB3-78C8-D5AF4A3E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E140CA-14F8-5593-9EBE-E469D8242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EFAD-C0B9-4543-935D-06D79D5381DD}" type="datetimeFigureOut">
              <a:rPr lang="tr-TR" smtClean="0"/>
              <a:t>5.05.2024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8CB5B2-04F2-F5D5-815B-C03102F20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B3844-3128-5F47-CF8D-9040A7AB4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352-BE84-4539-B380-4E06811187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71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140A8-F020-B7B0-C104-FC5B0F1B4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59F005-46B8-0A40-ABE8-D113A1223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2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Arda Büyükyorulmaz</dc:creator>
  <cp:lastModifiedBy>Arda Büyükyorulmaz</cp:lastModifiedBy>
  <cp:revision>1</cp:revision>
  <dcterms:created xsi:type="dcterms:W3CDTF">2024-05-05T11:01:58Z</dcterms:created>
  <dcterms:modified xsi:type="dcterms:W3CDTF">2024-05-05T11:02:08Z</dcterms:modified>
</cp:coreProperties>
</file>