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E8C56"/>
    <a:srgbClr val="8A6F42"/>
    <a:srgbClr val="C2A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76050-C813-45C9-9CA1-DEA7D75D48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81B0-78D8-4C7F-A98D-DB10C469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981B0-78D8-4C7F-A98D-DB10C469A8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4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4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0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8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5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9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F052F49-0639-496D-AD2E-4E8066D02E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61453C5-A4B2-4090-8A9A-1ADE0494B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76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EA5B670C-241C-C174-4805-3A5237499D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663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CDE744-B441-E3AA-1816-76941B6D7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0" y="918068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b="1" i="0" dirty="0">
                <a:solidFill>
                  <a:srgbClr val="FFFFFF"/>
                </a:solidFill>
                <a:effectLst/>
                <a:latin typeface="-apple-system"/>
              </a:rPr>
              <a:t>Analysis of Caffeine's Effects on Money Spending Trends</a:t>
            </a:r>
            <a:endParaRPr lang="en-US" sz="5200" b="1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ABA61-2429-3232-B5F7-AD3C4ECD6862}"/>
              </a:ext>
            </a:extLst>
          </p:cNvPr>
          <p:cNvSpPr txBox="1"/>
          <p:nvPr/>
        </p:nvSpPr>
        <p:spPr>
          <a:xfrm>
            <a:off x="4180488" y="4056901"/>
            <a:ext cx="3831020" cy="133180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Arda Fırat Cevheroğlu 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32508</a:t>
            </a:r>
          </a:p>
        </p:txBody>
      </p:sp>
    </p:spTree>
    <p:extLst>
      <p:ext uri="{BB962C8B-B14F-4D97-AF65-F5344CB8AC3E}">
        <p14:creationId xmlns:p14="http://schemas.microsoft.com/office/powerpoint/2010/main" val="272401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C14D-42A5-9A94-C00F-757E221B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analyzed my caffeine consumption further by using bar charts to visualize the relationship between time of day and total/average caffeine consumed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57FCB-4935-D567-58EB-9B9B1CEE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2535188"/>
            <a:ext cx="5828261" cy="359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F7AD0-B076-CF5E-99C0-8E8F73456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557044"/>
            <a:ext cx="5828261" cy="35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EC5-DAE1-17D2-8962-D084B14D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244297"/>
            <a:ext cx="10515600" cy="80811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I merged the caffeine and spending data and created a scatter plot graph to visualize the correlation between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62912-3DDF-C37F-08BA-3E2D0AB7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45" y="1224091"/>
            <a:ext cx="7365309" cy="4501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19A41-56D1-5885-7220-5B353923B20A}"/>
              </a:ext>
            </a:extLst>
          </p:cNvPr>
          <p:cNvSpPr txBox="1"/>
          <p:nvPr/>
        </p:nvSpPr>
        <p:spPr>
          <a:xfrm>
            <a:off x="2111829" y="5897273"/>
            <a:ext cx="836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far it seems like there is no significant correlation</a:t>
            </a:r>
          </a:p>
        </p:txBody>
      </p:sp>
    </p:spTree>
    <p:extLst>
      <p:ext uri="{BB962C8B-B14F-4D97-AF65-F5344CB8AC3E}">
        <p14:creationId xmlns:p14="http://schemas.microsoft.com/office/powerpoint/2010/main" val="51263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D49-04AA-D623-6758-39C5801F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657"/>
            <a:ext cx="10515600" cy="1120037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I used a heatmap to clearly understand whether there is a correlation between caffeine intake and spending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97C4-C574-4848-A9A2-1FD3999B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959" y="5787956"/>
            <a:ext cx="8724900" cy="80752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0.084 is a really low number for correlation which implies there’s little to no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B60C7-8A72-BDDF-3D22-6C93560C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695" y="1288010"/>
            <a:ext cx="5131428" cy="43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5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7A75-E9E6-EB89-3F4B-047EE1B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28" y="0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8867C-67FF-AF7F-5452-EBAE609D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12" y="1929692"/>
            <a:ext cx="5426007" cy="3840895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While the amount of money I spent daily was mostly stable, caffeine I consumed rose significantly towards the end of semester, implying deadlines and examinations might have an effect.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Higher amounts of caffeine consumption didn’t have a significant impact on the amount of money I spent daily, However without a larger dataset and more participants we can’t say for sure that caffeine doesn’t affect money spending trends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In the end I didn’t  have enough evidence to reject  my Null Hypothesis and concluded that caffeine intake didn’t have any significant influence on spending trends.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8A51903F-C0FD-2CAD-2209-FF9E39A8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ffee on white background">
            <a:extLst>
              <a:ext uri="{FF2B5EF4-FFF2-40B4-BE49-F238E27FC236}">
                <a16:creationId xmlns:a16="http://schemas.microsoft.com/office/drawing/2014/main" id="{9AB35990-9E5F-189F-FD5E-CC8C943455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736" b="69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9FDDA-13E1-7F87-E431-C51C57A6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87" y="3648367"/>
            <a:ext cx="5022112" cy="29005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300" b="1" dirty="0">
                <a:solidFill>
                  <a:srgbClr val="FFFFFF"/>
                </a:solidFill>
              </a:rPr>
              <a:t>Alternative Hypothesis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 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Higher levels of caffeine intake would lead to higher amounts of money spent through inducing a sub-euphoric state in which people tend to make more purchases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3B25BB-8522-AA77-E852-1096D07F2A4E}"/>
              </a:ext>
            </a:extLst>
          </p:cNvPr>
          <p:cNvSpPr txBox="1">
            <a:spLocks/>
          </p:cNvSpPr>
          <p:nvPr/>
        </p:nvSpPr>
        <p:spPr>
          <a:xfrm>
            <a:off x="6255486" y="1236423"/>
            <a:ext cx="5022113" cy="15370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FFFF"/>
                </a:solidFill>
              </a:rPr>
              <a:t>Null Hypothesis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Caffeine intake doesn’t significantly influence spending trends.</a:t>
            </a:r>
          </a:p>
        </p:txBody>
      </p:sp>
    </p:spTree>
    <p:extLst>
      <p:ext uri="{BB962C8B-B14F-4D97-AF65-F5344CB8AC3E}">
        <p14:creationId xmlns:p14="http://schemas.microsoft.com/office/powerpoint/2010/main" val="136471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70B58-6F32-D865-8D70-DB1037AF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Datasets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square with white text&#10;&#10;Description automatically generated">
            <a:extLst>
              <a:ext uri="{FF2B5EF4-FFF2-40B4-BE49-F238E27FC236}">
                <a16:creationId xmlns:a16="http://schemas.microsoft.com/office/drawing/2014/main" id="{F5D36494-5912-1642-558E-C51C6CCC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4" name="Picture 3" descr="A blue check mark in a circle&#10;&#10;Description automatically generated">
            <a:extLst>
              <a:ext uri="{FF2B5EF4-FFF2-40B4-BE49-F238E27FC236}">
                <a16:creationId xmlns:a16="http://schemas.microsoft.com/office/drawing/2014/main" id="{1EF05375-0D47-84A4-B656-C31D582F9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923" y="2642616"/>
            <a:ext cx="3795562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4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DE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red square with white text&#10;&#10;Description automatically generated">
            <a:extLst>
              <a:ext uri="{FF2B5EF4-FFF2-40B4-BE49-F238E27FC236}">
                <a16:creationId xmlns:a16="http://schemas.microsoft.com/office/drawing/2014/main" id="{8B1CD491-6F26-99D7-68D3-324C9382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1123527"/>
            <a:ext cx="46048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3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8DD9DD-CE6D-6B73-A5B7-5A59E82F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21" y="1285380"/>
            <a:ext cx="7008359" cy="42833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DFE2B6-5F72-FB4D-DD63-57ACDBF389FD}"/>
              </a:ext>
            </a:extLst>
          </p:cNvPr>
          <p:cNvSpPr txBox="1"/>
          <p:nvPr/>
        </p:nvSpPr>
        <p:spPr>
          <a:xfrm>
            <a:off x="854128" y="207911"/>
            <a:ext cx="10482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First, I started analyzing the amount of money I spent daily and made a line plot graph to visualize 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07D0D-46B2-D0CD-ECE4-E4CBB6223501}"/>
              </a:ext>
            </a:extLst>
          </p:cNvPr>
          <p:cNvSpPr txBox="1"/>
          <p:nvPr/>
        </p:nvSpPr>
        <p:spPr>
          <a:xfrm>
            <a:off x="1869787" y="5674478"/>
            <a:ext cx="8451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There are some minor outliers but the amount I spent daily was mostly consistent</a:t>
            </a:r>
          </a:p>
        </p:txBody>
      </p:sp>
    </p:spTree>
    <p:extLst>
      <p:ext uri="{BB962C8B-B14F-4D97-AF65-F5344CB8AC3E}">
        <p14:creationId xmlns:p14="http://schemas.microsoft.com/office/powerpoint/2010/main" val="219229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1F1701-910A-7510-D278-260790B7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911" y="1190154"/>
            <a:ext cx="6641544" cy="4477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D183C-3A19-04A8-5D69-FC09D0F42618}"/>
              </a:ext>
            </a:extLst>
          </p:cNvPr>
          <p:cNvSpPr txBox="1"/>
          <p:nvPr/>
        </p:nvSpPr>
        <p:spPr>
          <a:xfrm>
            <a:off x="223284" y="191241"/>
            <a:ext cx="1143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After that I built a linear regression model and visualized my findings of actual vs predicted values for spending trends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6CDD2-56A7-3604-B595-EE92CF293E7A}"/>
              </a:ext>
            </a:extLst>
          </p:cNvPr>
          <p:cNvSpPr txBox="1"/>
          <p:nvPr/>
        </p:nvSpPr>
        <p:spPr>
          <a:xfrm>
            <a:off x="1947660" y="5712652"/>
            <a:ext cx="8506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 you can see, predicted values don’t show a significant increase in spending trends</a:t>
            </a:r>
          </a:p>
        </p:txBody>
      </p:sp>
    </p:spTree>
    <p:extLst>
      <p:ext uri="{BB962C8B-B14F-4D97-AF65-F5344CB8AC3E}">
        <p14:creationId xmlns:p14="http://schemas.microsoft.com/office/powerpoint/2010/main" val="37337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ue check mark in a circle&#10;&#10;Description automatically generated">
            <a:extLst>
              <a:ext uri="{FF2B5EF4-FFF2-40B4-BE49-F238E27FC236}">
                <a16:creationId xmlns:a16="http://schemas.microsoft.com/office/drawing/2014/main" id="{BC39F238-51CB-648C-BBA7-2C424506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76" y="1392433"/>
            <a:ext cx="3343202" cy="3176042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0C7F9F-130F-EEB8-C1D7-169FFB62D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90" y="1715030"/>
            <a:ext cx="4823237" cy="39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46E5-F8C4-334E-0D8A-6B48BA40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4" y="280938"/>
            <a:ext cx="10189029" cy="88893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I visualized the amount of caffeine consumed per day using a line plot graph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65E11-749A-572F-5BF4-A597B4F6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91" y="1254064"/>
            <a:ext cx="7117217" cy="4349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6EE1EB-7AD7-F949-B233-624D490C8A37}"/>
              </a:ext>
            </a:extLst>
          </p:cNvPr>
          <p:cNvSpPr txBox="1"/>
          <p:nvPr/>
        </p:nvSpPr>
        <p:spPr>
          <a:xfrm>
            <a:off x="1001484" y="5603935"/>
            <a:ext cx="10388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so surprisingly, my caffeine consumption increased towards the end of semester, implying deadlines might have an impact</a:t>
            </a:r>
          </a:p>
        </p:txBody>
      </p:sp>
    </p:spTree>
    <p:extLst>
      <p:ext uri="{BB962C8B-B14F-4D97-AF65-F5344CB8AC3E}">
        <p14:creationId xmlns:p14="http://schemas.microsoft.com/office/powerpoint/2010/main" val="29661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90885-14B0-894A-8084-516D10080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69DEEF-BEB7-8E3C-7CDA-1FA46584F837}"/>
              </a:ext>
            </a:extLst>
          </p:cNvPr>
          <p:cNvSpPr txBox="1"/>
          <p:nvPr/>
        </p:nvSpPr>
        <p:spPr>
          <a:xfrm>
            <a:off x="223284" y="191241"/>
            <a:ext cx="1143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Using the linear regression model I visualized the difference between actual and predicted amounts of total caffeine consumed daily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E74B8-F275-8E54-CA2D-606D3F4D194F}"/>
              </a:ext>
            </a:extLst>
          </p:cNvPr>
          <p:cNvSpPr txBox="1"/>
          <p:nvPr/>
        </p:nvSpPr>
        <p:spPr>
          <a:xfrm>
            <a:off x="1842977" y="5772722"/>
            <a:ext cx="8506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Predicted values increased towards the end of December as it can be seen from the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E7188-009E-4EAC-1F29-57920B31B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72" y="1211355"/>
            <a:ext cx="6349856" cy="44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0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384</Words>
  <Application>Microsoft Office PowerPoint</Application>
  <PresentationFormat>Widescreen</PresentationFormat>
  <Paragraphs>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Office Theme</vt:lpstr>
      <vt:lpstr>Analysis of Caffeine's Effects on Money Spending Trends</vt:lpstr>
      <vt:lpstr>Alternative Hypothesis   Higher levels of caffeine intake would lead to higher amounts of money spent through inducing a sub-euphoric state in which people tend to make more purchases</vt:lpstr>
      <vt:lpstr>Datasets</vt:lpstr>
      <vt:lpstr>PowerPoint Presentation</vt:lpstr>
      <vt:lpstr>PowerPoint Presentation</vt:lpstr>
      <vt:lpstr>PowerPoint Presentation</vt:lpstr>
      <vt:lpstr>PowerPoint Presentation</vt:lpstr>
      <vt:lpstr>I visualized the amount of caffeine consumed per day using a line plot graph as well</vt:lpstr>
      <vt:lpstr>PowerPoint Presentation</vt:lpstr>
      <vt:lpstr>I analyzed my caffeine consumption further by using bar charts to visualize the relationship between time of day and total/average caffeine consumed</vt:lpstr>
      <vt:lpstr>I merged the caffeine and spending data and created a scatter plot graph to visualize the correlation between them</vt:lpstr>
      <vt:lpstr>I used a heatmap to clearly understand whether there is a correlation between caffeine intake and spending trends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Arda Cevheroğlu</dc:creator>
  <cp:lastModifiedBy>Arda Cevheroğlu</cp:lastModifiedBy>
  <cp:revision>11</cp:revision>
  <dcterms:created xsi:type="dcterms:W3CDTF">2024-12-21T17:07:58Z</dcterms:created>
  <dcterms:modified xsi:type="dcterms:W3CDTF">2025-01-08T14:10:35Z</dcterms:modified>
</cp:coreProperties>
</file>