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2" r:id="rId4"/>
    <p:sldId id="266" r:id="rId5"/>
    <p:sldId id="270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327C0E-6C5E-4B8A-A835-99B5DFCDB659}" type="datetimeFigureOut">
              <a:rPr lang="en-GB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FCA748-E0F4-43EC-A8B6-DC00FCDC750B}" type="slidenum">
              <a:rPr lang="en-GB" altLang="en-US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C50C-1424-4DFB-8451-B8CF561DC3D7}" type="datetimeFigureOut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D1B8-6BC3-4AAB-912E-C3FD63185AAD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914E-769B-41E1-8142-DC38E86D4299}" type="datetimeFigureOut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DE88E-D78E-44FB-9E1C-22FEF1A81537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B155-15CD-46B7-8DD6-117187121BEB}" type="datetimeFigureOut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DCF42-DEEC-4520-AE35-F7854224B62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45E29-64B1-4936-846F-3D02EFD3211E}" type="datetimeFigureOut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6449-194E-41E1-912E-6203EDFFA050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E7F7-5F55-497C-B4A2-CA65A1518412}" type="datetimeFigureOut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43835-B6E7-41CC-B7D9-1E15EE347F0B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6327-6C71-4541-9B45-3745DEA34871}" type="datetimeFigureOut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BE99-3849-4B83-B2DF-B641D090A5FA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D600D-76B3-4124-B061-8BC0825DE127}" type="datetimeFigureOut">
              <a:rPr lang="en-GB"/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EA98-0E9A-4EFB-B326-070DF06A41B6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7B1E-55A8-48AB-ACC5-65F88C4C3E41}" type="datetimeFigureOut">
              <a:rPr lang="en-GB"/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2638-A695-4B9A-B9A3-ADACAB407F09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721D-069E-445C-8DDA-FE94D966B46B}" type="datetimeFigureOut">
              <a:rPr lang="en-GB"/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3BA9E-357E-4EA7-941A-794C9AE957D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724A-B8A1-471A-989C-BBE96DAD8F96}" type="datetimeFigureOut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48765-0DDB-47D1-827C-D5A18DB99EE2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9FC6-999A-47E1-A949-7C8B1D82AB18}" type="datetimeFigureOut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3C6E8-1D8B-43FB-8237-FA8C972AB4C2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/>
          <p:nvPr userDrawn="1"/>
        </p:nvGrpSpPr>
        <p:grpSpPr bwMode="auto">
          <a:xfrm>
            <a:off x="-36513" y="-49213"/>
            <a:ext cx="9215438" cy="7007226"/>
            <a:chOff x="-36513" y="-49213"/>
            <a:chExt cx="9215438" cy="7007226"/>
          </a:xfrm>
        </p:grpSpPr>
        <p:sp>
          <p:nvSpPr>
            <p:cNvPr id="20" name="Freeform 19"/>
            <p:cNvSpPr/>
            <p:nvPr userDrawn="1"/>
          </p:nvSpPr>
          <p:spPr bwMode="auto">
            <a:xfrm rot="10800000">
              <a:off x="-36513" y="5670550"/>
              <a:ext cx="9213851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 rot="10800000">
              <a:off x="-31750" y="6010275"/>
              <a:ext cx="9193213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-1" fmla="*/ 1436676 w 9195120"/>
                <a:gd name="connsiteY0-2" fmla="*/ 0 h 948068"/>
                <a:gd name="connsiteX1-3" fmla="*/ 9170068 w 9195120"/>
                <a:gd name="connsiteY1-4" fmla="*/ 42191 h 948068"/>
                <a:gd name="connsiteX2-5" fmla="*/ 9195120 w 9195120"/>
                <a:gd name="connsiteY2-6" fmla="*/ 285554 h 948068"/>
                <a:gd name="connsiteX3-7" fmla="*/ 0 w 9195120"/>
                <a:gd name="connsiteY3-8" fmla="*/ 844748 h 948068"/>
                <a:gd name="connsiteX4-9" fmla="*/ 0 w 9195120"/>
                <a:gd name="connsiteY4-10" fmla="*/ 43618 h 948068"/>
                <a:gd name="connsiteX5-11" fmla="*/ 1436676 w 9195120"/>
                <a:gd name="connsiteY5-12" fmla="*/ 0 h 9480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-36513" y="-26988"/>
              <a:ext cx="9215438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23813" y="-49213"/>
              <a:ext cx="9194801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-1" fmla="*/ 1436676 w 9195120"/>
                <a:gd name="connsiteY0-2" fmla="*/ 0 h 948068"/>
                <a:gd name="connsiteX1-3" fmla="*/ 9170068 w 9195120"/>
                <a:gd name="connsiteY1-4" fmla="*/ 42191 h 948068"/>
                <a:gd name="connsiteX2-5" fmla="*/ 9195120 w 9195120"/>
                <a:gd name="connsiteY2-6" fmla="*/ 285554 h 948068"/>
                <a:gd name="connsiteX3-7" fmla="*/ 0 w 9195120"/>
                <a:gd name="connsiteY3-8" fmla="*/ 844748 h 948068"/>
                <a:gd name="connsiteX4-9" fmla="*/ 0 w 9195120"/>
                <a:gd name="connsiteY4-10" fmla="*/ 43618 h 948068"/>
                <a:gd name="connsiteX5-11" fmla="*/ 1436676 w 9195120"/>
                <a:gd name="connsiteY5-12" fmla="*/ 0 h 9480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27B494-2F53-42F0-BB27-3E0536DAD6BF}" type="datetimeFigureOut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48AF1F-E807-41A2-B710-20D21AF22C33}" type="slidenum">
              <a:rPr lang="en-GB" altLang="en-US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GB" smtClean="0"/>
              <a:t>Smart Meal Planner</a:t>
            </a:r>
            <a:endParaRPr lang="en-US" altLang="en-GB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288" y="34290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GB" dirty="0"/>
              <a:t>Ardacandra Subiantoro</a:t>
            </a:r>
            <a:endParaRPr lang="en-US" altLang="en-GB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GB" dirty="0"/>
              <a:t>18/427572/PA/18532</a:t>
            </a:r>
            <a:endParaRPr lang="en-US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Txt File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600200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 Menu Pilihan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600200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Heap?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Makanan yang lebih mahal berada di puncak Heap, sehingga bisa dibandingkan dahulu dengan budget nya.</a:t>
            </a:r>
            <a:endParaRPr lang="en-US"/>
          </a:p>
          <a:p>
            <a:r>
              <a:rPr lang="en-US"/>
              <a:t>Jika budget cukup, ada peluang 50% makanan dipilih.</a:t>
            </a:r>
            <a:endParaRPr lang="en-US"/>
          </a:p>
          <a:p>
            <a:r>
              <a:rPr lang="en-US"/>
              <a:t>Jika tidak cukup, pergi ke salah satu anaknya.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Content Placeholder 5" descr="1200px-Max-Heap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89070" y="1417955"/>
            <a:ext cx="4996815" cy="3701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600200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Encapsulation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600200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Polymorphism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600200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Presentation</Application>
  <PresentationFormat>On-screen Show (4:3)</PresentationFormat>
  <Paragraphs>23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Office Theme</vt:lpstr>
      <vt:lpstr>Smart Meal Planner</vt:lpstr>
      <vt:lpstr>Txt File</vt:lpstr>
      <vt:lpstr>Contoh Menu Pilihan</vt:lpstr>
      <vt:lpstr>Why Heap?</vt:lpstr>
      <vt:lpstr>Abstraction</vt:lpstr>
      <vt:lpstr>Encapsulation</vt:lpstr>
      <vt:lpstr>Polymorphism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waves PowerPoint Presentation</dc:title>
  <dc:creator>Amy Pearce</dc:creator>
  <cp:lastModifiedBy>asus</cp:lastModifiedBy>
  <cp:revision>41</cp:revision>
  <dcterms:created xsi:type="dcterms:W3CDTF">2011-04-27T14:44:00Z</dcterms:created>
  <dcterms:modified xsi:type="dcterms:W3CDTF">2019-05-23T15:35:18Z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