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Encode Sans Black"/>
      <p:bold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88" orient="horz"/>
        <p:guide pos="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Black-bold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9f862c0a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719f862c0a_3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621c752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7e621c7523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9f862c0a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719f862c0a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8a924c7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18a924c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18a924c7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18a924c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8a924c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8a924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a5ae6ce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a5ae6ce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8a924c7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8a924c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a5ae6ce2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a5ae6ce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8a924c7f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18a924c7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9f862c0a_3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9f862c0a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518e2d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7e518e2d8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5" name="Google Shape;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rgbClr val="4B2E8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6" y="371511"/>
            <a:ext cx="8064505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31" name="Google Shape;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35" name="Google Shape;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39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36" name="Google Shape;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41" name="Google Shape;4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42" name="Google Shape;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310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47" name="Google Shape;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12.jpg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671757" y="2036190"/>
            <a:ext cx="6972300" cy="1785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/>
              <a:t>Pet (Dog) Detection</a:t>
            </a:r>
            <a:endParaRPr/>
          </a:p>
        </p:txBody>
      </p:sp>
      <p:sp>
        <p:nvSpPr>
          <p:cNvPr id="54" name="Google Shape;54;p11"/>
          <p:cNvSpPr txBox="1"/>
          <p:nvPr/>
        </p:nvSpPr>
        <p:spPr>
          <a:xfrm>
            <a:off x="671750" y="4264901"/>
            <a:ext cx="69723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ncode Sans Black"/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Rahil Mehta</a:t>
            </a:r>
            <a:endParaRPr b="1" sz="18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Ardalan Ahanchi</a:t>
            </a:r>
            <a:endParaRPr b="1" sz="18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Drew Nelson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71757" y="2036190"/>
            <a:ext cx="69723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671757" y="2036190"/>
            <a:ext cx="69723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71757" y="2036190"/>
            <a:ext cx="69723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/>
              <a:t>Backup Slides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0099"/>
                </a:solidFill>
              </a:rPr>
              <a:t>Formatting Data</a:t>
            </a:r>
            <a:endParaRPr>
              <a:solidFill>
                <a:srgbClr val="4C0099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850" y="1742974"/>
            <a:ext cx="6947351" cy="46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850" y="1742975"/>
            <a:ext cx="6947359" cy="46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850" y="1742975"/>
            <a:ext cx="6947351" cy="463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4725" y="2187575"/>
            <a:ext cx="365760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4946" y="1669125"/>
            <a:ext cx="4917304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659300" y="1736725"/>
            <a:ext cx="8196300" cy="431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4C0099"/>
                </a:solidFill>
              </a:rPr>
              <a:t>Project aimed to improve performance of pet detection algorithms.</a:t>
            </a:r>
            <a:endParaRPr>
              <a:solidFill>
                <a:srgbClr val="4C0099"/>
              </a:solidFill>
            </a:endParaRPr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Clr>
                <a:srgbClr val="4C0099"/>
              </a:buClr>
              <a:buSzPts val="1400"/>
              <a:buChar char="○"/>
            </a:pPr>
            <a:r>
              <a:rPr lang="en-US">
                <a:solidFill>
                  <a:srgbClr val="4C0099"/>
                </a:solidFill>
              </a:rPr>
              <a:t>Limited our scope to detect dogs in images.</a:t>
            </a:r>
            <a:endParaRPr>
              <a:solidFill>
                <a:srgbClr val="4C0099"/>
              </a:solidFill>
            </a:endParaRPr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4C0099"/>
                </a:solidFill>
              </a:rPr>
              <a:t>Performance focus on MLP algorithm</a:t>
            </a:r>
            <a:endParaRPr>
              <a:solidFill>
                <a:srgbClr val="4C0099"/>
              </a:solidFill>
            </a:endParaRPr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4C0099"/>
                </a:solidFill>
              </a:rPr>
              <a:t>For MLP to work, need to manipulate images and implement convolution layer as input to MLP</a:t>
            </a:r>
            <a:endParaRPr>
              <a:solidFill>
                <a:srgbClr val="4C0099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0099"/>
                </a:solidFill>
              </a:rPr>
              <a:t>Project Overview</a:t>
            </a:r>
            <a:endParaRPr>
              <a:solidFill>
                <a:srgbClr val="4C0099"/>
              </a:solidFill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63" y="4427200"/>
            <a:ext cx="6932876" cy="10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0099"/>
                </a:solidFill>
              </a:rPr>
              <a:t>Image Manipulation</a:t>
            </a:r>
            <a:endParaRPr>
              <a:solidFill>
                <a:srgbClr val="4C0099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Use the data from OpenImages and convert the data into a format easier for the rest of the application</a:t>
            </a:r>
            <a:br>
              <a:rPr lang="en-US">
                <a:solidFill>
                  <a:srgbClr val="4C0099"/>
                </a:solidFill>
              </a:rPr>
            </a:br>
            <a:endParaRPr>
              <a:solidFill>
                <a:srgbClr val="4C0099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Steps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Load the image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Convert to grayscale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Get boundary box of image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Resize the image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Normalize data</a:t>
            </a:r>
            <a:endParaRPr>
              <a:solidFill>
                <a:srgbClr val="4C00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Hope to improve accuracy and performance</a:t>
            </a:r>
            <a:endParaRPr>
              <a:solidFill>
                <a:srgbClr val="4C009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Applying Gaussian filter for now</a:t>
            </a:r>
            <a:endParaRPr>
              <a:solidFill>
                <a:srgbClr val="4C009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Max-pooling reduces dimensions</a:t>
            </a:r>
            <a:endParaRPr>
              <a:solidFill>
                <a:srgbClr val="4C009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Still being integrated into rest of the code</a:t>
            </a:r>
            <a:endParaRPr>
              <a:solidFill>
                <a:srgbClr val="4C0099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0099"/>
                </a:solidFill>
              </a:rPr>
              <a:t>Convolution Layer</a:t>
            </a:r>
            <a:endParaRPr>
              <a:solidFill>
                <a:srgbClr val="4C00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0099"/>
                </a:solidFill>
              </a:rPr>
              <a:t>Multi-Layer Perceptron (MLP)</a:t>
            </a:r>
            <a:endParaRPr>
              <a:solidFill>
                <a:srgbClr val="4C0099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65450" y="1727225"/>
            <a:ext cx="81963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Trained to find</a:t>
            </a:r>
            <a:r>
              <a:rPr lang="en-US">
                <a:solidFill>
                  <a:srgbClr val="4C0099"/>
                </a:solidFill>
              </a:rPr>
              <a:t> patterns from the input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Tested directly on the images</a:t>
            </a:r>
            <a:endParaRPr>
              <a:solidFill>
                <a:srgbClr val="4C0099"/>
              </a:solidFill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Uses a custom operations interface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Supports CPU, GPU, and Hybrid modes.</a:t>
            </a:r>
            <a:endParaRPr>
              <a:solidFill>
                <a:srgbClr val="4C0099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Tested MLP independently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XOR function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Linear function</a:t>
            </a:r>
            <a:endParaRPr>
              <a:solidFill>
                <a:srgbClr val="4C00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0099"/>
                </a:solidFill>
              </a:rPr>
              <a:t>Operations</a:t>
            </a:r>
            <a:endParaRPr>
              <a:solidFill>
                <a:srgbClr val="4C0099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65450" y="1727225"/>
            <a:ext cx="81963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0099"/>
                </a:solidFill>
              </a:rPr>
              <a:t>Many operations are used in Deep Learning.</a:t>
            </a:r>
            <a:endParaRPr>
              <a:solidFill>
                <a:srgbClr val="4C00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1800"/>
              <a:buChar char="●"/>
            </a:pPr>
            <a:r>
              <a:rPr lang="en-US" sz="1800">
                <a:solidFill>
                  <a:srgbClr val="4C0099"/>
                </a:solidFill>
              </a:rPr>
              <a:t>Add, Subtract</a:t>
            </a:r>
            <a:endParaRPr sz="1800">
              <a:solidFill>
                <a:srgbClr val="4C00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0099"/>
              </a:buClr>
              <a:buSzPts val="1800"/>
              <a:buChar char="●"/>
            </a:pPr>
            <a:r>
              <a:rPr lang="en-US" sz="1800">
                <a:solidFill>
                  <a:srgbClr val="4C0099"/>
                </a:solidFill>
              </a:rPr>
              <a:t>Multiply, One-by-One Multiply</a:t>
            </a:r>
            <a:endParaRPr sz="1800">
              <a:solidFill>
                <a:srgbClr val="4C00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0099"/>
              </a:buClr>
              <a:buSzPts val="1800"/>
              <a:buChar char="●"/>
            </a:pPr>
            <a:r>
              <a:rPr lang="en-US" sz="1800">
                <a:solidFill>
                  <a:srgbClr val="4C0099"/>
                </a:solidFill>
              </a:rPr>
              <a:t>Scale</a:t>
            </a:r>
            <a:endParaRPr sz="1800">
              <a:solidFill>
                <a:srgbClr val="4C00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0099"/>
              </a:buClr>
              <a:buSzPts val="1800"/>
              <a:buChar char="●"/>
            </a:pPr>
            <a:r>
              <a:rPr lang="en-US" sz="1800">
                <a:solidFill>
                  <a:srgbClr val="4C0099"/>
                </a:solidFill>
              </a:rPr>
              <a:t>ReLu, Inverse ReLu</a:t>
            </a:r>
            <a:endParaRPr sz="1800">
              <a:solidFill>
                <a:srgbClr val="4C00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0099"/>
              </a:buClr>
              <a:buSzPts val="1800"/>
              <a:buChar char="●"/>
            </a:pPr>
            <a:r>
              <a:rPr lang="en-US" sz="1800">
                <a:solidFill>
                  <a:srgbClr val="4C0099"/>
                </a:solidFill>
              </a:rPr>
              <a:t>Sigmoid, Sigmoid Prime</a:t>
            </a:r>
            <a:endParaRPr sz="1800">
              <a:solidFill>
                <a:srgbClr val="4C0099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189" r="189" t="0"/>
          <a:stretch/>
        </p:blipFill>
        <p:spPr>
          <a:xfrm>
            <a:off x="1140375" y="3242850"/>
            <a:ext cx="6863252" cy="23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0099"/>
                </a:solidFill>
              </a:rPr>
              <a:t>Other Potential Improvements</a:t>
            </a:r>
            <a:endParaRPr>
              <a:solidFill>
                <a:srgbClr val="4C0099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More</a:t>
            </a:r>
            <a:r>
              <a:rPr lang="en-US">
                <a:solidFill>
                  <a:srgbClr val="4C0099"/>
                </a:solidFill>
              </a:rPr>
              <a:t> MLP and convolution layers</a:t>
            </a:r>
            <a:endParaRPr>
              <a:solidFill>
                <a:srgbClr val="4C0099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Make CPU operations parallel</a:t>
            </a:r>
            <a:endParaRPr>
              <a:solidFill>
                <a:srgbClr val="4C0099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Parallelize</a:t>
            </a:r>
            <a:r>
              <a:rPr lang="en-US">
                <a:solidFill>
                  <a:srgbClr val="4C0099"/>
                </a:solidFill>
              </a:rPr>
              <a:t> image manipulation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Time to parse images and manipulate images became time consuming. After realizing the time it takes to process, we could have parallelized this operation.</a:t>
            </a:r>
            <a:endParaRPr>
              <a:solidFill>
                <a:srgbClr val="4C00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Other Technologies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CMake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Used to help configure on build our source on different platforms.</a:t>
            </a:r>
            <a:endParaRPr>
              <a:solidFill>
                <a:srgbClr val="4C0099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OpenImages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Primary resource for gathering images.</a:t>
            </a:r>
            <a:endParaRPr>
              <a:solidFill>
                <a:srgbClr val="4C0099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400"/>
              <a:buChar char="●"/>
            </a:pPr>
            <a:r>
              <a:rPr lang="en-US">
                <a:solidFill>
                  <a:srgbClr val="4C0099"/>
                </a:solidFill>
              </a:rPr>
              <a:t>OIDv4_Toolkit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Python script to get specific image types from OpenImages.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Allowed us to specify dog images from OpenImages</a:t>
            </a:r>
            <a:endParaRPr>
              <a:solidFill>
                <a:srgbClr val="4C0099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0099"/>
              </a:buClr>
              <a:buSzPts val="2000"/>
              <a:buChar char="○"/>
            </a:pPr>
            <a:r>
              <a:rPr lang="en-US">
                <a:solidFill>
                  <a:srgbClr val="4C0099"/>
                </a:solidFill>
              </a:rPr>
              <a:t>As well as other miscellaneous images for testing.</a:t>
            </a:r>
            <a:endParaRPr>
              <a:solidFill>
                <a:srgbClr val="4C00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71757" y="2036190"/>
            <a:ext cx="69723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