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F898CE-9485-4860-96AE-B11C3563F4F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3A7C3D-8FA2-4927-8C1B-EE24D0D9A413}">
      <dgm:prSet/>
      <dgm:spPr/>
      <dgm:t>
        <a:bodyPr/>
        <a:lstStyle/>
        <a:p>
          <a:r>
            <a:rPr lang="en-CA" b="1"/>
            <a:t>Project Overview:</a:t>
          </a:r>
          <a:endParaRPr lang="en-US"/>
        </a:p>
      </dgm:t>
    </dgm:pt>
    <dgm:pt modelId="{3C0BB3C7-6AC2-4BD1-AD70-E849EF130DCD}" type="parTrans" cxnId="{6B5646D7-7325-43B5-99B7-DA12D4DAD80F}">
      <dgm:prSet/>
      <dgm:spPr/>
      <dgm:t>
        <a:bodyPr/>
        <a:lstStyle/>
        <a:p>
          <a:endParaRPr lang="en-US"/>
        </a:p>
      </dgm:t>
    </dgm:pt>
    <dgm:pt modelId="{F8162BA8-595F-4C92-96D9-FE21AE774213}" type="sibTrans" cxnId="{6B5646D7-7325-43B5-99B7-DA12D4DAD80F}">
      <dgm:prSet/>
      <dgm:spPr/>
      <dgm:t>
        <a:bodyPr/>
        <a:lstStyle/>
        <a:p>
          <a:endParaRPr lang="en-US"/>
        </a:p>
      </dgm:t>
    </dgm:pt>
    <dgm:pt modelId="{6B5AD786-97F1-4066-8046-91E7369C3518}">
      <dgm:prSet/>
      <dgm:spPr/>
      <dgm:t>
        <a:bodyPr/>
        <a:lstStyle/>
        <a:p>
          <a:r>
            <a:rPr lang="en-CA"/>
            <a:t>"Our tool is a web application designed to streamline shopping by enabling users to compare products from multiple platforms and maintain a wishlist."</a:t>
          </a:r>
          <a:endParaRPr lang="en-US"/>
        </a:p>
      </dgm:t>
    </dgm:pt>
    <dgm:pt modelId="{5C42C0BC-0063-4A92-9CA4-9BE5DD9EBED3}" type="parTrans" cxnId="{99B54B45-F5DF-443C-8ECC-05B1DF08FE2C}">
      <dgm:prSet/>
      <dgm:spPr/>
      <dgm:t>
        <a:bodyPr/>
        <a:lstStyle/>
        <a:p>
          <a:endParaRPr lang="en-US"/>
        </a:p>
      </dgm:t>
    </dgm:pt>
    <dgm:pt modelId="{F623A23E-657D-448D-89DA-E60785207586}" type="sibTrans" cxnId="{99B54B45-F5DF-443C-8ECC-05B1DF08FE2C}">
      <dgm:prSet/>
      <dgm:spPr/>
      <dgm:t>
        <a:bodyPr/>
        <a:lstStyle/>
        <a:p>
          <a:endParaRPr lang="en-US"/>
        </a:p>
      </dgm:t>
    </dgm:pt>
    <dgm:pt modelId="{7615BAEF-4CA8-4968-A707-0C7E3BAFFAA5}">
      <dgm:prSet/>
      <dgm:spPr/>
      <dgm:t>
        <a:bodyPr/>
        <a:lstStyle/>
        <a:p>
          <a:r>
            <a:rPr lang="en-CA" b="1"/>
            <a:t>Goal:</a:t>
          </a:r>
          <a:endParaRPr lang="en-US"/>
        </a:p>
      </dgm:t>
    </dgm:pt>
    <dgm:pt modelId="{1651D98E-0831-4F7F-8528-20D51BD6D2DC}" type="parTrans" cxnId="{6B68554F-3BCC-4D93-B3E8-5FFA27A9AEB1}">
      <dgm:prSet/>
      <dgm:spPr/>
      <dgm:t>
        <a:bodyPr/>
        <a:lstStyle/>
        <a:p>
          <a:endParaRPr lang="en-US"/>
        </a:p>
      </dgm:t>
    </dgm:pt>
    <dgm:pt modelId="{F2A1F5D7-C7D3-4125-A706-5AF1C9EC078C}" type="sibTrans" cxnId="{6B68554F-3BCC-4D93-B3E8-5FFA27A9AEB1}">
      <dgm:prSet/>
      <dgm:spPr/>
      <dgm:t>
        <a:bodyPr/>
        <a:lstStyle/>
        <a:p>
          <a:endParaRPr lang="en-US"/>
        </a:p>
      </dgm:t>
    </dgm:pt>
    <dgm:pt modelId="{CD281504-1BA0-4109-9D7B-F22DEE40A504}">
      <dgm:prSet/>
      <dgm:spPr/>
      <dgm:t>
        <a:bodyPr/>
        <a:lstStyle/>
        <a:p>
          <a:r>
            <a:rPr lang="en-CA"/>
            <a:t>"Provide users with a quick, reliable, and user-friendly way to find the best deals and keep track of items they’re interested in."</a:t>
          </a:r>
          <a:endParaRPr lang="en-US"/>
        </a:p>
      </dgm:t>
    </dgm:pt>
    <dgm:pt modelId="{EBC8FE58-5551-4BA3-9032-724FE6FA0816}" type="parTrans" cxnId="{41EC9923-B853-4417-8413-927252CE08A5}">
      <dgm:prSet/>
      <dgm:spPr/>
      <dgm:t>
        <a:bodyPr/>
        <a:lstStyle/>
        <a:p>
          <a:endParaRPr lang="en-US"/>
        </a:p>
      </dgm:t>
    </dgm:pt>
    <dgm:pt modelId="{03C7748A-E1F1-453D-B07D-188E05401ECF}" type="sibTrans" cxnId="{41EC9923-B853-4417-8413-927252CE08A5}">
      <dgm:prSet/>
      <dgm:spPr/>
      <dgm:t>
        <a:bodyPr/>
        <a:lstStyle/>
        <a:p>
          <a:endParaRPr lang="en-US"/>
        </a:p>
      </dgm:t>
    </dgm:pt>
    <dgm:pt modelId="{E3AEB363-9579-4EF5-A071-4F9C64A4F825}">
      <dgm:prSet/>
      <dgm:spPr/>
      <dgm:t>
        <a:bodyPr/>
        <a:lstStyle/>
        <a:p>
          <a:r>
            <a:rPr lang="en-CA" b="1"/>
            <a:t>Problem Solved:</a:t>
          </a:r>
          <a:endParaRPr lang="en-US"/>
        </a:p>
      </dgm:t>
    </dgm:pt>
    <dgm:pt modelId="{5C526A56-EAFA-477B-9809-4ABB86C85E54}" type="parTrans" cxnId="{94901408-DE1D-4CDD-A3E1-524465C3504A}">
      <dgm:prSet/>
      <dgm:spPr/>
      <dgm:t>
        <a:bodyPr/>
        <a:lstStyle/>
        <a:p>
          <a:endParaRPr lang="en-US"/>
        </a:p>
      </dgm:t>
    </dgm:pt>
    <dgm:pt modelId="{011E14F4-1126-41F5-A79A-618F040412CB}" type="sibTrans" cxnId="{94901408-DE1D-4CDD-A3E1-524465C3504A}">
      <dgm:prSet/>
      <dgm:spPr/>
      <dgm:t>
        <a:bodyPr/>
        <a:lstStyle/>
        <a:p>
          <a:endParaRPr lang="en-US"/>
        </a:p>
      </dgm:t>
    </dgm:pt>
    <dgm:pt modelId="{A1E9263E-5262-4F21-95DE-A93E57B72C2B}">
      <dgm:prSet/>
      <dgm:spPr/>
      <dgm:t>
        <a:bodyPr/>
        <a:lstStyle/>
        <a:p>
          <a:r>
            <a:rPr lang="en-CA"/>
            <a:t>"Online shopping often involves navigating multiple platforms and manually tracking products. This tool centralizes and simplifies these tasks."</a:t>
          </a:r>
          <a:endParaRPr lang="en-US"/>
        </a:p>
      </dgm:t>
    </dgm:pt>
    <dgm:pt modelId="{24CD199F-F9B2-4850-A9D6-BD86A6C4DF25}" type="parTrans" cxnId="{12472A44-69A6-422F-90BB-F93614A5D9E1}">
      <dgm:prSet/>
      <dgm:spPr/>
      <dgm:t>
        <a:bodyPr/>
        <a:lstStyle/>
        <a:p>
          <a:endParaRPr lang="en-US"/>
        </a:p>
      </dgm:t>
    </dgm:pt>
    <dgm:pt modelId="{F19B6E64-998D-47A3-86D9-56546CC60C3D}" type="sibTrans" cxnId="{12472A44-69A6-422F-90BB-F93614A5D9E1}">
      <dgm:prSet/>
      <dgm:spPr/>
      <dgm:t>
        <a:bodyPr/>
        <a:lstStyle/>
        <a:p>
          <a:endParaRPr lang="en-US"/>
        </a:p>
      </dgm:t>
    </dgm:pt>
    <dgm:pt modelId="{E6325634-4DED-4C6B-830B-DC04ED767D64}" type="pres">
      <dgm:prSet presAssocID="{D3F898CE-9485-4860-96AE-B11C3563F4FE}" presName="Name0" presStyleCnt="0">
        <dgm:presLayoutVars>
          <dgm:dir/>
          <dgm:animLvl val="lvl"/>
          <dgm:resizeHandles val="exact"/>
        </dgm:presLayoutVars>
      </dgm:prSet>
      <dgm:spPr/>
    </dgm:pt>
    <dgm:pt modelId="{19D34DF4-4FBD-40EA-99AB-AC5A40670863}" type="pres">
      <dgm:prSet presAssocID="{583A7C3D-8FA2-4927-8C1B-EE24D0D9A413}" presName="composite" presStyleCnt="0"/>
      <dgm:spPr/>
    </dgm:pt>
    <dgm:pt modelId="{0E492DC8-F2BA-48DF-939A-0D87173D7E1E}" type="pres">
      <dgm:prSet presAssocID="{583A7C3D-8FA2-4927-8C1B-EE24D0D9A41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CAE4FB5-95CA-4436-A61F-51E5B32430C3}" type="pres">
      <dgm:prSet presAssocID="{583A7C3D-8FA2-4927-8C1B-EE24D0D9A413}" presName="desTx" presStyleLbl="alignAccFollowNode1" presStyleIdx="0" presStyleCnt="3">
        <dgm:presLayoutVars>
          <dgm:bulletEnabled val="1"/>
        </dgm:presLayoutVars>
      </dgm:prSet>
      <dgm:spPr/>
    </dgm:pt>
    <dgm:pt modelId="{EDF607ED-B0CB-4A4B-A0CD-7E5FC952B5A6}" type="pres">
      <dgm:prSet presAssocID="{F8162BA8-595F-4C92-96D9-FE21AE774213}" presName="space" presStyleCnt="0"/>
      <dgm:spPr/>
    </dgm:pt>
    <dgm:pt modelId="{191CF485-27C3-4925-A45A-EA936DEFCC74}" type="pres">
      <dgm:prSet presAssocID="{7615BAEF-4CA8-4968-A707-0C7E3BAFFAA5}" presName="composite" presStyleCnt="0"/>
      <dgm:spPr/>
    </dgm:pt>
    <dgm:pt modelId="{646042DA-D0CD-4292-9674-6C708B4863AE}" type="pres">
      <dgm:prSet presAssocID="{7615BAEF-4CA8-4968-A707-0C7E3BAFFAA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5721EB4-C073-4C00-BC8D-AFEA7C8D33AA}" type="pres">
      <dgm:prSet presAssocID="{7615BAEF-4CA8-4968-A707-0C7E3BAFFAA5}" presName="desTx" presStyleLbl="alignAccFollowNode1" presStyleIdx="1" presStyleCnt="3">
        <dgm:presLayoutVars>
          <dgm:bulletEnabled val="1"/>
        </dgm:presLayoutVars>
      </dgm:prSet>
      <dgm:spPr/>
    </dgm:pt>
    <dgm:pt modelId="{E51B1695-8C7A-4A9C-9F9F-DC1B1E66CCC3}" type="pres">
      <dgm:prSet presAssocID="{F2A1F5D7-C7D3-4125-A706-5AF1C9EC078C}" presName="space" presStyleCnt="0"/>
      <dgm:spPr/>
    </dgm:pt>
    <dgm:pt modelId="{39D9C3E5-B21C-4F1B-BDDF-B8FD62B9A776}" type="pres">
      <dgm:prSet presAssocID="{E3AEB363-9579-4EF5-A071-4F9C64A4F825}" presName="composite" presStyleCnt="0"/>
      <dgm:spPr/>
    </dgm:pt>
    <dgm:pt modelId="{3171C999-328A-4C7D-A175-DD775DE51386}" type="pres">
      <dgm:prSet presAssocID="{E3AEB363-9579-4EF5-A071-4F9C64A4F82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26C184E-8D86-4AE9-948F-E2453D28C862}" type="pres">
      <dgm:prSet presAssocID="{E3AEB363-9579-4EF5-A071-4F9C64A4F82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4901408-DE1D-4CDD-A3E1-524465C3504A}" srcId="{D3F898CE-9485-4860-96AE-B11C3563F4FE}" destId="{E3AEB363-9579-4EF5-A071-4F9C64A4F825}" srcOrd="2" destOrd="0" parTransId="{5C526A56-EAFA-477B-9809-4ABB86C85E54}" sibTransId="{011E14F4-1126-41F5-A79A-618F040412CB}"/>
    <dgm:cxn modelId="{41EC9923-B853-4417-8413-927252CE08A5}" srcId="{7615BAEF-4CA8-4968-A707-0C7E3BAFFAA5}" destId="{CD281504-1BA0-4109-9D7B-F22DEE40A504}" srcOrd="0" destOrd="0" parTransId="{EBC8FE58-5551-4BA3-9032-724FE6FA0816}" sibTransId="{03C7748A-E1F1-453D-B07D-188E05401ECF}"/>
    <dgm:cxn modelId="{12472A44-69A6-422F-90BB-F93614A5D9E1}" srcId="{E3AEB363-9579-4EF5-A071-4F9C64A4F825}" destId="{A1E9263E-5262-4F21-95DE-A93E57B72C2B}" srcOrd="0" destOrd="0" parTransId="{24CD199F-F9B2-4850-A9D6-BD86A6C4DF25}" sibTransId="{F19B6E64-998D-47A3-86D9-56546CC60C3D}"/>
    <dgm:cxn modelId="{99B54B45-F5DF-443C-8ECC-05B1DF08FE2C}" srcId="{583A7C3D-8FA2-4927-8C1B-EE24D0D9A413}" destId="{6B5AD786-97F1-4066-8046-91E7369C3518}" srcOrd="0" destOrd="0" parTransId="{5C42C0BC-0063-4A92-9CA4-9BE5DD9EBED3}" sibTransId="{F623A23E-657D-448D-89DA-E60785207586}"/>
    <dgm:cxn modelId="{8B185B6B-62B7-4A48-9B42-F3298CD75A6B}" type="presOf" srcId="{583A7C3D-8FA2-4927-8C1B-EE24D0D9A413}" destId="{0E492DC8-F2BA-48DF-939A-0D87173D7E1E}" srcOrd="0" destOrd="0" presId="urn:microsoft.com/office/officeart/2005/8/layout/hList1"/>
    <dgm:cxn modelId="{6B68554F-3BCC-4D93-B3E8-5FFA27A9AEB1}" srcId="{D3F898CE-9485-4860-96AE-B11C3563F4FE}" destId="{7615BAEF-4CA8-4968-A707-0C7E3BAFFAA5}" srcOrd="1" destOrd="0" parTransId="{1651D98E-0831-4F7F-8528-20D51BD6D2DC}" sibTransId="{F2A1F5D7-C7D3-4125-A706-5AF1C9EC078C}"/>
    <dgm:cxn modelId="{465C59CE-3A5F-4863-A439-913C480DB282}" type="presOf" srcId="{CD281504-1BA0-4109-9D7B-F22DEE40A504}" destId="{55721EB4-C073-4C00-BC8D-AFEA7C8D33AA}" srcOrd="0" destOrd="0" presId="urn:microsoft.com/office/officeart/2005/8/layout/hList1"/>
    <dgm:cxn modelId="{6B5646D7-7325-43B5-99B7-DA12D4DAD80F}" srcId="{D3F898CE-9485-4860-96AE-B11C3563F4FE}" destId="{583A7C3D-8FA2-4927-8C1B-EE24D0D9A413}" srcOrd="0" destOrd="0" parTransId="{3C0BB3C7-6AC2-4BD1-AD70-E849EF130DCD}" sibTransId="{F8162BA8-595F-4C92-96D9-FE21AE774213}"/>
    <dgm:cxn modelId="{0DE11AE0-E400-4EA0-9949-F99966E8C51D}" type="presOf" srcId="{6B5AD786-97F1-4066-8046-91E7369C3518}" destId="{6CAE4FB5-95CA-4436-A61F-51E5B32430C3}" srcOrd="0" destOrd="0" presId="urn:microsoft.com/office/officeart/2005/8/layout/hList1"/>
    <dgm:cxn modelId="{57D77AE4-864C-4F30-AAF3-08D76F33BBC6}" type="presOf" srcId="{7615BAEF-4CA8-4968-A707-0C7E3BAFFAA5}" destId="{646042DA-D0CD-4292-9674-6C708B4863AE}" srcOrd="0" destOrd="0" presId="urn:microsoft.com/office/officeart/2005/8/layout/hList1"/>
    <dgm:cxn modelId="{236009EE-286D-4224-8024-805700AFF4C8}" type="presOf" srcId="{E3AEB363-9579-4EF5-A071-4F9C64A4F825}" destId="{3171C999-328A-4C7D-A175-DD775DE51386}" srcOrd="0" destOrd="0" presId="urn:microsoft.com/office/officeart/2005/8/layout/hList1"/>
    <dgm:cxn modelId="{46FD56F4-ECF7-4854-8F80-3F5A126D8030}" type="presOf" srcId="{A1E9263E-5262-4F21-95DE-A93E57B72C2B}" destId="{B26C184E-8D86-4AE9-948F-E2453D28C862}" srcOrd="0" destOrd="0" presId="urn:microsoft.com/office/officeart/2005/8/layout/hList1"/>
    <dgm:cxn modelId="{9B9A91FC-8EE6-41CD-B644-084FF7991024}" type="presOf" srcId="{D3F898CE-9485-4860-96AE-B11C3563F4FE}" destId="{E6325634-4DED-4C6B-830B-DC04ED767D64}" srcOrd="0" destOrd="0" presId="urn:microsoft.com/office/officeart/2005/8/layout/hList1"/>
    <dgm:cxn modelId="{2E79E205-16F2-46CC-A830-3D6B2AE63E45}" type="presParOf" srcId="{E6325634-4DED-4C6B-830B-DC04ED767D64}" destId="{19D34DF4-4FBD-40EA-99AB-AC5A40670863}" srcOrd="0" destOrd="0" presId="urn:microsoft.com/office/officeart/2005/8/layout/hList1"/>
    <dgm:cxn modelId="{0F2B6A9C-E755-425F-89EE-950D2AED482E}" type="presParOf" srcId="{19D34DF4-4FBD-40EA-99AB-AC5A40670863}" destId="{0E492DC8-F2BA-48DF-939A-0D87173D7E1E}" srcOrd="0" destOrd="0" presId="urn:microsoft.com/office/officeart/2005/8/layout/hList1"/>
    <dgm:cxn modelId="{1A02F790-8FB1-4C18-996D-7728EDB5B5F5}" type="presParOf" srcId="{19D34DF4-4FBD-40EA-99AB-AC5A40670863}" destId="{6CAE4FB5-95CA-4436-A61F-51E5B32430C3}" srcOrd="1" destOrd="0" presId="urn:microsoft.com/office/officeart/2005/8/layout/hList1"/>
    <dgm:cxn modelId="{34EE899E-DF6A-4085-81F9-9A76A8AE53C3}" type="presParOf" srcId="{E6325634-4DED-4C6B-830B-DC04ED767D64}" destId="{EDF607ED-B0CB-4A4B-A0CD-7E5FC952B5A6}" srcOrd="1" destOrd="0" presId="urn:microsoft.com/office/officeart/2005/8/layout/hList1"/>
    <dgm:cxn modelId="{978B0BD0-0D1B-4DE7-A17C-3E4B725AD6C2}" type="presParOf" srcId="{E6325634-4DED-4C6B-830B-DC04ED767D64}" destId="{191CF485-27C3-4925-A45A-EA936DEFCC74}" srcOrd="2" destOrd="0" presId="urn:microsoft.com/office/officeart/2005/8/layout/hList1"/>
    <dgm:cxn modelId="{C303B32C-1461-433B-8E7C-5CAF1E7F20B1}" type="presParOf" srcId="{191CF485-27C3-4925-A45A-EA936DEFCC74}" destId="{646042DA-D0CD-4292-9674-6C708B4863AE}" srcOrd="0" destOrd="0" presId="urn:microsoft.com/office/officeart/2005/8/layout/hList1"/>
    <dgm:cxn modelId="{10A383B2-3B36-46AA-AA64-AAC29D464ACD}" type="presParOf" srcId="{191CF485-27C3-4925-A45A-EA936DEFCC74}" destId="{55721EB4-C073-4C00-BC8D-AFEA7C8D33AA}" srcOrd="1" destOrd="0" presId="urn:microsoft.com/office/officeart/2005/8/layout/hList1"/>
    <dgm:cxn modelId="{291F18D1-4546-401D-B6C0-242791DE2EAD}" type="presParOf" srcId="{E6325634-4DED-4C6B-830B-DC04ED767D64}" destId="{E51B1695-8C7A-4A9C-9F9F-DC1B1E66CCC3}" srcOrd="3" destOrd="0" presId="urn:microsoft.com/office/officeart/2005/8/layout/hList1"/>
    <dgm:cxn modelId="{04685697-61A0-4CC1-B040-B21EB93FDD91}" type="presParOf" srcId="{E6325634-4DED-4C6B-830B-DC04ED767D64}" destId="{39D9C3E5-B21C-4F1B-BDDF-B8FD62B9A776}" srcOrd="4" destOrd="0" presId="urn:microsoft.com/office/officeart/2005/8/layout/hList1"/>
    <dgm:cxn modelId="{2E28BEBC-C472-4E78-BAE8-1228ABCCE888}" type="presParOf" srcId="{39D9C3E5-B21C-4F1B-BDDF-B8FD62B9A776}" destId="{3171C999-328A-4C7D-A175-DD775DE51386}" srcOrd="0" destOrd="0" presId="urn:microsoft.com/office/officeart/2005/8/layout/hList1"/>
    <dgm:cxn modelId="{BE7F5F42-D27B-41BC-A181-77C1B33E7649}" type="presParOf" srcId="{39D9C3E5-B21C-4F1B-BDDF-B8FD62B9A776}" destId="{B26C184E-8D86-4AE9-948F-E2453D28C8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4EDCA8-078E-4AE5-9FC6-DAE088DC1011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3A3AF2-1B19-4FBD-AF58-4206276119F5}">
      <dgm:prSet/>
      <dgm:spPr/>
      <dgm:t>
        <a:bodyPr/>
        <a:lstStyle/>
        <a:p>
          <a:r>
            <a:rPr lang="en-US" b="1" i="0" baseline="0"/>
            <a:t>Architecture:</a:t>
          </a:r>
          <a:endParaRPr lang="en-US"/>
        </a:p>
      </dgm:t>
    </dgm:pt>
    <dgm:pt modelId="{804DE089-D585-4A33-A892-C798F0ABA4B0}" type="parTrans" cxnId="{2D10526E-4717-4B45-9DFD-88747156AA30}">
      <dgm:prSet/>
      <dgm:spPr/>
      <dgm:t>
        <a:bodyPr/>
        <a:lstStyle/>
        <a:p>
          <a:endParaRPr lang="en-US"/>
        </a:p>
      </dgm:t>
    </dgm:pt>
    <dgm:pt modelId="{32DD625E-74CA-4E38-850F-545D546DA563}" type="sibTrans" cxnId="{2D10526E-4717-4B45-9DFD-88747156AA30}">
      <dgm:prSet/>
      <dgm:spPr/>
      <dgm:t>
        <a:bodyPr/>
        <a:lstStyle/>
        <a:p>
          <a:endParaRPr lang="en-US"/>
        </a:p>
      </dgm:t>
    </dgm:pt>
    <dgm:pt modelId="{2C83EEB0-DDBF-4D8A-98A6-A267202C721D}">
      <dgm:prSet/>
      <dgm:spPr/>
      <dgm:t>
        <a:bodyPr/>
        <a:lstStyle/>
        <a:p>
          <a:r>
            <a:rPr lang="en-US" b="0" i="0" baseline="0"/>
            <a:t>Client-Server Model:</a:t>
          </a:r>
          <a:endParaRPr lang="en-US"/>
        </a:p>
      </dgm:t>
    </dgm:pt>
    <dgm:pt modelId="{B678398C-C3F5-4FF2-9195-3F0929D7EA8D}" type="parTrans" cxnId="{A3BA8FFD-998D-4ECA-AE40-31ADF005D4F4}">
      <dgm:prSet/>
      <dgm:spPr/>
      <dgm:t>
        <a:bodyPr/>
        <a:lstStyle/>
        <a:p>
          <a:endParaRPr lang="en-US"/>
        </a:p>
      </dgm:t>
    </dgm:pt>
    <dgm:pt modelId="{8A44BE0D-FD6B-4640-8548-0D9A9CD7AFB4}" type="sibTrans" cxnId="{A3BA8FFD-998D-4ECA-AE40-31ADF005D4F4}">
      <dgm:prSet/>
      <dgm:spPr/>
      <dgm:t>
        <a:bodyPr/>
        <a:lstStyle/>
        <a:p>
          <a:endParaRPr lang="en-US"/>
        </a:p>
      </dgm:t>
    </dgm:pt>
    <dgm:pt modelId="{88D1026B-EE95-4B9C-8BD3-FFC06138A812}">
      <dgm:prSet/>
      <dgm:spPr/>
      <dgm:t>
        <a:bodyPr/>
        <a:lstStyle/>
        <a:p>
          <a:r>
            <a:rPr lang="en-US" b="1" i="0" baseline="0"/>
            <a:t>Frontend:</a:t>
          </a:r>
          <a:r>
            <a:rPr lang="en-US" b="0" i="0" baseline="0"/>
            <a:t> Built with HTML, CSS, and JavaScript.</a:t>
          </a:r>
          <a:endParaRPr lang="en-US"/>
        </a:p>
      </dgm:t>
    </dgm:pt>
    <dgm:pt modelId="{1871E478-44F1-4BA9-B21C-109468B0AC52}" type="parTrans" cxnId="{4DE4809D-9DF6-491D-BE5E-B9C179C71FDA}">
      <dgm:prSet/>
      <dgm:spPr/>
      <dgm:t>
        <a:bodyPr/>
        <a:lstStyle/>
        <a:p>
          <a:endParaRPr lang="en-US"/>
        </a:p>
      </dgm:t>
    </dgm:pt>
    <dgm:pt modelId="{C831CF40-634D-424B-999C-BB785841C641}" type="sibTrans" cxnId="{4DE4809D-9DF6-491D-BE5E-B9C179C71FDA}">
      <dgm:prSet/>
      <dgm:spPr/>
      <dgm:t>
        <a:bodyPr/>
        <a:lstStyle/>
        <a:p>
          <a:endParaRPr lang="en-US"/>
        </a:p>
      </dgm:t>
    </dgm:pt>
    <dgm:pt modelId="{B2DAF13C-49B2-4E46-B094-B5F7CBA256CD}">
      <dgm:prSet/>
      <dgm:spPr/>
      <dgm:t>
        <a:bodyPr/>
        <a:lstStyle/>
        <a:p>
          <a:r>
            <a:rPr lang="en-US" b="1" i="0" baseline="0"/>
            <a:t>Backend:</a:t>
          </a:r>
          <a:r>
            <a:rPr lang="en-US" b="0" i="0" baseline="0"/>
            <a:t> Node.js and Express.js for handling requests and routing.</a:t>
          </a:r>
          <a:endParaRPr lang="en-US"/>
        </a:p>
      </dgm:t>
    </dgm:pt>
    <dgm:pt modelId="{4FC80714-8D67-4883-AE25-1B2C7A95573C}" type="parTrans" cxnId="{7DCD1B5F-0957-48C1-A2FB-B10A11557E58}">
      <dgm:prSet/>
      <dgm:spPr/>
      <dgm:t>
        <a:bodyPr/>
        <a:lstStyle/>
        <a:p>
          <a:endParaRPr lang="en-US"/>
        </a:p>
      </dgm:t>
    </dgm:pt>
    <dgm:pt modelId="{C0965BD0-9768-4A06-BB8D-E93902C59F1C}" type="sibTrans" cxnId="{7DCD1B5F-0957-48C1-A2FB-B10A11557E58}">
      <dgm:prSet/>
      <dgm:spPr/>
      <dgm:t>
        <a:bodyPr/>
        <a:lstStyle/>
        <a:p>
          <a:endParaRPr lang="en-US"/>
        </a:p>
      </dgm:t>
    </dgm:pt>
    <dgm:pt modelId="{50B83F4A-84E5-447A-A7A6-D86143D0DB51}">
      <dgm:prSet/>
      <dgm:spPr/>
      <dgm:t>
        <a:bodyPr/>
        <a:lstStyle/>
        <a:p>
          <a:r>
            <a:rPr lang="en-US" b="1" i="0" baseline="0"/>
            <a:t>Database:</a:t>
          </a:r>
          <a:r>
            <a:rPr lang="en-US" b="0" i="0" baseline="0"/>
            <a:t> MongoDB for storing wishlist items.</a:t>
          </a:r>
          <a:endParaRPr lang="en-US"/>
        </a:p>
      </dgm:t>
    </dgm:pt>
    <dgm:pt modelId="{8E903891-9364-4582-A51D-6B3888A860D7}" type="parTrans" cxnId="{A4121D6F-67AE-4B3D-88FE-F08AA80B0345}">
      <dgm:prSet/>
      <dgm:spPr/>
      <dgm:t>
        <a:bodyPr/>
        <a:lstStyle/>
        <a:p>
          <a:endParaRPr lang="en-US"/>
        </a:p>
      </dgm:t>
    </dgm:pt>
    <dgm:pt modelId="{B35CD6B1-C9FA-4A26-9E27-E84423B29690}" type="sibTrans" cxnId="{A4121D6F-67AE-4B3D-88FE-F08AA80B0345}">
      <dgm:prSet/>
      <dgm:spPr/>
      <dgm:t>
        <a:bodyPr/>
        <a:lstStyle/>
        <a:p>
          <a:endParaRPr lang="en-US"/>
        </a:p>
      </dgm:t>
    </dgm:pt>
    <dgm:pt modelId="{E8AEB3C5-F2BD-4501-A6E7-86A9448B222D}">
      <dgm:prSet/>
      <dgm:spPr/>
      <dgm:t>
        <a:bodyPr/>
        <a:lstStyle/>
        <a:p>
          <a:r>
            <a:rPr lang="en-US" b="0" i="0" baseline="0"/>
            <a:t>Interaction Flow: User → Client (browser) → Server (API requests) → External APIs (ASOS, Real-Time Search).</a:t>
          </a:r>
          <a:endParaRPr lang="en-US"/>
        </a:p>
      </dgm:t>
    </dgm:pt>
    <dgm:pt modelId="{C3186A92-C919-4FAF-A717-DDA4094AD165}" type="parTrans" cxnId="{FAA29ADA-85B1-48E8-842C-D3B1198F7F83}">
      <dgm:prSet/>
      <dgm:spPr/>
      <dgm:t>
        <a:bodyPr/>
        <a:lstStyle/>
        <a:p>
          <a:endParaRPr lang="en-US"/>
        </a:p>
      </dgm:t>
    </dgm:pt>
    <dgm:pt modelId="{5D6E2928-0A07-476E-A9B1-699EDE4FE106}" type="sibTrans" cxnId="{FAA29ADA-85B1-48E8-842C-D3B1198F7F83}">
      <dgm:prSet/>
      <dgm:spPr/>
      <dgm:t>
        <a:bodyPr/>
        <a:lstStyle/>
        <a:p>
          <a:endParaRPr lang="en-US"/>
        </a:p>
      </dgm:t>
    </dgm:pt>
    <dgm:pt modelId="{CABD7CB8-FB17-4DCF-BFF7-47A481A6F1ED}" type="pres">
      <dgm:prSet presAssocID="{294EDCA8-078E-4AE5-9FC6-DAE088DC1011}" presName="Name0" presStyleCnt="0">
        <dgm:presLayoutVars>
          <dgm:dir/>
          <dgm:animLvl val="lvl"/>
          <dgm:resizeHandles val="exact"/>
        </dgm:presLayoutVars>
      </dgm:prSet>
      <dgm:spPr/>
    </dgm:pt>
    <dgm:pt modelId="{5199D64A-94C9-45F9-997E-BDC1BAFFA185}" type="pres">
      <dgm:prSet presAssocID="{B33A3AF2-1B19-4FBD-AF58-4206276119F5}" presName="linNode" presStyleCnt="0"/>
      <dgm:spPr/>
    </dgm:pt>
    <dgm:pt modelId="{1A840C50-991B-44CC-AE8D-9DC2413334A0}" type="pres">
      <dgm:prSet presAssocID="{B33A3AF2-1B19-4FBD-AF58-4206276119F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F32664E-98FD-4E70-AAA7-1524A22AD854}" type="pres">
      <dgm:prSet presAssocID="{32DD625E-74CA-4E38-850F-545D546DA563}" presName="sp" presStyleCnt="0"/>
      <dgm:spPr/>
    </dgm:pt>
    <dgm:pt modelId="{9DE92AAD-4273-4D2B-A1D8-FD713A657189}" type="pres">
      <dgm:prSet presAssocID="{2C83EEB0-DDBF-4D8A-98A6-A267202C721D}" presName="linNode" presStyleCnt="0"/>
      <dgm:spPr/>
    </dgm:pt>
    <dgm:pt modelId="{AE12CD2F-EAA2-4E08-9E2C-90B8DEF35B88}" type="pres">
      <dgm:prSet presAssocID="{2C83EEB0-DDBF-4D8A-98A6-A267202C721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FF268A9-E441-4E2F-9364-754380356DB7}" type="pres">
      <dgm:prSet presAssocID="{2C83EEB0-DDBF-4D8A-98A6-A267202C721D}" presName="descendantText" presStyleLbl="alignAccFollowNode1" presStyleIdx="0" presStyleCnt="1">
        <dgm:presLayoutVars>
          <dgm:bulletEnabled val="1"/>
        </dgm:presLayoutVars>
      </dgm:prSet>
      <dgm:spPr/>
    </dgm:pt>
    <dgm:pt modelId="{2D9981B9-FA95-46E4-8EE7-4A26DBFE9101}" type="pres">
      <dgm:prSet presAssocID="{8A44BE0D-FD6B-4640-8548-0D9A9CD7AFB4}" presName="sp" presStyleCnt="0"/>
      <dgm:spPr/>
    </dgm:pt>
    <dgm:pt modelId="{E55D5C08-899D-4E2B-83C6-EC072BD98B41}" type="pres">
      <dgm:prSet presAssocID="{E8AEB3C5-F2BD-4501-A6E7-86A9448B222D}" presName="linNode" presStyleCnt="0"/>
      <dgm:spPr/>
    </dgm:pt>
    <dgm:pt modelId="{082EA35E-2267-4493-867D-733C89C3DF71}" type="pres">
      <dgm:prSet presAssocID="{E8AEB3C5-F2BD-4501-A6E7-86A9448B222D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FCF9CA0C-EDFB-4B68-AD2E-1E3D887C0F44}" type="presOf" srcId="{E8AEB3C5-F2BD-4501-A6E7-86A9448B222D}" destId="{082EA35E-2267-4493-867D-733C89C3DF71}" srcOrd="0" destOrd="0" presId="urn:microsoft.com/office/officeart/2005/8/layout/vList5"/>
    <dgm:cxn modelId="{425BE133-E4DC-4124-AF96-AA78B91098F5}" type="presOf" srcId="{294EDCA8-078E-4AE5-9FC6-DAE088DC1011}" destId="{CABD7CB8-FB17-4DCF-BFF7-47A481A6F1ED}" srcOrd="0" destOrd="0" presId="urn:microsoft.com/office/officeart/2005/8/layout/vList5"/>
    <dgm:cxn modelId="{7DCD1B5F-0957-48C1-A2FB-B10A11557E58}" srcId="{2C83EEB0-DDBF-4D8A-98A6-A267202C721D}" destId="{B2DAF13C-49B2-4E46-B094-B5F7CBA256CD}" srcOrd="1" destOrd="0" parTransId="{4FC80714-8D67-4883-AE25-1B2C7A95573C}" sibTransId="{C0965BD0-9768-4A06-BB8D-E93902C59F1C}"/>
    <dgm:cxn modelId="{2D10526E-4717-4B45-9DFD-88747156AA30}" srcId="{294EDCA8-078E-4AE5-9FC6-DAE088DC1011}" destId="{B33A3AF2-1B19-4FBD-AF58-4206276119F5}" srcOrd="0" destOrd="0" parTransId="{804DE089-D585-4A33-A892-C798F0ABA4B0}" sibTransId="{32DD625E-74CA-4E38-850F-545D546DA563}"/>
    <dgm:cxn modelId="{A4121D6F-67AE-4B3D-88FE-F08AA80B0345}" srcId="{2C83EEB0-DDBF-4D8A-98A6-A267202C721D}" destId="{50B83F4A-84E5-447A-A7A6-D86143D0DB51}" srcOrd="2" destOrd="0" parTransId="{8E903891-9364-4582-A51D-6B3888A860D7}" sibTransId="{B35CD6B1-C9FA-4A26-9E27-E84423B29690}"/>
    <dgm:cxn modelId="{3E5E4C52-8A0C-47B8-94DE-7F95635BEFFC}" type="presOf" srcId="{88D1026B-EE95-4B9C-8BD3-FFC06138A812}" destId="{8FF268A9-E441-4E2F-9364-754380356DB7}" srcOrd="0" destOrd="0" presId="urn:microsoft.com/office/officeart/2005/8/layout/vList5"/>
    <dgm:cxn modelId="{90699975-B3B4-4BD9-8BBF-8093BEF92F5F}" type="presOf" srcId="{B2DAF13C-49B2-4E46-B094-B5F7CBA256CD}" destId="{8FF268A9-E441-4E2F-9364-754380356DB7}" srcOrd="0" destOrd="1" presId="urn:microsoft.com/office/officeart/2005/8/layout/vList5"/>
    <dgm:cxn modelId="{A2B7137E-3726-464F-BFAC-57CAC9AB6E89}" type="presOf" srcId="{B33A3AF2-1B19-4FBD-AF58-4206276119F5}" destId="{1A840C50-991B-44CC-AE8D-9DC2413334A0}" srcOrd="0" destOrd="0" presId="urn:microsoft.com/office/officeart/2005/8/layout/vList5"/>
    <dgm:cxn modelId="{51FCFD95-183C-4248-AF63-90DD643DAB8D}" type="presOf" srcId="{2C83EEB0-DDBF-4D8A-98A6-A267202C721D}" destId="{AE12CD2F-EAA2-4E08-9E2C-90B8DEF35B88}" srcOrd="0" destOrd="0" presId="urn:microsoft.com/office/officeart/2005/8/layout/vList5"/>
    <dgm:cxn modelId="{4DE4809D-9DF6-491D-BE5E-B9C179C71FDA}" srcId="{2C83EEB0-DDBF-4D8A-98A6-A267202C721D}" destId="{88D1026B-EE95-4B9C-8BD3-FFC06138A812}" srcOrd="0" destOrd="0" parTransId="{1871E478-44F1-4BA9-B21C-109468B0AC52}" sibTransId="{C831CF40-634D-424B-999C-BB785841C641}"/>
    <dgm:cxn modelId="{FAA29ADA-85B1-48E8-842C-D3B1198F7F83}" srcId="{294EDCA8-078E-4AE5-9FC6-DAE088DC1011}" destId="{E8AEB3C5-F2BD-4501-A6E7-86A9448B222D}" srcOrd="2" destOrd="0" parTransId="{C3186A92-C919-4FAF-A717-DDA4094AD165}" sibTransId="{5D6E2928-0A07-476E-A9B1-699EDE4FE106}"/>
    <dgm:cxn modelId="{EAA833F0-0684-4259-B75B-98E1DAC85080}" type="presOf" srcId="{50B83F4A-84E5-447A-A7A6-D86143D0DB51}" destId="{8FF268A9-E441-4E2F-9364-754380356DB7}" srcOrd="0" destOrd="2" presId="urn:microsoft.com/office/officeart/2005/8/layout/vList5"/>
    <dgm:cxn modelId="{A3BA8FFD-998D-4ECA-AE40-31ADF005D4F4}" srcId="{294EDCA8-078E-4AE5-9FC6-DAE088DC1011}" destId="{2C83EEB0-DDBF-4D8A-98A6-A267202C721D}" srcOrd="1" destOrd="0" parTransId="{B678398C-C3F5-4FF2-9195-3F0929D7EA8D}" sibTransId="{8A44BE0D-FD6B-4640-8548-0D9A9CD7AFB4}"/>
    <dgm:cxn modelId="{FF3F5E43-E5B8-45A0-B5EC-2B332E00F316}" type="presParOf" srcId="{CABD7CB8-FB17-4DCF-BFF7-47A481A6F1ED}" destId="{5199D64A-94C9-45F9-997E-BDC1BAFFA185}" srcOrd="0" destOrd="0" presId="urn:microsoft.com/office/officeart/2005/8/layout/vList5"/>
    <dgm:cxn modelId="{49254335-BB80-4EBE-AA4E-C8328B5A3407}" type="presParOf" srcId="{5199D64A-94C9-45F9-997E-BDC1BAFFA185}" destId="{1A840C50-991B-44CC-AE8D-9DC2413334A0}" srcOrd="0" destOrd="0" presId="urn:microsoft.com/office/officeart/2005/8/layout/vList5"/>
    <dgm:cxn modelId="{EE9A33F3-D37D-41B9-A35A-33D1E9F4F003}" type="presParOf" srcId="{CABD7CB8-FB17-4DCF-BFF7-47A481A6F1ED}" destId="{8F32664E-98FD-4E70-AAA7-1524A22AD854}" srcOrd="1" destOrd="0" presId="urn:microsoft.com/office/officeart/2005/8/layout/vList5"/>
    <dgm:cxn modelId="{8085C38B-61F9-4CEB-B837-12D4FE185AC4}" type="presParOf" srcId="{CABD7CB8-FB17-4DCF-BFF7-47A481A6F1ED}" destId="{9DE92AAD-4273-4D2B-A1D8-FD713A657189}" srcOrd="2" destOrd="0" presId="urn:microsoft.com/office/officeart/2005/8/layout/vList5"/>
    <dgm:cxn modelId="{9CB1BE19-D263-4B09-98C4-8B62B1AB5FE7}" type="presParOf" srcId="{9DE92AAD-4273-4D2B-A1D8-FD713A657189}" destId="{AE12CD2F-EAA2-4E08-9E2C-90B8DEF35B88}" srcOrd="0" destOrd="0" presId="urn:microsoft.com/office/officeart/2005/8/layout/vList5"/>
    <dgm:cxn modelId="{D5146FCC-3EDF-4666-BD7F-83D02EAA50FB}" type="presParOf" srcId="{9DE92AAD-4273-4D2B-A1D8-FD713A657189}" destId="{8FF268A9-E441-4E2F-9364-754380356DB7}" srcOrd="1" destOrd="0" presId="urn:microsoft.com/office/officeart/2005/8/layout/vList5"/>
    <dgm:cxn modelId="{EBF06B00-E2A5-4852-9F0C-3EA004218BF6}" type="presParOf" srcId="{CABD7CB8-FB17-4DCF-BFF7-47A481A6F1ED}" destId="{2D9981B9-FA95-46E4-8EE7-4A26DBFE9101}" srcOrd="3" destOrd="0" presId="urn:microsoft.com/office/officeart/2005/8/layout/vList5"/>
    <dgm:cxn modelId="{0AB716D4-BBB1-4257-B784-697770406BB6}" type="presParOf" srcId="{CABD7CB8-FB17-4DCF-BFF7-47A481A6F1ED}" destId="{E55D5C08-899D-4E2B-83C6-EC072BD98B41}" srcOrd="4" destOrd="0" presId="urn:microsoft.com/office/officeart/2005/8/layout/vList5"/>
    <dgm:cxn modelId="{2BB5BC97-E775-4613-9C26-25E5200636B1}" type="presParOf" srcId="{E55D5C08-899D-4E2B-83C6-EC072BD98B41}" destId="{082EA35E-2267-4493-867D-733C89C3DF7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AD4EB1-39E9-453B-9D93-5EE6DBF78CE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5563ADC-8C92-4053-8CA0-9A8A669AC4E2}">
      <dgm:prSet/>
      <dgm:spPr/>
      <dgm:t>
        <a:bodyPr/>
        <a:lstStyle/>
        <a:p>
          <a:pPr>
            <a:defRPr cap="all"/>
          </a:pPr>
          <a:r>
            <a:rPr lang="en-CA"/>
            <a:t>Add a diagram showing:Frontend communicates with Backend (Node.js).</a:t>
          </a:r>
          <a:endParaRPr lang="en-US"/>
        </a:p>
      </dgm:t>
    </dgm:pt>
    <dgm:pt modelId="{5E7AD0BF-1F27-4496-ACC1-32DEEAF20B24}" type="parTrans" cxnId="{E0B6CC50-6B75-453F-A073-5776CC67B2D7}">
      <dgm:prSet/>
      <dgm:spPr/>
      <dgm:t>
        <a:bodyPr/>
        <a:lstStyle/>
        <a:p>
          <a:endParaRPr lang="en-US"/>
        </a:p>
      </dgm:t>
    </dgm:pt>
    <dgm:pt modelId="{528B9A3B-79B3-4337-8667-FD5FED1A1A7C}" type="sibTrans" cxnId="{E0B6CC50-6B75-453F-A073-5776CC67B2D7}">
      <dgm:prSet/>
      <dgm:spPr/>
      <dgm:t>
        <a:bodyPr/>
        <a:lstStyle/>
        <a:p>
          <a:endParaRPr lang="en-US"/>
        </a:p>
      </dgm:t>
    </dgm:pt>
    <dgm:pt modelId="{0E49C6D0-E02B-4DE3-B7A6-E6317C74B83A}">
      <dgm:prSet/>
      <dgm:spPr/>
      <dgm:t>
        <a:bodyPr/>
        <a:lstStyle/>
        <a:p>
          <a:pPr>
            <a:defRPr cap="all"/>
          </a:pPr>
          <a:r>
            <a:rPr lang="en-CA"/>
            <a:t>Backend fetches data from external APIs and MongoDB.</a:t>
          </a:r>
          <a:endParaRPr lang="en-US"/>
        </a:p>
      </dgm:t>
    </dgm:pt>
    <dgm:pt modelId="{E5E8D750-D6C1-4C81-AAF2-D56DDA5FC379}" type="parTrans" cxnId="{22CBD15A-3FF3-4B44-ACBD-1AC8F5EF2CE7}">
      <dgm:prSet/>
      <dgm:spPr/>
      <dgm:t>
        <a:bodyPr/>
        <a:lstStyle/>
        <a:p>
          <a:endParaRPr lang="en-US"/>
        </a:p>
      </dgm:t>
    </dgm:pt>
    <dgm:pt modelId="{1123ED9D-6290-47EE-9E1E-68E0799C8FE2}" type="sibTrans" cxnId="{22CBD15A-3FF3-4B44-ACBD-1AC8F5EF2CE7}">
      <dgm:prSet/>
      <dgm:spPr/>
      <dgm:t>
        <a:bodyPr/>
        <a:lstStyle/>
        <a:p>
          <a:endParaRPr lang="en-US"/>
        </a:p>
      </dgm:t>
    </dgm:pt>
    <dgm:pt modelId="{8D68A809-7BAA-488B-85AF-F72651458344}">
      <dgm:prSet/>
      <dgm:spPr/>
      <dgm:t>
        <a:bodyPr/>
        <a:lstStyle/>
        <a:p>
          <a:pPr>
            <a:defRPr cap="all"/>
          </a:pPr>
          <a:r>
            <a:rPr lang="en-CA"/>
            <a:t>Data flows back to the frontend for display.</a:t>
          </a:r>
          <a:endParaRPr lang="en-US"/>
        </a:p>
      </dgm:t>
    </dgm:pt>
    <dgm:pt modelId="{7ECE1124-344B-4913-8B98-BC660C3D1202}" type="parTrans" cxnId="{0E40D83D-60CF-49BA-BFBB-B085C2FC8C9D}">
      <dgm:prSet/>
      <dgm:spPr/>
      <dgm:t>
        <a:bodyPr/>
        <a:lstStyle/>
        <a:p>
          <a:endParaRPr lang="en-US"/>
        </a:p>
      </dgm:t>
    </dgm:pt>
    <dgm:pt modelId="{06A33E16-665B-488E-A401-62FBBBA5E505}" type="sibTrans" cxnId="{0E40D83D-60CF-49BA-BFBB-B085C2FC8C9D}">
      <dgm:prSet/>
      <dgm:spPr/>
      <dgm:t>
        <a:bodyPr/>
        <a:lstStyle/>
        <a:p>
          <a:endParaRPr lang="en-US"/>
        </a:p>
      </dgm:t>
    </dgm:pt>
    <dgm:pt modelId="{35A9FE86-E500-41C6-A983-BD802E62A6E7}" type="pres">
      <dgm:prSet presAssocID="{3DAD4EB1-39E9-453B-9D93-5EE6DBF78CE3}" presName="root" presStyleCnt="0">
        <dgm:presLayoutVars>
          <dgm:dir/>
          <dgm:resizeHandles val="exact"/>
        </dgm:presLayoutVars>
      </dgm:prSet>
      <dgm:spPr/>
    </dgm:pt>
    <dgm:pt modelId="{AEAE92A7-24CB-4DD5-B7A7-9F1E00D86506}" type="pres">
      <dgm:prSet presAssocID="{E5563ADC-8C92-4053-8CA0-9A8A669AC4E2}" presName="compNode" presStyleCnt="0"/>
      <dgm:spPr/>
    </dgm:pt>
    <dgm:pt modelId="{8C484D1E-5144-4FC2-9E18-7A7F711A1B3C}" type="pres">
      <dgm:prSet presAssocID="{E5563ADC-8C92-4053-8CA0-9A8A669AC4E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2E59207-3EDC-4573-95F3-00DACEA51EBE}" type="pres">
      <dgm:prSet presAssocID="{E5563ADC-8C92-4053-8CA0-9A8A669AC4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AD04D3D2-F239-4BD2-9D81-93448D2AC941}" type="pres">
      <dgm:prSet presAssocID="{E5563ADC-8C92-4053-8CA0-9A8A669AC4E2}" presName="spaceRect" presStyleCnt="0"/>
      <dgm:spPr/>
    </dgm:pt>
    <dgm:pt modelId="{7FA46F26-F51D-4439-A952-602E8790C26F}" type="pres">
      <dgm:prSet presAssocID="{E5563ADC-8C92-4053-8CA0-9A8A669AC4E2}" presName="textRect" presStyleLbl="revTx" presStyleIdx="0" presStyleCnt="3">
        <dgm:presLayoutVars>
          <dgm:chMax val="1"/>
          <dgm:chPref val="1"/>
        </dgm:presLayoutVars>
      </dgm:prSet>
      <dgm:spPr/>
    </dgm:pt>
    <dgm:pt modelId="{02F77FCD-8512-4344-8163-991EC062931F}" type="pres">
      <dgm:prSet presAssocID="{528B9A3B-79B3-4337-8667-FD5FED1A1A7C}" presName="sibTrans" presStyleCnt="0"/>
      <dgm:spPr/>
    </dgm:pt>
    <dgm:pt modelId="{58C8F224-296B-4E9C-85BB-0EDEEF533575}" type="pres">
      <dgm:prSet presAssocID="{0E49C6D0-E02B-4DE3-B7A6-E6317C74B83A}" presName="compNode" presStyleCnt="0"/>
      <dgm:spPr/>
    </dgm:pt>
    <dgm:pt modelId="{2BD33FF1-FD10-41CA-9957-5F6F8C5B97DF}" type="pres">
      <dgm:prSet presAssocID="{0E49C6D0-E02B-4DE3-B7A6-E6317C74B83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C70754-0516-4D94-9BB0-49988638DC40}" type="pres">
      <dgm:prSet presAssocID="{0E49C6D0-E02B-4DE3-B7A6-E6317C74B8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884951-C47C-4901-9132-DD61A8A8E511}" type="pres">
      <dgm:prSet presAssocID="{0E49C6D0-E02B-4DE3-B7A6-E6317C74B83A}" presName="spaceRect" presStyleCnt="0"/>
      <dgm:spPr/>
    </dgm:pt>
    <dgm:pt modelId="{F58050D4-7A31-4351-AACD-7EDB6377807F}" type="pres">
      <dgm:prSet presAssocID="{0E49C6D0-E02B-4DE3-B7A6-E6317C74B83A}" presName="textRect" presStyleLbl="revTx" presStyleIdx="1" presStyleCnt="3">
        <dgm:presLayoutVars>
          <dgm:chMax val="1"/>
          <dgm:chPref val="1"/>
        </dgm:presLayoutVars>
      </dgm:prSet>
      <dgm:spPr/>
    </dgm:pt>
    <dgm:pt modelId="{0692076C-901D-4D29-9905-D633A05B359E}" type="pres">
      <dgm:prSet presAssocID="{1123ED9D-6290-47EE-9E1E-68E0799C8FE2}" presName="sibTrans" presStyleCnt="0"/>
      <dgm:spPr/>
    </dgm:pt>
    <dgm:pt modelId="{2F58DE7B-E939-4776-8406-78B544107E75}" type="pres">
      <dgm:prSet presAssocID="{8D68A809-7BAA-488B-85AF-F72651458344}" presName="compNode" presStyleCnt="0"/>
      <dgm:spPr/>
    </dgm:pt>
    <dgm:pt modelId="{C626B187-B75C-49CB-826F-D2A3F71A4D34}" type="pres">
      <dgm:prSet presAssocID="{8D68A809-7BAA-488B-85AF-F7265145834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61C8124-5381-43B4-B64F-A5408C65724A}" type="pres">
      <dgm:prSet presAssocID="{8D68A809-7BAA-488B-85AF-F726514583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02C3F9A-809A-4B51-AB6D-1E35B68E6B11}" type="pres">
      <dgm:prSet presAssocID="{8D68A809-7BAA-488B-85AF-F72651458344}" presName="spaceRect" presStyleCnt="0"/>
      <dgm:spPr/>
    </dgm:pt>
    <dgm:pt modelId="{EFBBAB45-A742-4646-9BC2-3462292DDF88}" type="pres">
      <dgm:prSet presAssocID="{8D68A809-7BAA-488B-85AF-F726514583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40D83D-60CF-49BA-BFBB-B085C2FC8C9D}" srcId="{3DAD4EB1-39E9-453B-9D93-5EE6DBF78CE3}" destId="{8D68A809-7BAA-488B-85AF-F72651458344}" srcOrd="2" destOrd="0" parTransId="{7ECE1124-344B-4913-8B98-BC660C3D1202}" sibTransId="{06A33E16-665B-488E-A401-62FBBBA5E505}"/>
    <dgm:cxn modelId="{E0B6CC50-6B75-453F-A073-5776CC67B2D7}" srcId="{3DAD4EB1-39E9-453B-9D93-5EE6DBF78CE3}" destId="{E5563ADC-8C92-4053-8CA0-9A8A669AC4E2}" srcOrd="0" destOrd="0" parTransId="{5E7AD0BF-1F27-4496-ACC1-32DEEAF20B24}" sibTransId="{528B9A3B-79B3-4337-8667-FD5FED1A1A7C}"/>
    <dgm:cxn modelId="{960B4657-D90F-4162-BD1E-2131051916B1}" type="presOf" srcId="{E5563ADC-8C92-4053-8CA0-9A8A669AC4E2}" destId="{7FA46F26-F51D-4439-A952-602E8790C26F}" srcOrd="0" destOrd="0" presId="urn:microsoft.com/office/officeart/2018/5/layout/IconLeafLabelList"/>
    <dgm:cxn modelId="{22CBD15A-3FF3-4B44-ACBD-1AC8F5EF2CE7}" srcId="{3DAD4EB1-39E9-453B-9D93-5EE6DBF78CE3}" destId="{0E49C6D0-E02B-4DE3-B7A6-E6317C74B83A}" srcOrd="1" destOrd="0" parTransId="{E5E8D750-D6C1-4C81-AAF2-D56DDA5FC379}" sibTransId="{1123ED9D-6290-47EE-9E1E-68E0799C8FE2}"/>
    <dgm:cxn modelId="{E1615083-C73F-43B0-B1B8-1480308676D4}" type="presOf" srcId="{3DAD4EB1-39E9-453B-9D93-5EE6DBF78CE3}" destId="{35A9FE86-E500-41C6-A983-BD802E62A6E7}" srcOrd="0" destOrd="0" presId="urn:microsoft.com/office/officeart/2018/5/layout/IconLeafLabelList"/>
    <dgm:cxn modelId="{1248E583-1A79-41C4-92A1-98D76D89BF5A}" type="presOf" srcId="{8D68A809-7BAA-488B-85AF-F72651458344}" destId="{EFBBAB45-A742-4646-9BC2-3462292DDF88}" srcOrd="0" destOrd="0" presId="urn:microsoft.com/office/officeart/2018/5/layout/IconLeafLabelList"/>
    <dgm:cxn modelId="{53B00AFD-981B-4AE7-AF59-87E6AA97C730}" type="presOf" srcId="{0E49C6D0-E02B-4DE3-B7A6-E6317C74B83A}" destId="{F58050D4-7A31-4351-AACD-7EDB6377807F}" srcOrd="0" destOrd="0" presId="urn:microsoft.com/office/officeart/2018/5/layout/IconLeafLabelList"/>
    <dgm:cxn modelId="{25A8F4C4-4D59-443D-8B4A-AC20C387394E}" type="presParOf" srcId="{35A9FE86-E500-41C6-A983-BD802E62A6E7}" destId="{AEAE92A7-24CB-4DD5-B7A7-9F1E00D86506}" srcOrd="0" destOrd="0" presId="urn:microsoft.com/office/officeart/2018/5/layout/IconLeafLabelList"/>
    <dgm:cxn modelId="{C209274E-96F2-4FEA-A596-FC86554EA3E6}" type="presParOf" srcId="{AEAE92A7-24CB-4DD5-B7A7-9F1E00D86506}" destId="{8C484D1E-5144-4FC2-9E18-7A7F711A1B3C}" srcOrd="0" destOrd="0" presId="urn:microsoft.com/office/officeart/2018/5/layout/IconLeafLabelList"/>
    <dgm:cxn modelId="{652617B8-F7A2-4BEE-9367-63A5D2AD8997}" type="presParOf" srcId="{AEAE92A7-24CB-4DD5-B7A7-9F1E00D86506}" destId="{92E59207-3EDC-4573-95F3-00DACEA51EBE}" srcOrd="1" destOrd="0" presId="urn:microsoft.com/office/officeart/2018/5/layout/IconLeafLabelList"/>
    <dgm:cxn modelId="{422E1939-2A2B-477A-ADF5-A9F9325C538E}" type="presParOf" srcId="{AEAE92A7-24CB-4DD5-B7A7-9F1E00D86506}" destId="{AD04D3D2-F239-4BD2-9D81-93448D2AC941}" srcOrd="2" destOrd="0" presId="urn:microsoft.com/office/officeart/2018/5/layout/IconLeafLabelList"/>
    <dgm:cxn modelId="{74352AA0-4693-45AC-9DD7-9FE711438D26}" type="presParOf" srcId="{AEAE92A7-24CB-4DD5-B7A7-9F1E00D86506}" destId="{7FA46F26-F51D-4439-A952-602E8790C26F}" srcOrd="3" destOrd="0" presId="urn:microsoft.com/office/officeart/2018/5/layout/IconLeafLabelList"/>
    <dgm:cxn modelId="{C5736B7F-B88E-4B37-996F-6FD7EB13E74E}" type="presParOf" srcId="{35A9FE86-E500-41C6-A983-BD802E62A6E7}" destId="{02F77FCD-8512-4344-8163-991EC062931F}" srcOrd="1" destOrd="0" presId="urn:microsoft.com/office/officeart/2018/5/layout/IconLeafLabelList"/>
    <dgm:cxn modelId="{FF6B3C64-2B81-4C3B-82C6-437F57662A31}" type="presParOf" srcId="{35A9FE86-E500-41C6-A983-BD802E62A6E7}" destId="{58C8F224-296B-4E9C-85BB-0EDEEF533575}" srcOrd="2" destOrd="0" presId="urn:microsoft.com/office/officeart/2018/5/layout/IconLeafLabelList"/>
    <dgm:cxn modelId="{21952DFD-0FF5-477F-AD3F-54F9FFA7227F}" type="presParOf" srcId="{58C8F224-296B-4E9C-85BB-0EDEEF533575}" destId="{2BD33FF1-FD10-41CA-9957-5F6F8C5B97DF}" srcOrd="0" destOrd="0" presId="urn:microsoft.com/office/officeart/2018/5/layout/IconLeafLabelList"/>
    <dgm:cxn modelId="{FDFD44C6-847B-4BDD-BBA2-9A246877039A}" type="presParOf" srcId="{58C8F224-296B-4E9C-85BB-0EDEEF533575}" destId="{57C70754-0516-4D94-9BB0-49988638DC40}" srcOrd="1" destOrd="0" presId="urn:microsoft.com/office/officeart/2018/5/layout/IconLeafLabelList"/>
    <dgm:cxn modelId="{98D366BF-F00C-42D6-9326-70E1C04090A2}" type="presParOf" srcId="{58C8F224-296B-4E9C-85BB-0EDEEF533575}" destId="{DF884951-C47C-4901-9132-DD61A8A8E511}" srcOrd="2" destOrd="0" presId="urn:microsoft.com/office/officeart/2018/5/layout/IconLeafLabelList"/>
    <dgm:cxn modelId="{495F756E-172B-47AE-BC91-F1F78FF723A5}" type="presParOf" srcId="{58C8F224-296B-4E9C-85BB-0EDEEF533575}" destId="{F58050D4-7A31-4351-AACD-7EDB6377807F}" srcOrd="3" destOrd="0" presId="urn:microsoft.com/office/officeart/2018/5/layout/IconLeafLabelList"/>
    <dgm:cxn modelId="{A46BFC32-F4C9-45E8-948E-5D223FEC0259}" type="presParOf" srcId="{35A9FE86-E500-41C6-A983-BD802E62A6E7}" destId="{0692076C-901D-4D29-9905-D633A05B359E}" srcOrd="3" destOrd="0" presId="urn:microsoft.com/office/officeart/2018/5/layout/IconLeafLabelList"/>
    <dgm:cxn modelId="{57FC81D6-20E8-4755-8567-3965B9A7273A}" type="presParOf" srcId="{35A9FE86-E500-41C6-A983-BD802E62A6E7}" destId="{2F58DE7B-E939-4776-8406-78B544107E75}" srcOrd="4" destOrd="0" presId="urn:microsoft.com/office/officeart/2018/5/layout/IconLeafLabelList"/>
    <dgm:cxn modelId="{EEDB8591-C6C8-4D79-8444-071E1FE9B7AC}" type="presParOf" srcId="{2F58DE7B-E939-4776-8406-78B544107E75}" destId="{C626B187-B75C-49CB-826F-D2A3F71A4D34}" srcOrd="0" destOrd="0" presId="urn:microsoft.com/office/officeart/2018/5/layout/IconLeafLabelList"/>
    <dgm:cxn modelId="{27ACC8F7-55C6-4CDC-B9ED-E7A2ED8282BC}" type="presParOf" srcId="{2F58DE7B-E939-4776-8406-78B544107E75}" destId="{861C8124-5381-43B4-B64F-A5408C65724A}" srcOrd="1" destOrd="0" presId="urn:microsoft.com/office/officeart/2018/5/layout/IconLeafLabelList"/>
    <dgm:cxn modelId="{13C0971C-6988-4C08-96F5-8C036DD4A5A9}" type="presParOf" srcId="{2F58DE7B-E939-4776-8406-78B544107E75}" destId="{802C3F9A-809A-4B51-AB6D-1E35B68E6B11}" srcOrd="2" destOrd="0" presId="urn:microsoft.com/office/officeart/2018/5/layout/IconLeafLabelList"/>
    <dgm:cxn modelId="{F3A717F1-D56A-471B-AA06-CE291EA2771C}" type="presParOf" srcId="{2F58DE7B-E939-4776-8406-78B544107E75}" destId="{EFBBAB45-A742-4646-9BC2-3462292DDF8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F9185B-15A2-4D12-8058-F66E81247CC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54E75A-BBF9-4E88-9103-C7BC2A5F8BC9}">
      <dgm:prSet/>
      <dgm:spPr/>
      <dgm:t>
        <a:bodyPr/>
        <a:lstStyle/>
        <a:p>
          <a:r>
            <a:rPr lang="en-US" b="1" i="0" baseline="0"/>
            <a:t>Home Page:</a:t>
          </a:r>
          <a:endParaRPr lang="en-US"/>
        </a:p>
      </dgm:t>
    </dgm:pt>
    <dgm:pt modelId="{22753161-D2FE-483B-8803-FEDA26837AD6}" type="parTrans" cxnId="{1A094640-6D46-4DF0-A1AE-D648A30EB099}">
      <dgm:prSet/>
      <dgm:spPr/>
      <dgm:t>
        <a:bodyPr/>
        <a:lstStyle/>
        <a:p>
          <a:endParaRPr lang="en-US"/>
        </a:p>
      </dgm:t>
    </dgm:pt>
    <dgm:pt modelId="{7B1A38FA-C011-4F63-BAE5-9E51FE4C8C00}" type="sibTrans" cxnId="{1A094640-6D46-4DF0-A1AE-D648A30EB099}">
      <dgm:prSet/>
      <dgm:spPr/>
      <dgm:t>
        <a:bodyPr/>
        <a:lstStyle/>
        <a:p>
          <a:endParaRPr lang="en-US"/>
        </a:p>
      </dgm:t>
    </dgm:pt>
    <dgm:pt modelId="{848D4C54-ABC2-48F4-A7D3-59796E3306F2}">
      <dgm:prSet/>
      <dgm:spPr/>
      <dgm:t>
        <a:bodyPr/>
        <a:lstStyle/>
        <a:p>
          <a:r>
            <a:rPr lang="en-US" b="0" i="0" baseline="0"/>
            <a:t>Welcome message and navigation menu.</a:t>
          </a:r>
          <a:endParaRPr lang="en-US"/>
        </a:p>
      </dgm:t>
    </dgm:pt>
    <dgm:pt modelId="{0D67D936-7D4C-492E-A9D7-0108C8196AE2}" type="parTrans" cxnId="{615A5BD1-D385-4E41-A1ED-CC63350BFCB0}">
      <dgm:prSet/>
      <dgm:spPr/>
      <dgm:t>
        <a:bodyPr/>
        <a:lstStyle/>
        <a:p>
          <a:endParaRPr lang="en-US"/>
        </a:p>
      </dgm:t>
    </dgm:pt>
    <dgm:pt modelId="{3164FF10-1C99-4EF9-B262-1A51F4D44429}" type="sibTrans" cxnId="{615A5BD1-D385-4E41-A1ED-CC63350BFCB0}">
      <dgm:prSet/>
      <dgm:spPr/>
      <dgm:t>
        <a:bodyPr/>
        <a:lstStyle/>
        <a:p>
          <a:endParaRPr lang="en-US"/>
        </a:p>
      </dgm:t>
    </dgm:pt>
    <dgm:pt modelId="{5B7EA00F-46D4-4809-B754-9682E0E71ADA}">
      <dgm:prSet/>
      <dgm:spPr/>
      <dgm:t>
        <a:bodyPr/>
        <a:lstStyle/>
        <a:p>
          <a:r>
            <a:rPr lang="en-US" b="1" i="0" baseline="0"/>
            <a:t>Compare Page:</a:t>
          </a:r>
          <a:endParaRPr lang="en-US"/>
        </a:p>
      </dgm:t>
    </dgm:pt>
    <dgm:pt modelId="{86C9C6B5-FA07-4764-B972-A756A666EEEC}" type="parTrans" cxnId="{E9BAC505-2228-42F2-92CE-C518DC8BEC00}">
      <dgm:prSet/>
      <dgm:spPr/>
      <dgm:t>
        <a:bodyPr/>
        <a:lstStyle/>
        <a:p>
          <a:endParaRPr lang="en-US"/>
        </a:p>
      </dgm:t>
    </dgm:pt>
    <dgm:pt modelId="{81050B5D-472A-4476-9BED-F5357D746AAE}" type="sibTrans" cxnId="{E9BAC505-2228-42F2-92CE-C518DC8BEC00}">
      <dgm:prSet/>
      <dgm:spPr/>
      <dgm:t>
        <a:bodyPr/>
        <a:lstStyle/>
        <a:p>
          <a:endParaRPr lang="en-US"/>
        </a:p>
      </dgm:t>
    </dgm:pt>
    <dgm:pt modelId="{33E0636C-46F9-49F5-ABF6-E3C0C0BA52E8}">
      <dgm:prSet/>
      <dgm:spPr/>
      <dgm:t>
        <a:bodyPr/>
        <a:lstStyle/>
        <a:p>
          <a:r>
            <a:rPr lang="en-US" b="0" i="0" baseline="0"/>
            <a:t>Search for products by entering a name or ID.</a:t>
          </a:r>
          <a:endParaRPr lang="en-US"/>
        </a:p>
      </dgm:t>
    </dgm:pt>
    <dgm:pt modelId="{166FA08A-22B8-4D6B-AD25-73102AB0D9DB}" type="parTrans" cxnId="{5B72672B-0E89-44C8-A8DE-6C3AB297A59E}">
      <dgm:prSet/>
      <dgm:spPr/>
      <dgm:t>
        <a:bodyPr/>
        <a:lstStyle/>
        <a:p>
          <a:endParaRPr lang="en-US"/>
        </a:p>
      </dgm:t>
    </dgm:pt>
    <dgm:pt modelId="{F9E857A4-829A-4E28-AD32-8E49E2AEBE20}" type="sibTrans" cxnId="{5B72672B-0E89-44C8-A8DE-6C3AB297A59E}">
      <dgm:prSet/>
      <dgm:spPr/>
      <dgm:t>
        <a:bodyPr/>
        <a:lstStyle/>
        <a:p>
          <a:endParaRPr lang="en-US"/>
        </a:p>
      </dgm:t>
    </dgm:pt>
    <dgm:pt modelId="{B3BCCEBE-0C66-4E2B-B06F-2CEB5A5F7A93}">
      <dgm:prSet/>
      <dgm:spPr/>
      <dgm:t>
        <a:bodyPr/>
        <a:lstStyle/>
        <a:p>
          <a:r>
            <a:rPr lang="en-US" b="0" i="0" baseline="0"/>
            <a:t>Show results fetched from APIs with product details.</a:t>
          </a:r>
          <a:endParaRPr lang="en-US"/>
        </a:p>
      </dgm:t>
    </dgm:pt>
    <dgm:pt modelId="{55A29308-768F-45EA-B604-4DB21178706B}" type="parTrans" cxnId="{B122D1F4-48C7-4893-8F7F-CC466C5A04F6}">
      <dgm:prSet/>
      <dgm:spPr/>
      <dgm:t>
        <a:bodyPr/>
        <a:lstStyle/>
        <a:p>
          <a:endParaRPr lang="en-US"/>
        </a:p>
      </dgm:t>
    </dgm:pt>
    <dgm:pt modelId="{20D9AB01-3A63-4C1D-BF54-AB39CC4197A9}" type="sibTrans" cxnId="{B122D1F4-48C7-4893-8F7F-CC466C5A04F6}">
      <dgm:prSet/>
      <dgm:spPr/>
      <dgm:t>
        <a:bodyPr/>
        <a:lstStyle/>
        <a:p>
          <a:endParaRPr lang="en-US"/>
        </a:p>
      </dgm:t>
    </dgm:pt>
    <dgm:pt modelId="{51C22504-C332-4B7B-A8C0-1C5CC1D5AB75}">
      <dgm:prSet/>
      <dgm:spPr/>
      <dgm:t>
        <a:bodyPr/>
        <a:lstStyle/>
        <a:p>
          <a:r>
            <a:rPr lang="en-US" b="0" i="0" baseline="0"/>
            <a:t>Add a product to the wishlist.</a:t>
          </a:r>
          <a:endParaRPr lang="en-US"/>
        </a:p>
      </dgm:t>
    </dgm:pt>
    <dgm:pt modelId="{80E30E4A-F674-4EBE-ABCC-7746BF06E971}" type="parTrans" cxnId="{93FDE8CF-0D23-46FD-94BB-0B1AE2AF6A61}">
      <dgm:prSet/>
      <dgm:spPr/>
      <dgm:t>
        <a:bodyPr/>
        <a:lstStyle/>
        <a:p>
          <a:endParaRPr lang="en-US"/>
        </a:p>
      </dgm:t>
    </dgm:pt>
    <dgm:pt modelId="{A66F0AC6-6AC2-4E12-B543-65C4D89E7A29}" type="sibTrans" cxnId="{93FDE8CF-0D23-46FD-94BB-0B1AE2AF6A61}">
      <dgm:prSet/>
      <dgm:spPr/>
      <dgm:t>
        <a:bodyPr/>
        <a:lstStyle/>
        <a:p>
          <a:endParaRPr lang="en-US"/>
        </a:p>
      </dgm:t>
    </dgm:pt>
    <dgm:pt modelId="{B7E39919-A803-446A-B1B1-FB44950B9FC4}">
      <dgm:prSet/>
      <dgm:spPr/>
      <dgm:t>
        <a:bodyPr/>
        <a:lstStyle/>
        <a:p>
          <a:r>
            <a:rPr lang="en-US" b="1" i="0" baseline="0"/>
            <a:t>Wishlist Page:</a:t>
          </a:r>
          <a:endParaRPr lang="en-US"/>
        </a:p>
      </dgm:t>
    </dgm:pt>
    <dgm:pt modelId="{AB846983-DAB5-44B6-8011-9499AF0187E4}" type="parTrans" cxnId="{28DF014C-78CD-453C-8A45-3E4DB602DFDB}">
      <dgm:prSet/>
      <dgm:spPr/>
      <dgm:t>
        <a:bodyPr/>
        <a:lstStyle/>
        <a:p>
          <a:endParaRPr lang="en-US"/>
        </a:p>
      </dgm:t>
    </dgm:pt>
    <dgm:pt modelId="{B3BFE388-8F1F-46C9-90F2-4E00B8AA2658}" type="sibTrans" cxnId="{28DF014C-78CD-453C-8A45-3E4DB602DFDB}">
      <dgm:prSet/>
      <dgm:spPr/>
      <dgm:t>
        <a:bodyPr/>
        <a:lstStyle/>
        <a:p>
          <a:endParaRPr lang="en-US"/>
        </a:p>
      </dgm:t>
    </dgm:pt>
    <dgm:pt modelId="{1AD768A2-E8DE-4D41-87CE-C90D1990EA62}">
      <dgm:prSet/>
      <dgm:spPr/>
      <dgm:t>
        <a:bodyPr/>
        <a:lstStyle/>
        <a:p>
          <a:r>
            <a:rPr lang="en-US" b="0" i="0" baseline="0"/>
            <a:t>Display wishlist items.</a:t>
          </a:r>
          <a:endParaRPr lang="en-US"/>
        </a:p>
      </dgm:t>
    </dgm:pt>
    <dgm:pt modelId="{61F990FA-3D92-40F2-AFC0-6BF192B28398}" type="parTrans" cxnId="{F7011903-82CB-4C42-B8A2-F9E3334CFA71}">
      <dgm:prSet/>
      <dgm:spPr/>
      <dgm:t>
        <a:bodyPr/>
        <a:lstStyle/>
        <a:p>
          <a:endParaRPr lang="en-US"/>
        </a:p>
      </dgm:t>
    </dgm:pt>
    <dgm:pt modelId="{139B7D7D-8E9F-42B3-A27F-94B4B57DA54E}" type="sibTrans" cxnId="{F7011903-82CB-4C42-B8A2-F9E3334CFA71}">
      <dgm:prSet/>
      <dgm:spPr/>
      <dgm:t>
        <a:bodyPr/>
        <a:lstStyle/>
        <a:p>
          <a:endParaRPr lang="en-US"/>
        </a:p>
      </dgm:t>
    </dgm:pt>
    <dgm:pt modelId="{95EFE576-EED7-46AA-ACB3-499AFD0D98DF}">
      <dgm:prSet/>
      <dgm:spPr/>
      <dgm:t>
        <a:bodyPr/>
        <a:lstStyle/>
        <a:p>
          <a:r>
            <a:rPr lang="en-US" b="0" i="0" baseline="0"/>
            <a:t>Delete an item and refresh the list to confirm the deletion.</a:t>
          </a:r>
          <a:endParaRPr lang="en-US"/>
        </a:p>
      </dgm:t>
    </dgm:pt>
    <dgm:pt modelId="{4BB2C706-9870-4424-AFFA-A9DEA41DF53A}" type="parTrans" cxnId="{F97A4ADA-C3DC-4383-9AE7-314FC2ACEE8F}">
      <dgm:prSet/>
      <dgm:spPr/>
      <dgm:t>
        <a:bodyPr/>
        <a:lstStyle/>
        <a:p>
          <a:endParaRPr lang="en-US"/>
        </a:p>
      </dgm:t>
    </dgm:pt>
    <dgm:pt modelId="{9BD0D8FE-D0C6-4824-AB90-4506F5B05AF0}" type="sibTrans" cxnId="{F97A4ADA-C3DC-4383-9AE7-314FC2ACEE8F}">
      <dgm:prSet/>
      <dgm:spPr/>
      <dgm:t>
        <a:bodyPr/>
        <a:lstStyle/>
        <a:p>
          <a:endParaRPr lang="en-US"/>
        </a:p>
      </dgm:t>
    </dgm:pt>
    <dgm:pt modelId="{B02487F6-0998-4FCA-B3DE-BEB541FD4F7E}">
      <dgm:prSet/>
      <dgm:spPr/>
      <dgm:t>
        <a:bodyPr/>
        <a:lstStyle/>
        <a:p>
          <a:r>
            <a:rPr lang="en-US" b="1" i="0" baseline="0"/>
            <a:t>Highlight:</a:t>
          </a:r>
          <a:endParaRPr lang="en-US"/>
        </a:p>
      </dgm:t>
    </dgm:pt>
    <dgm:pt modelId="{2ED5F3EA-401B-40CD-8606-ABEDB76F4A6A}" type="parTrans" cxnId="{F4922E19-9641-4730-9786-A993E250A797}">
      <dgm:prSet/>
      <dgm:spPr/>
      <dgm:t>
        <a:bodyPr/>
        <a:lstStyle/>
        <a:p>
          <a:endParaRPr lang="en-US"/>
        </a:p>
      </dgm:t>
    </dgm:pt>
    <dgm:pt modelId="{BD0EE774-C3E0-4CDE-9102-F0A4363857AC}" type="sibTrans" cxnId="{F4922E19-9641-4730-9786-A993E250A797}">
      <dgm:prSet/>
      <dgm:spPr/>
      <dgm:t>
        <a:bodyPr/>
        <a:lstStyle/>
        <a:p>
          <a:endParaRPr lang="en-US"/>
        </a:p>
      </dgm:t>
    </dgm:pt>
    <dgm:pt modelId="{E52AEF59-FABD-463D-B81A-449784B8FB8C}">
      <dgm:prSet/>
      <dgm:spPr/>
      <dgm:t>
        <a:bodyPr/>
        <a:lstStyle/>
        <a:p>
          <a:r>
            <a:rPr lang="en-US" b="0" i="0" baseline="0"/>
            <a:t>Real-time updates when interacting with the wishlist.</a:t>
          </a:r>
          <a:endParaRPr lang="en-US"/>
        </a:p>
      </dgm:t>
    </dgm:pt>
    <dgm:pt modelId="{05E9958A-20D5-4DA4-B7BD-BB8D5AB1870D}" type="parTrans" cxnId="{F49DDF3D-9B8C-45DB-BE9A-1E068827D198}">
      <dgm:prSet/>
      <dgm:spPr/>
      <dgm:t>
        <a:bodyPr/>
        <a:lstStyle/>
        <a:p>
          <a:endParaRPr lang="en-US"/>
        </a:p>
      </dgm:t>
    </dgm:pt>
    <dgm:pt modelId="{79967317-022E-4F02-8423-CA112631E132}" type="sibTrans" cxnId="{F49DDF3D-9B8C-45DB-BE9A-1E068827D198}">
      <dgm:prSet/>
      <dgm:spPr/>
      <dgm:t>
        <a:bodyPr/>
        <a:lstStyle/>
        <a:p>
          <a:endParaRPr lang="en-US"/>
        </a:p>
      </dgm:t>
    </dgm:pt>
    <dgm:pt modelId="{7315CDCD-2E50-4961-BE52-8BE14641BF5C}">
      <dgm:prSet/>
      <dgm:spPr/>
      <dgm:t>
        <a:bodyPr/>
        <a:lstStyle/>
        <a:p>
          <a:r>
            <a:rPr lang="en-US" b="0" i="0" baseline="0"/>
            <a:t>Responsive design across different devices.</a:t>
          </a:r>
          <a:endParaRPr lang="en-US"/>
        </a:p>
      </dgm:t>
    </dgm:pt>
    <dgm:pt modelId="{828FC3C5-F214-4A68-B2B8-AF72C622EFCD}" type="parTrans" cxnId="{0C3FBB8F-A7F8-4FCA-837F-368920BEDDB6}">
      <dgm:prSet/>
      <dgm:spPr/>
      <dgm:t>
        <a:bodyPr/>
        <a:lstStyle/>
        <a:p>
          <a:endParaRPr lang="en-US"/>
        </a:p>
      </dgm:t>
    </dgm:pt>
    <dgm:pt modelId="{D3945760-5344-43F1-AD1D-435EEEECE74A}" type="sibTrans" cxnId="{0C3FBB8F-A7F8-4FCA-837F-368920BEDDB6}">
      <dgm:prSet/>
      <dgm:spPr/>
      <dgm:t>
        <a:bodyPr/>
        <a:lstStyle/>
        <a:p>
          <a:endParaRPr lang="en-US"/>
        </a:p>
      </dgm:t>
    </dgm:pt>
    <dgm:pt modelId="{5CAE26F2-9BE5-49DF-85AC-694294352026}" type="pres">
      <dgm:prSet presAssocID="{A9F9185B-15A2-4D12-8058-F66E81247C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5252A-393D-4957-84FC-1DCCD5A13D97}" type="pres">
      <dgm:prSet presAssocID="{2854E75A-BBF9-4E88-9103-C7BC2A5F8BC9}" presName="root" presStyleCnt="0"/>
      <dgm:spPr/>
    </dgm:pt>
    <dgm:pt modelId="{9B48E33A-848A-41E6-8E5C-7A6C2122EE53}" type="pres">
      <dgm:prSet presAssocID="{2854E75A-BBF9-4E88-9103-C7BC2A5F8BC9}" presName="rootComposite" presStyleCnt="0"/>
      <dgm:spPr/>
    </dgm:pt>
    <dgm:pt modelId="{A6EC59C0-2707-4D3D-8A39-F587D8195566}" type="pres">
      <dgm:prSet presAssocID="{2854E75A-BBF9-4E88-9103-C7BC2A5F8BC9}" presName="rootText" presStyleLbl="node1" presStyleIdx="0" presStyleCnt="6"/>
      <dgm:spPr/>
    </dgm:pt>
    <dgm:pt modelId="{F4A4CCCB-04AB-4E72-B2FB-BB5680D5EA53}" type="pres">
      <dgm:prSet presAssocID="{2854E75A-BBF9-4E88-9103-C7BC2A5F8BC9}" presName="rootConnector" presStyleLbl="node1" presStyleIdx="0" presStyleCnt="6"/>
      <dgm:spPr/>
    </dgm:pt>
    <dgm:pt modelId="{7AA201BC-C78F-4B7C-9CA6-43BE91EDE4E1}" type="pres">
      <dgm:prSet presAssocID="{2854E75A-BBF9-4E88-9103-C7BC2A5F8BC9}" presName="childShape" presStyleCnt="0"/>
      <dgm:spPr/>
    </dgm:pt>
    <dgm:pt modelId="{BCA60CA1-F234-42FF-ACFF-3624DD553111}" type="pres">
      <dgm:prSet presAssocID="{0D67D936-7D4C-492E-A9D7-0108C8196AE2}" presName="Name13" presStyleLbl="parChTrans1D2" presStyleIdx="0" presStyleCnt="6"/>
      <dgm:spPr/>
    </dgm:pt>
    <dgm:pt modelId="{5BEC43ED-7E78-44CD-B558-BFF8A03C1696}" type="pres">
      <dgm:prSet presAssocID="{848D4C54-ABC2-48F4-A7D3-59796E3306F2}" presName="childText" presStyleLbl="bgAcc1" presStyleIdx="0" presStyleCnt="6">
        <dgm:presLayoutVars>
          <dgm:bulletEnabled val="1"/>
        </dgm:presLayoutVars>
      </dgm:prSet>
      <dgm:spPr/>
    </dgm:pt>
    <dgm:pt modelId="{88B8398B-0A65-4EAF-B690-11C2C6C53CA9}" type="pres">
      <dgm:prSet presAssocID="{5B7EA00F-46D4-4809-B754-9682E0E71ADA}" presName="root" presStyleCnt="0"/>
      <dgm:spPr/>
    </dgm:pt>
    <dgm:pt modelId="{3E100018-647B-4AE3-AC73-FB96AE2A239F}" type="pres">
      <dgm:prSet presAssocID="{5B7EA00F-46D4-4809-B754-9682E0E71ADA}" presName="rootComposite" presStyleCnt="0"/>
      <dgm:spPr/>
    </dgm:pt>
    <dgm:pt modelId="{B67AFC8C-B72C-425D-8CB2-87BCF5032D7E}" type="pres">
      <dgm:prSet presAssocID="{5B7EA00F-46D4-4809-B754-9682E0E71ADA}" presName="rootText" presStyleLbl="node1" presStyleIdx="1" presStyleCnt="6"/>
      <dgm:spPr/>
    </dgm:pt>
    <dgm:pt modelId="{9113BDBB-A567-45B0-9F4A-FF3B2966512C}" type="pres">
      <dgm:prSet presAssocID="{5B7EA00F-46D4-4809-B754-9682E0E71ADA}" presName="rootConnector" presStyleLbl="node1" presStyleIdx="1" presStyleCnt="6"/>
      <dgm:spPr/>
    </dgm:pt>
    <dgm:pt modelId="{D2D0DC1D-ADC4-4360-9C11-6C1096EC8334}" type="pres">
      <dgm:prSet presAssocID="{5B7EA00F-46D4-4809-B754-9682E0E71ADA}" presName="childShape" presStyleCnt="0"/>
      <dgm:spPr/>
    </dgm:pt>
    <dgm:pt modelId="{634D993C-02E9-42F0-8342-FBCD75098C39}" type="pres">
      <dgm:prSet presAssocID="{166FA08A-22B8-4D6B-AD25-73102AB0D9DB}" presName="Name13" presStyleLbl="parChTrans1D2" presStyleIdx="1" presStyleCnt="6"/>
      <dgm:spPr/>
    </dgm:pt>
    <dgm:pt modelId="{E6B2F1B6-5E33-4A4F-9E14-1DB75C2ADCA2}" type="pres">
      <dgm:prSet presAssocID="{33E0636C-46F9-49F5-ABF6-E3C0C0BA52E8}" presName="childText" presStyleLbl="bgAcc1" presStyleIdx="1" presStyleCnt="6">
        <dgm:presLayoutVars>
          <dgm:bulletEnabled val="1"/>
        </dgm:presLayoutVars>
      </dgm:prSet>
      <dgm:spPr/>
    </dgm:pt>
    <dgm:pt modelId="{A972E92C-5CB9-4277-8249-AF4DCDF1E027}" type="pres">
      <dgm:prSet presAssocID="{55A29308-768F-45EA-B604-4DB21178706B}" presName="Name13" presStyleLbl="parChTrans1D2" presStyleIdx="2" presStyleCnt="6"/>
      <dgm:spPr/>
    </dgm:pt>
    <dgm:pt modelId="{18ACF497-FE14-49F2-A4FD-451F0DC4B6D2}" type="pres">
      <dgm:prSet presAssocID="{B3BCCEBE-0C66-4E2B-B06F-2CEB5A5F7A93}" presName="childText" presStyleLbl="bgAcc1" presStyleIdx="2" presStyleCnt="6">
        <dgm:presLayoutVars>
          <dgm:bulletEnabled val="1"/>
        </dgm:presLayoutVars>
      </dgm:prSet>
      <dgm:spPr/>
    </dgm:pt>
    <dgm:pt modelId="{7A415CBC-F83D-4824-AFB6-E0BA21F2DD4F}" type="pres">
      <dgm:prSet presAssocID="{80E30E4A-F674-4EBE-ABCC-7746BF06E971}" presName="Name13" presStyleLbl="parChTrans1D2" presStyleIdx="3" presStyleCnt="6"/>
      <dgm:spPr/>
    </dgm:pt>
    <dgm:pt modelId="{00746EB0-02F2-44CE-845E-B4280591CDAE}" type="pres">
      <dgm:prSet presAssocID="{51C22504-C332-4B7B-A8C0-1C5CC1D5AB75}" presName="childText" presStyleLbl="bgAcc1" presStyleIdx="3" presStyleCnt="6">
        <dgm:presLayoutVars>
          <dgm:bulletEnabled val="1"/>
        </dgm:presLayoutVars>
      </dgm:prSet>
      <dgm:spPr/>
    </dgm:pt>
    <dgm:pt modelId="{C0EC61D6-BCC4-4178-B9F9-286F30BF328D}" type="pres">
      <dgm:prSet presAssocID="{B7E39919-A803-446A-B1B1-FB44950B9FC4}" presName="root" presStyleCnt="0"/>
      <dgm:spPr/>
    </dgm:pt>
    <dgm:pt modelId="{38121D95-80B1-4C19-A7B8-52B44AA947AB}" type="pres">
      <dgm:prSet presAssocID="{B7E39919-A803-446A-B1B1-FB44950B9FC4}" presName="rootComposite" presStyleCnt="0"/>
      <dgm:spPr/>
    </dgm:pt>
    <dgm:pt modelId="{9B38DC4F-0543-4F98-B747-1EEDEA771B48}" type="pres">
      <dgm:prSet presAssocID="{B7E39919-A803-446A-B1B1-FB44950B9FC4}" presName="rootText" presStyleLbl="node1" presStyleIdx="2" presStyleCnt="6"/>
      <dgm:spPr/>
    </dgm:pt>
    <dgm:pt modelId="{95673F28-BC27-487F-8026-00E86D64A19A}" type="pres">
      <dgm:prSet presAssocID="{B7E39919-A803-446A-B1B1-FB44950B9FC4}" presName="rootConnector" presStyleLbl="node1" presStyleIdx="2" presStyleCnt="6"/>
      <dgm:spPr/>
    </dgm:pt>
    <dgm:pt modelId="{5EB60FE2-4BAE-4503-A87F-51C1D0830754}" type="pres">
      <dgm:prSet presAssocID="{B7E39919-A803-446A-B1B1-FB44950B9FC4}" presName="childShape" presStyleCnt="0"/>
      <dgm:spPr/>
    </dgm:pt>
    <dgm:pt modelId="{08054549-1B32-49E7-9311-8F64EAF2A8A8}" type="pres">
      <dgm:prSet presAssocID="{61F990FA-3D92-40F2-AFC0-6BF192B28398}" presName="Name13" presStyleLbl="parChTrans1D2" presStyleIdx="4" presStyleCnt="6"/>
      <dgm:spPr/>
    </dgm:pt>
    <dgm:pt modelId="{E8C027A1-B429-43CF-9126-51E5BE373AC5}" type="pres">
      <dgm:prSet presAssocID="{1AD768A2-E8DE-4D41-87CE-C90D1990EA62}" presName="childText" presStyleLbl="bgAcc1" presStyleIdx="4" presStyleCnt="6">
        <dgm:presLayoutVars>
          <dgm:bulletEnabled val="1"/>
        </dgm:presLayoutVars>
      </dgm:prSet>
      <dgm:spPr/>
    </dgm:pt>
    <dgm:pt modelId="{9D728393-5BE6-4A25-98C2-15B25EE1A5FC}" type="pres">
      <dgm:prSet presAssocID="{4BB2C706-9870-4424-AFFA-A9DEA41DF53A}" presName="Name13" presStyleLbl="parChTrans1D2" presStyleIdx="5" presStyleCnt="6"/>
      <dgm:spPr/>
    </dgm:pt>
    <dgm:pt modelId="{A7BDF9BD-7C8E-47CB-BEA7-0CD1A065FFFE}" type="pres">
      <dgm:prSet presAssocID="{95EFE576-EED7-46AA-ACB3-499AFD0D98DF}" presName="childText" presStyleLbl="bgAcc1" presStyleIdx="5" presStyleCnt="6">
        <dgm:presLayoutVars>
          <dgm:bulletEnabled val="1"/>
        </dgm:presLayoutVars>
      </dgm:prSet>
      <dgm:spPr/>
    </dgm:pt>
    <dgm:pt modelId="{D39FFBA0-9CA7-45DA-A4EE-C14BA4DDC4D6}" type="pres">
      <dgm:prSet presAssocID="{B02487F6-0998-4FCA-B3DE-BEB541FD4F7E}" presName="root" presStyleCnt="0"/>
      <dgm:spPr/>
    </dgm:pt>
    <dgm:pt modelId="{AB3AAE7A-DA8D-4C03-935A-CA05530B1446}" type="pres">
      <dgm:prSet presAssocID="{B02487F6-0998-4FCA-B3DE-BEB541FD4F7E}" presName="rootComposite" presStyleCnt="0"/>
      <dgm:spPr/>
    </dgm:pt>
    <dgm:pt modelId="{41E6E13F-84CF-4149-B7DD-3CC02405361E}" type="pres">
      <dgm:prSet presAssocID="{B02487F6-0998-4FCA-B3DE-BEB541FD4F7E}" presName="rootText" presStyleLbl="node1" presStyleIdx="3" presStyleCnt="6"/>
      <dgm:spPr/>
    </dgm:pt>
    <dgm:pt modelId="{705AB4E3-36DD-4747-8C58-09C6007F3E2B}" type="pres">
      <dgm:prSet presAssocID="{B02487F6-0998-4FCA-B3DE-BEB541FD4F7E}" presName="rootConnector" presStyleLbl="node1" presStyleIdx="3" presStyleCnt="6"/>
      <dgm:spPr/>
    </dgm:pt>
    <dgm:pt modelId="{56964DA5-E1E4-4C67-940B-9DECDDD52ABA}" type="pres">
      <dgm:prSet presAssocID="{B02487F6-0998-4FCA-B3DE-BEB541FD4F7E}" presName="childShape" presStyleCnt="0"/>
      <dgm:spPr/>
    </dgm:pt>
    <dgm:pt modelId="{C8202DB3-B59A-4F81-8CBF-B5D2A6C4808B}" type="pres">
      <dgm:prSet presAssocID="{E52AEF59-FABD-463D-B81A-449784B8FB8C}" presName="root" presStyleCnt="0"/>
      <dgm:spPr/>
    </dgm:pt>
    <dgm:pt modelId="{6DF1E106-CC94-4883-9F49-95E4700C7F4B}" type="pres">
      <dgm:prSet presAssocID="{E52AEF59-FABD-463D-B81A-449784B8FB8C}" presName="rootComposite" presStyleCnt="0"/>
      <dgm:spPr/>
    </dgm:pt>
    <dgm:pt modelId="{0F405DC0-AA6D-4B27-9174-387F8B8AFB5E}" type="pres">
      <dgm:prSet presAssocID="{E52AEF59-FABD-463D-B81A-449784B8FB8C}" presName="rootText" presStyleLbl="node1" presStyleIdx="4" presStyleCnt="6"/>
      <dgm:spPr/>
    </dgm:pt>
    <dgm:pt modelId="{4E022872-059E-4FD0-B483-FEC9D3D2DD11}" type="pres">
      <dgm:prSet presAssocID="{E52AEF59-FABD-463D-B81A-449784B8FB8C}" presName="rootConnector" presStyleLbl="node1" presStyleIdx="4" presStyleCnt="6"/>
      <dgm:spPr/>
    </dgm:pt>
    <dgm:pt modelId="{ED724B1B-F789-49B5-887B-D8850F949871}" type="pres">
      <dgm:prSet presAssocID="{E52AEF59-FABD-463D-B81A-449784B8FB8C}" presName="childShape" presStyleCnt="0"/>
      <dgm:spPr/>
    </dgm:pt>
    <dgm:pt modelId="{02D8B523-8783-45C9-B613-55211C76C46C}" type="pres">
      <dgm:prSet presAssocID="{7315CDCD-2E50-4961-BE52-8BE14641BF5C}" presName="root" presStyleCnt="0"/>
      <dgm:spPr/>
    </dgm:pt>
    <dgm:pt modelId="{984B04FD-879E-47A8-B9F5-6F418701770F}" type="pres">
      <dgm:prSet presAssocID="{7315CDCD-2E50-4961-BE52-8BE14641BF5C}" presName="rootComposite" presStyleCnt="0"/>
      <dgm:spPr/>
    </dgm:pt>
    <dgm:pt modelId="{C4FBC7D6-10E1-4923-901C-A33854E81453}" type="pres">
      <dgm:prSet presAssocID="{7315CDCD-2E50-4961-BE52-8BE14641BF5C}" presName="rootText" presStyleLbl="node1" presStyleIdx="5" presStyleCnt="6"/>
      <dgm:spPr/>
    </dgm:pt>
    <dgm:pt modelId="{65198293-E5AF-4D5B-BF52-1CE4959FECC8}" type="pres">
      <dgm:prSet presAssocID="{7315CDCD-2E50-4961-BE52-8BE14641BF5C}" presName="rootConnector" presStyleLbl="node1" presStyleIdx="5" presStyleCnt="6"/>
      <dgm:spPr/>
    </dgm:pt>
    <dgm:pt modelId="{7118EC58-9DEC-478C-B426-06921785B293}" type="pres">
      <dgm:prSet presAssocID="{7315CDCD-2E50-4961-BE52-8BE14641BF5C}" presName="childShape" presStyleCnt="0"/>
      <dgm:spPr/>
    </dgm:pt>
  </dgm:ptLst>
  <dgm:cxnLst>
    <dgm:cxn modelId="{F7011903-82CB-4C42-B8A2-F9E3334CFA71}" srcId="{B7E39919-A803-446A-B1B1-FB44950B9FC4}" destId="{1AD768A2-E8DE-4D41-87CE-C90D1990EA62}" srcOrd="0" destOrd="0" parTransId="{61F990FA-3D92-40F2-AFC0-6BF192B28398}" sibTransId="{139B7D7D-8E9F-42B3-A27F-94B4B57DA54E}"/>
    <dgm:cxn modelId="{E9BAC505-2228-42F2-92CE-C518DC8BEC00}" srcId="{A9F9185B-15A2-4D12-8058-F66E81247CCD}" destId="{5B7EA00F-46D4-4809-B754-9682E0E71ADA}" srcOrd="1" destOrd="0" parTransId="{86C9C6B5-FA07-4764-B972-A756A666EEEC}" sibTransId="{81050B5D-472A-4476-9BED-F5357D746AAE}"/>
    <dgm:cxn modelId="{51D0400E-3162-4498-8E7B-DFC852B4754A}" type="presOf" srcId="{7315CDCD-2E50-4961-BE52-8BE14641BF5C}" destId="{C4FBC7D6-10E1-4923-901C-A33854E81453}" srcOrd="0" destOrd="0" presId="urn:microsoft.com/office/officeart/2005/8/layout/hierarchy3"/>
    <dgm:cxn modelId="{F4922E19-9641-4730-9786-A993E250A797}" srcId="{A9F9185B-15A2-4D12-8058-F66E81247CCD}" destId="{B02487F6-0998-4FCA-B3DE-BEB541FD4F7E}" srcOrd="3" destOrd="0" parTransId="{2ED5F3EA-401B-40CD-8606-ABEDB76F4A6A}" sibTransId="{BD0EE774-C3E0-4CDE-9102-F0A4363857AC}"/>
    <dgm:cxn modelId="{5B72672B-0E89-44C8-A8DE-6C3AB297A59E}" srcId="{5B7EA00F-46D4-4809-B754-9682E0E71ADA}" destId="{33E0636C-46F9-49F5-ABF6-E3C0C0BA52E8}" srcOrd="0" destOrd="0" parTransId="{166FA08A-22B8-4D6B-AD25-73102AB0D9DB}" sibTransId="{F9E857A4-829A-4E28-AD32-8E49E2AEBE20}"/>
    <dgm:cxn modelId="{F425F82E-427E-4E36-BB46-744C611E682D}" type="presOf" srcId="{51C22504-C332-4B7B-A8C0-1C5CC1D5AB75}" destId="{00746EB0-02F2-44CE-845E-B4280591CDAE}" srcOrd="0" destOrd="0" presId="urn:microsoft.com/office/officeart/2005/8/layout/hierarchy3"/>
    <dgm:cxn modelId="{A7963434-BF6F-4E2C-9BD7-9520FADAD9C7}" type="presOf" srcId="{61F990FA-3D92-40F2-AFC0-6BF192B28398}" destId="{08054549-1B32-49E7-9311-8F64EAF2A8A8}" srcOrd="0" destOrd="0" presId="urn:microsoft.com/office/officeart/2005/8/layout/hierarchy3"/>
    <dgm:cxn modelId="{F49DDF3D-9B8C-45DB-BE9A-1E068827D198}" srcId="{A9F9185B-15A2-4D12-8058-F66E81247CCD}" destId="{E52AEF59-FABD-463D-B81A-449784B8FB8C}" srcOrd="4" destOrd="0" parTransId="{05E9958A-20D5-4DA4-B7BD-BB8D5AB1870D}" sibTransId="{79967317-022E-4F02-8423-CA112631E132}"/>
    <dgm:cxn modelId="{1A094640-6D46-4DF0-A1AE-D648A30EB099}" srcId="{A9F9185B-15A2-4D12-8058-F66E81247CCD}" destId="{2854E75A-BBF9-4E88-9103-C7BC2A5F8BC9}" srcOrd="0" destOrd="0" parTransId="{22753161-D2FE-483B-8803-FEDA26837AD6}" sibTransId="{7B1A38FA-C011-4F63-BAE5-9E51FE4C8C00}"/>
    <dgm:cxn modelId="{DBD51F5C-9D86-4EC4-9995-2A0374803011}" type="presOf" srcId="{B7E39919-A803-446A-B1B1-FB44950B9FC4}" destId="{95673F28-BC27-487F-8026-00E86D64A19A}" srcOrd="1" destOrd="0" presId="urn:microsoft.com/office/officeart/2005/8/layout/hierarchy3"/>
    <dgm:cxn modelId="{18ED6D5D-8A8F-4E5D-BC03-B2D10ADE7B41}" type="presOf" srcId="{4BB2C706-9870-4424-AFFA-A9DEA41DF53A}" destId="{9D728393-5BE6-4A25-98C2-15B25EE1A5FC}" srcOrd="0" destOrd="0" presId="urn:microsoft.com/office/officeart/2005/8/layout/hierarchy3"/>
    <dgm:cxn modelId="{14F27142-A1D0-49B5-984C-503D9C2CD402}" type="presOf" srcId="{2854E75A-BBF9-4E88-9103-C7BC2A5F8BC9}" destId="{F4A4CCCB-04AB-4E72-B2FB-BB5680D5EA53}" srcOrd="1" destOrd="0" presId="urn:microsoft.com/office/officeart/2005/8/layout/hierarchy3"/>
    <dgm:cxn modelId="{44D0FB4B-A6B1-4FED-A878-AF419D3377D9}" type="presOf" srcId="{B7E39919-A803-446A-B1B1-FB44950B9FC4}" destId="{9B38DC4F-0543-4F98-B747-1EEDEA771B48}" srcOrd="0" destOrd="0" presId="urn:microsoft.com/office/officeart/2005/8/layout/hierarchy3"/>
    <dgm:cxn modelId="{28DF014C-78CD-453C-8A45-3E4DB602DFDB}" srcId="{A9F9185B-15A2-4D12-8058-F66E81247CCD}" destId="{B7E39919-A803-446A-B1B1-FB44950B9FC4}" srcOrd="2" destOrd="0" parTransId="{AB846983-DAB5-44B6-8011-9499AF0187E4}" sibTransId="{B3BFE388-8F1F-46C9-90F2-4E00B8AA2658}"/>
    <dgm:cxn modelId="{2BFABF4D-CE5A-412D-9252-1B2CEB959619}" type="presOf" srcId="{95EFE576-EED7-46AA-ACB3-499AFD0D98DF}" destId="{A7BDF9BD-7C8E-47CB-BEA7-0CD1A065FFFE}" srcOrd="0" destOrd="0" presId="urn:microsoft.com/office/officeart/2005/8/layout/hierarchy3"/>
    <dgm:cxn modelId="{FF82856E-A817-4AB7-81E5-F5A82AF8CF86}" type="presOf" srcId="{80E30E4A-F674-4EBE-ABCC-7746BF06E971}" destId="{7A415CBC-F83D-4824-AFB6-E0BA21F2DD4F}" srcOrd="0" destOrd="0" presId="urn:microsoft.com/office/officeart/2005/8/layout/hierarchy3"/>
    <dgm:cxn modelId="{D8D78350-0C46-4CDD-BFDF-4CF5E99A56B2}" type="presOf" srcId="{B02487F6-0998-4FCA-B3DE-BEB541FD4F7E}" destId="{41E6E13F-84CF-4149-B7DD-3CC02405361E}" srcOrd="0" destOrd="0" presId="urn:microsoft.com/office/officeart/2005/8/layout/hierarchy3"/>
    <dgm:cxn modelId="{53F95C57-E3E4-45CC-B379-D69CF594D0AF}" type="presOf" srcId="{E52AEF59-FABD-463D-B81A-449784B8FB8C}" destId="{4E022872-059E-4FD0-B483-FEC9D3D2DD11}" srcOrd="1" destOrd="0" presId="urn:microsoft.com/office/officeart/2005/8/layout/hierarchy3"/>
    <dgm:cxn modelId="{5A987377-F37D-47F5-B19F-390FC5F18F7B}" type="presOf" srcId="{2854E75A-BBF9-4E88-9103-C7BC2A5F8BC9}" destId="{A6EC59C0-2707-4D3D-8A39-F587D8195566}" srcOrd="0" destOrd="0" presId="urn:microsoft.com/office/officeart/2005/8/layout/hierarchy3"/>
    <dgm:cxn modelId="{54976F58-C652-481E-9303-48EFC0BB4FE4}" type="presOf" srcId="{5B7EA00F-46D4-4809-B754-9682E0E71ADA}" destId="{9113BDBB-A567-45B0-9F4A-FF3B2966512C}" srcOrd="1" destOrd="0" presId="urn:microsoft.com/office/officeart/2005/8/layout/hierarchy3"/>
    <dgm:cxn modelId="{3135B080-F154-4281-9506-E6625AEB1319}" type="presOf" srcId="{B3BCCEBE-0C66-4E2B-B06F-2CEB5A5F7A93}" destId="{18ACF497-FE14-49F2-A4FD-451F0DC4B6D2}" srcOrd="0" destOrd="0" presId="urn:microsoft.com/office/officeart/2005/8/layout/hierarchy3"/>
    <dgm:cxn modelId="{00AA688D-D42F-4EF3-97B3-0F52D99B6F2D}" type="presOf" srcId="{7315CDCD-2E50-4961-BE52-8BE14641BF5C}" destId="{65198293-E5AF-4D5B-BF52-1CE4959FECC8}" srcOrd="1" destOrd="0" presId="urn:microsoft.com/office/officeart/2005/8/layout/hierarchy3"/>
    <dgm:cxn modelId="{0C3FBB8F-A7F8-4FCA-837F-368920BEDDB6}" srcId="{A9F9185B-15A2-4D12-8058-F66E81247CCD}" destId="{7315CDCD-2E50-4961-BE52-8BE14641BF5C}" srcOrd="5" destOrd="0" parTransId="{828FC3C5-F214-4A68-B2B8-AF72C622EFCD}" sibTransId="{D3945760-5344-43F1-AD1D-435EEEECE74A}"/>
    <dgm:cxn modelId="{5986E89D-BEEF-436A-826C-90B83DDBDBD9}" type="presOf" srcId="{55A29308-768F-45EA-B604-4DB21178706B}" destId="{A972E92C-5CB9-4277-8249-AF4DCDF1E027}" srcOrd="0" destOrd="0" presId="urn:microsoft.com/office/officeart/2005/8/layout/hierarchy3"/>
    <dgm:cxn modelId="{1F21E3A1-66D7-4B1F-95EC-594B257AA068}" type="presOf" srcId="{A9F9185B-15A2-4D12-8058-F66E81247CCD}" destId="{5CAE26F2-9BE5-49DF-85AC-694294352026}" srcOrd="0" destOrd="0" presId="urn:microsoft.com/office/officeart/2005/8/layout/hierarchy3"/>
    <dgm:cxn modelId="{C2588FA3-E9B6-4A59-B5CB-4F6749FDCC7D}" type="presOf" srcId="{E52AEF59-FABD-463D-B81A-449784B8FB8C}" destId="{0F405DC0-AA6D-4B27-9174-387F8B8AFB5E}" srcOrd="0" destOrd="0" presId="urn:microsoft.com/office/officeart/2005/8/layout/hierarchy3"/>
    <dgm:cxn modelId="{612343BE-5982-4614-AFD7-18A8EB31B526}" type="presOf" srcId="{33E0636C-46F9-49F5-ABF6-E3C0C0BA52E8}" destId="{E6B2F1B6-5E33-4A4F-9E14-1DB75C2ADCA2}" srcOrd="0" destOrd="0" presId="urn:microsoft.com/office/officeart/2005/8/layout/hierarchy3"/>
    <dgm:cxn modelId="{F14D18C2-BC71-467F-88D6-FCA769883FB9}" type="presOf" srcId="{1AD768A2-E8DE-4D41-87CE-C90D1990EA62}" destId="{E8C027A1-B429-43CF-9126-51E5BE373AC5}" srcOrd="0" destOrd="0" presId="urn:microsoft.com/office/officeart/2005/8/layout/hierarchy3"/>
    <dgm:cxn modelId="{41F864C9-A8DB-4C2E-92C7-6C57215A04DB}" type="presOf" srcId="{5B7EA00F-46D4-4809-B754-9682E0E71ADA}" destId="{B67AFC8C-B72C-425D-8CB2-87BCF5032D7E}" srcOrd="0" destOrd="0" presId="urn:microsoft.com/office/officeart/2005/8/layout/hierarchy3"/>
    <dgm:cxn modelId="{93FDE8CF-0D23-46FD-94BB-0B1AE2AF6A61}" srcId="{5B7EA00F-46D4-4809-B754-9682E0E71ADA}" destId="{51C22504-C332-4B7B-A8C0-1C5CC1D5AB75}" srcOrd="2" destOrd="0" parTransId="{80E30E4A-F674-4EBE-ABCC-7746BF06E971}" sibTransId="{A66F0AC6-6AC2-4E12-B543-65C4D89E7A29}"/>
    <dgm:cxn modelId="{615A5BD1-D385-4E41-A1ED-CC63350BFCB0}" srcId="{2854E75A-BBF9-4E88-9103-C7BC2A5F8BC9}" destId="{848D4C54-ABC2-48F4-A7D3-59796E3306F2}" srcOrd="0" destOrd="0" parTransId="{0D67D936-7D4C-492E-A9D7-0108C8196AE2}" sibTransId="{3164FF10-1C99-4EF9-B262-1A51F4D44429}"/>
    <dgm:cxn modelId="{F97A4ADA-C3DC-4383-9AE7-314FC2ACEE8F}" srcId="{B7E39919-A803-446A-B1B1-FB44950B9FC4}" destId="{95EFE576-EED7-46AA-ACB3-499AFD0D98DF}" srcOrd="1" destOrd="0" parTransId="{4BB2C706-9870-4424-AFFA-A9DEA41DF53A}" sibTransId="{9BD0D8FE-D0C6-4824-AB90-4506F5B05AF0}"/>
    <dgm:cxn modelId="{93F4F8DA-251F-4C27-A7FB-6182D940DA64}" type="presOf" srcId="{848D4C54-ABC2-48F4-A7D3-59796E3306F2}" destId="{5BEC43ED-7E78-44CD-B558-BFF8A03C1696}" srcOrd="0" destOrd="0" presId="urn:microsoft.com/office/officeart/2005/8/layout/hierarchy3"/>
    <dgm:cxn modelId="{342DF7E0-D582-47CC-83FE-5AD8EBE5A17A}" type="presOf" srcId="{B02487F6-0998-4FCA-B3DE-BEB541FD4F7E}" destId="{705AB4E3-36DD-4747-8C58-09C6007F3E2B}" srcOrd="1" destOrd="0" presId="urn:microsoft.com/office/officeart/2005/8/layout/hierarchy3"/>
    <dgm:cxn modelId="{B122D1F4-48C7-4893-8F7F-CC466C5A04F6}" srcId="{5B7EA00F-46D4-4809-B754-9682E0E71ADA}" destId="{B3BCCEBE-0C66-4E2B-B06F-2CEB5A5F7A93}" srcOrd="1" destOrd="0" parTransId="{55A29308-768F-45EA-B604-4DB21178706B}" sibTransId="{20D9AB01-3A63-4C1D-BF54-AB39CC4197A9}"/>
    <dgm:cxn modelId="{793601FA-A717-4F49-AA8E-F94464B447A5}" type="presOf" srcId="{166FA08A-22B8-4D6B-AD25-73102AB0D9DB}" destId="{634D993C-02E9-42F0-8342-FBCD75098C39}" srcOrd="0" destOrd="0" presId="urn:microsoft.com/office/officeart/2005/8/layout/hierarchy3"/>
    <dgm:cxn modelId="{78E41BFE-5816-4740-A3C8-97D0491F62B1}" type="presOf" srcId="{0D67D936-7D4C-492E-A9D7-0108C8196AE2}" destId="{BCA60CA1-F234-42FF-ACFF-3624DD553111}" srcOrd="0" destOrd="0" presId="urn:microsoft.com/office/officeart/2005/8/layout/hierarchy3"/>
    <dgm:cxn modelId="{5EB7404A-60A7-4925-BB9D-4E7B954F1109}" type="presParOf" srcId="{5CAE26F2-9BE5-49DF-85AC-694294352026}" destId="{8455252A-393D-4957-84FC-1DCCD5A13D97}" srcOrd="0" destOrd="0" presId="urn:microsoft.com/office/officeart/2005/8/layout/hierarchy3"/>
    <dgm:cxn modelId="{DF0294B6-B4A9-41DA-B5DA-870C9DB4BEC1}" type="presParOf" srcId="{8455252A-393D-4957-84FC-1DCCD5A13D97}" destId="{9B48E33A-848A-41E6-8E5C-7A6C2122EE53}" srcOrd="0" destOrd="0" presId="urn:microsoft.com/office/officeart/2005/8/layout/hierarchy3"/>
    <dgm:cxn modelId="{559E3EEE-7324-4D73-80A9-0901D5E23FA1}" type="presParOf" srcId="{9B48E33A-848A-41E6-8E5C-7A6C2122EE53}" destId="{A6EC59C0-2707-4D3D-8A39-F587D8195566}" srcOrd="0" destOrd="0" presId="urn:microsoft.com/office/officeart/2005/8/layout/hierarchy3"/>
    <dgm:cxn modelId="{0F8E75B8-A0E1-4DB8-8EB6-83CBE2A99186}" type="presParOf" srcId="{9B48E33A-848A-41E6-8E5C-7A6C2122EE53}" destId="{F4A4CCCB-04AB-4E72-B2FB-BB5680D5EA53}" srcOrd="1" destOrd="0" presId="urn:microsoft.com/office/officeart/2005/8/layout/hierarchy3"/>
    <dgm:cxn modelId="{5490BDC3-9E62-496D-AB6F-E87479E2A1B3}" type="presParOf" srcId="{8455252A-393D-4957-84FC-1DCCD5A13D97}" destId="{7AA201BC-C78F-4B7C-9CA6-43BE91EDE4E1}" srcOrd="1" destOrd="0" presId="urn:microsoft.com/office/officeart/2005/8/layout/hierarchy3"/>
    <dgm:cxn modelId="{3FF34BC4-801A-432E-9E61-B4977DA9E0A5}" type="presParOf" srcId="{7AA201BC-C78F-4B7C-9CA6-43BE91EDE4E1}" destId="{BCA60CA1-F234-42FF-ACFF-3624DD553111}" srcOrd="0" destOrd="0" presId="urn:microsoft.com/office/officeart/2005/8/layout/hierarchy3"/>
    <dgm:cxn modelId="{6A375F38-AE21-44C8-84C9-0F50F70DEF02}" type="presParOf" srcId="{7AA201BC-C78F-4B7C-9CA6-43BE91EDE4E1}" destId="{5BEC43ED-7E78-44CD-B558-BFF8A03C1696}" srcOrd="1" destOrd="0" presId="urn:microsoft.com/office/officeart/2005/8/layout/hierarchy3"/>
    <dgm:cxn modelId="{390E9AE0-17EB-45BB-86F3-E7BBC348720E}" type="presParOf" srcId="{5CAE26F2-9BE5-49DF-85AC-694294352026}" destId="{88B8398B-0A65-4EAF-B690-11C2C6C53CA9}" srcOrd="1" destOrd="0" presId="urn:microsoft.com/office/officeart/2005/8/layout/hierarchy3"/>
    <dgm:cxn modelId="{5B9EBE70-17E8-4D2F-886B-2145EB4E7184}" type="presParOf" srcId="{88B8398B-0A65-4EAF-B690-11C2C6C53CA9}" destId="{3E100018-647B-4AE3-AC73-FB96AE2A239F}" srcOrd="0" destOrd="0" presId="urn:microsoft.com/office/officeart/2005/8/layout/hierarchy3"/>
    <dgm:cxn modelId="{D3AB8D77-6783-45FC-B6D6-CBFE173D3F68}" type="presParOf" srcId="{3E100018-647B-4AE3-AC73-FB96AE2A239F}" destId="{B67AFC8C-B72C-425D-8CB2-87BCF5032D7E}" srcOrd="0" destOrd="0" presId="urn:microsoft.com/office/officeart/2005/8/layout/hierarchy3"/>
    <dgm:cxn modelId="{494ED0B8-DC65-476D-992A-02B040BA1102}" type="presParOf" srcId="{3E100018-647B-4AE3-AC73-FB96AE2A239F}" destId="{9113BDBB-A567-45B0-9F4A-FF3B2966512C}" srcOrd="1" destOrd="0" presId="urn:microsoft.com/office/officeart/2005/8/layout/hierarchy3"/>
    <dgm:cxn modelId="{FDF44BF6-CFCF-455E-9F66-BC189953D28B}" type="presParOf" srcId="{88B8398B-0A65-4EAF-B690-11C2C6C53CA9}" destId="{D2D0DC1D-ADC4-4360-9C11-6C1096EC8334}" srcOrd="1" destOrd="0" presId="urn:microsoft.com/office/officeart/2005/8/layout/hierarchy3"/>
    <dgm:cxn modelId="{D620668B-764D-406A-97FD-EFF3DA7F6D52}" type="presParOf" srcId="{D2D0DC1D-ADC4-4360-9C11-6C1096EC8334}" destId="{634D993C-02E9-42F0-8342-FBCD75098C39}" srcOrd="0" destOrd="0" presId="urn:microsoft.com/office/officeart/2005/8/layout/hierarchy3"/>
    <dgm:cxn modelId="{9D777298-6E71-4011-8E75-3F058A8CF959}" type="presParOf" srcId="{D2D0DC1D-ADC4-4360-9C11-6C1096EC8334}" destId="{E6B2F1B6-5E33-4A4F-9E14-1DB75C2ADCA2}" srcOrd="1" destOrd="0" presId="urn:microsoft.com/office/officeart/2005/8/layout/hierarchy3"/>
    <dgm:cxn modelId="{E13E70C8-D95E-49F1-8C18-1B225353B621}" type="presParOf" srcId="{D2D0DC1D-ADC4-4360-9C11-6C1096EC8334}" destId="{A972E92C-5CB9-4277-8249-AF4DCDF1E027}" srcOrd="2" destOrd="0" presId="urn:microsoft.com/office/officeart/2005/8/layout/hierarchy3"/>
    <dgm:cxn modelId="{AEEFB7E2-5BEF-4E44-AC6A-6940F1D704BA}" type="presParOf" srcId="{D2D0DC1D-ADC4-4360-9C11-6C1096EC8334}" destId="{18ACF497-FE14-49F2-A4FD-451F0DC4B6D2}" srcOrd="3" destOrd="0" presId="urn:microsoft.com/office/officeart/2005/8/layout/hierarchy3"/>
    <dgm:cxn modelId="{F490865A-6165-4C70-A86E-5C0F7DA5C533}" type="presParOf" srcId="{D2D0DC1D-ADC4-4360-9C11-6C1096EC8334}" destId="{7A415CBC-F83D-4824-AFB6-E0BA21F2DD4F}" srcOrd="4" destOrd="0" presId="urn:microsoft.com/office/officeart/2005/8/layout/hierarchy3"/>
    <dgm:cxn modelId="{E7D213D7-2A11-47C2-BB90-F7749145E27E}" type="presParOf" srcId="{D2D0DC1D-ADC4-4360-9C11-6C1096EC8334}" destId="{00746EB0-02F2-44CE-845E-B4280591CDAE}" srcOrd="5" destOrd="0" presId="urn:microsoft.com/office/officeart/2005/8/layout/hierarchy3"/>
    <dgm:cxn modelId="{8276C795-55A1-4E7F-97E6-44705A43D8FA}" type="presParOf" srcId="{5CAE26F2-9BE5-49DF-85AC-694294352026}" destId="{C0EC61D6-BCC4-4178-B9F9-286F30BF328D}" srcOrd="2" destOrd="0" presId="urn:microsoft.com/office/officeart/2005/8/layout/hierarchy3"/>
    <dgm:cxn modelId="{B0DA56AD-63D5-43B7-B17C-C1EAEDBF03F0}" type="presParOf" srcId="{C0EC61D6-BCC4-4178-B9F9-286F30BF328D}" destId="{38121D95-80B1-4C19-A7B8-52B44AA947AB}" srcOrd="0" destOrd="0" presId="urn:microsoft.com/office/officeart/2005/8/layout/hierarchy3"/>
    <dgm:cxn modelId="{660562F1-7DE1-4FAE-8160-5F5300075BDB}" type="presParOf" srcId="{38121D95-80B1-4C19-A7B8-52B44AA947AB}" destId="{9B38DC4F-0543-4F98-B747-1EEDEA771B48}" srcOrd="0" destOrd="0" presId="urn:microsoft.com/office/officeart/2005/8/layout/hierarchy3"/>
    <dgm:cxn modelId="{63FFD09B-F271-4190-B9C9-101BDCE403A8}" type="presParOf" srcId="{38121D95-80B1-4C19-A7B8-52B44AA947AB}" destId="{95673F28-BC27-487F-8026-00E86D64A19A}" srcOrd="1" destOrd="0" presId="urn:microsoft.com/office/officeart/2005/8/layout/hierarchy3"/>
    <dgm:cxn modelId="{533E2002-B837-4724-A5CE-42FDF3D5D149}" type="presParOf" srcId="{C0EC61D6-BCC4-4178-B9F9-286F30BF328D}" destId="{5EB60FE2-4BAE-4503-A87F-51C1D0830754}" srcOrd="1" destOrd="0" presId="urn:microsoft.com/office/officeart/2005/8/layout/hierarchy3"/>
    <dgm:cxn modelId="{7062CE3C-A9BB-4A36-8BBE-0CA50BD871EB}" type="presParOf" srcId="{5EB60FE2-4BAE-4503-A87F-51C1D0830754}" destId="{08054549-1B32-49E7-9311-8F64EAF2A8A8}" srcOrd="0" destOrd="0" presId="urn:microsoft.com/office/officeart/2005/8/layout/hierarchy3"/>
    <dgm:cxn modelId="{1B2A9698-988C-4677-AF7E-4B8CDD3884EA}" type="presParOf" srcId="{5EB60FE2-4BAE-4503-A87F-51C1D0830754}" destId="{E8C027A1-B429-43CF-9126-51E5BE373AC5}" srcOrd="1" destOrd="0" presId="urn:microsoft.com/office/officeart/2005/8/layout/hierarchy3"/>
    <dgm:cxn modelId="{74E10E1D-DCC5-4F0A-89F3-01DAEAD38CD4}" type="presParOf" srcId="{5EB60FE2-4BAE-4503-A87F-51C1D0830754}" destId="{9D728393-5BE6-4A25-98C2-15B25EE1A5FC}" srcOrd="2" destOrd="0" presId="urn:microsoft.com/office/officeart/2005/8/layout/hierarchy3"/>
    <dgm:cxn modelId="{242954C7-AEDF-4138-B077-E876F7C9F5DA}" type="presParOf" srcId="{5EB60FE2-4BAE-4503-A87F-51C1D0830754}" destId="{A7BDF9BD-7C8E-47CB-BEA7-0CD1A065FFFE}" srcOrd="3" destOrd="0" presId="urn:microsoft.com/office/officeart/2005/8/layout/hierarchy3"/>
    <dgm:cxn modelId="{848B645A-5EFA-4CAA-8FA9-C69D84518B5C}" type="presParOf" srcId="{5CAE26F2-9BE5-49DF-85AC-694294352026}" destId="{D39FFBA0-9CA7-45DA-A4EE-C14BA4DDC4D6}" srcOrd="3" destOrd="0" presId="urn:microsoft.com/office/officeart/2005/8/layout/hierarchy3"/>
    <dgm:cxn modelId="{6A795287-1857-4561-8877-D8371E457A0F}" type="presParOf" srcId="{D39FFBA0-9CA7-45DA-A4EE-C14BA4DDC4D6}" destId="{AB3AAE7A-DA8D-4C03-935A-CA05530B1446}" srcOrd="0" destOrd="0" presId="urn:microsoft.com/office/officeart/2005/8/layout/hierarchy3"/>
    <dgm:cxn modelId="{FA602FB3-A799-431F-BCD6-8D889B0503C7}" type="presParOf" srcId="{AB3AAE7A-DA8D-4C03-935A-CA05530B1446}" destId="{41E6E13F-84CF-4149-B7DD-3CC02405361E}" srcOrd="0" destOrd="0" presId="urn:microsoft.com/office/officeart/2005/8/layout/hierarchy3"/>
    <dgm:cxn modelId="{33674F6A-990D-4869-B7F7-B87B9647A687}" type="presParOf" srcId="{AB3AAE7A-DA8D-4C03-935A-CA05530B1446}" destId="{705AB4E3-36DD-4747-8C58-09C6007F3E2B}" srcOrd="1" destOrd="0" presId="urn:microsoft.com/office/officeart/2005/8/layout/hierarchy3"/>
    <dgm:cxn modelId="{D4DD1067-8F38-4683-B5A0-B801D17F12AD}" type="presParOf" srcId="{D39FFBA0-9CA7-45DA-A4EE-C14BA4DDC4D6}" destId="{56964DA5-E1E4-4C67-940B-9DECDDD52ABA}" srcOrd="1" destOrd="0" presId="urn:microsoft.com/office/officeart/2005/8/layout/hierarchy3"/>
    <dgm:cxn modelId="{6D628FFF-D33A-44E6-9109-2D72BA157C1F}" type="presParOf" srcId="{5CAE26F2-9BE5-49DF-85AC-694294352026}" destId="{C8202DB3-B59A-4F81-8CBF-B5D2A6C4808B}" srcOrd="4" destOrd="0" presId="urn:microsoft.com/office/officeart/2005/8/layout/hierarchy3"/>
    <dgm:cxn modelId="{14666841-7F99-49A8-8A65-AEC808CEA59C}" type="presParOf" srcId="{C8202DB3-B59A-4F81-8CBF-B5D2A6C4808B}" destId="{6DF1E106-CC94-4883-9F49-95E4700C7F4B}" srcOrd="0" destOrd="0" presId="urn:microsoft.com/office/officeart/2005/8/layout/hierarchy3"/>
    <dgm:cxn modelId="{C6B57206-CD62-44A5-9E7A-C65D2F6487DB}" type="presParOf" srcId="{6DF1E106-CC94-4883-9F49-95E4700C7F4B}" destId="{0F405DC0-AA6D-4B27-9174-387F8B8AFB5E}" srcOrd="0" destOrd="0" presId="urn:microsoft.com/office/officeart/2005/8/layout/hierarchy3"/>
    <dgm:cxn modelId="{17C57E7C-D5B9-4DF7-9E1E-AD60CF0D8DBD}" type="presParOf" srcId="{6DF1E106-CC94-4883-9F49-95E4700C7F4B}" destId="{4E022872-059E-4FD0-B483-FEC9D3D2DD11}" srcOrd="1" destOrd="0" presId="urn:microsoft.com/office/officeart/2005/8/layout/hierarchy3"/>
    <dgm:cxn modelId="{F20BF912-E757-44A7-A057-F8D91A35CA4E}" type="presParOf" srcId="{C8202DB3-B59A-4F81-8CBF-B5D2A6C4808B}" destId="{ED724B1B-F789-49B5-887B-D8850F949871}" srcOrd="1" destOrd="0" presId="urn:microsoft.com/office/officeart/2005/8/layout/hierarchy3"/>
    <dgm:cxn modelId="{2803C07D-7A95-4A35-9892-57A7DA035DFA}" type="presParOf" srcId="{5CAE26F2-9BE5-49DF-85AC-694294352026}" destId="{02D8B523-8783-45C9-B613-55211C76C46C}" srcOrd="5" destOrd="0" presId="urn:microsoft.com/office/officeart/2005/8/layout/hierarchy3"/>
    <dgm:cxn modelId="{38C1A7DF-25A9-4AC7-A4C9-563C7F5642D8}" type="presParOf" srcId="{02D8B523-8783-45C9-B613-55211C76C46C}" destId="{984B04FD-879E-47A8-B9F5-6F418701770F}" srcOrd="0" destOrd="0" presId="urn:microsoft.com/office/officeart/2005/8/layout/hierarchy3"/>
    <dgm:cxn modelId="{A41C0DD2-7056-442A-ACDB-28D826A60EA3}" type="presParOf" srcId="{984B04FD-879E-47A8-B9F5-6F418701770F}" destId="{C4FBC7D6-10E1-4923-901C-A33854E81453}" srcOrd="0" destOrd="0" presId="urn:microsoft.com/office/officeart/2005/8/layout/hierarchy3"/>
    <dgm:cxn modelId="{BEFFD267-C4CC-407D-B369-0F9CBED259BC}" type="presParOf" srcId="{984B04FD-879E-47A8-B9F5-6F418701770F}" destId="{65198293-E5AF-4D5B-BF52-1CE4959FECC8}" srcOrd="1" destOrd="0" presId="urn:microsoft.com/office/officeart/2005/8/layout/hierarchy3"/>
    <dgm:cxn modelId="{7F8A2EAE-CF6B-441A-8354-F917766762C2}" type="presParOf" srcId="{02D8B523-8783-45C9-B613-55211C76C46C}" destId="{7118EC58-9DEC-478C-B426-06921785B29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2D2F8E-2230-4C44-87D8-DD09E7A7F9C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0B0F66-D08F-40F4-BDD6-5D38998B310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Potential Features: User Authentication:</a:t>
          </a:r>
          <a:endParaRPr lang="en-US"/>
        </a:p>
      </dgm:t>
    </dgm:pt>
    <dgm:pt modelId="{E357A562-A758-4EF3-9A8F-653033A6A6B5}" type="parTrans" cxnId="{DC6FFA5A-8FBD-4C8D-8A26-CEF3FBE1B098}">
      <dgm:prSet/>
      <dgm:spPr/>
      <dgm:t>
        <a:bodyPr/>
        <a:lstStyle/>
        <a:p>
          <a:endParaRPr lang="en-US"/>
        </a:p>
      </dgm:t>
    </dgm:pt>
    <dgm:pt modelId="{ACA95B51-00D5-48DF-8F68-4CF0164DFAB1}" type="sibTrans" cxnId="{DC6FFA5A-8FBD-4C8D-8A26-CEF3FBE1B098}">
      <dgm:prSet/>
      <dgm:spPr/>
      <dgm:t>
        <a:bodyPr/>
        <a:lstStyle/>
        <a:p>
          <a:endParaRPr lang="en-US"/>
        </a:p>
      </dgm:t>
    </dgm:pt>
    <dgm:pt modelId="{6B4915DA-0482-4739-BFB9-E95CE7D8900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Enable personalized accounts to save individual Wishlist.</a:t>
          </a:r>
          <a:endParaRPr lang="en-US"/>
        </a:p>
      </dgm:t>
    </dgm:pt>
    <dgm:pt modelId="{C0837984-339A-45E0-9853-7C3208C01E1E}" type="parTrans" cxnId="{5EB501E8-DB77-4C61-BBE5-4CF2891134E6}">
      <dgm:prSet/>
      <dgm:spPr/>
      <dgm:t>
        <a:bodyPr/>
        <a:lstStyle/>
        <a:p>
          <a:endParaRPr lang="en-US"/>
        </a:p>
      </dgm:t>
    </dgm:pt>
    <dgm:pt modelId="{7980C35B-A6FF-4374-885E-C822E64C7128}" type="sibTrans" cxnId="{5EB501E8-DB77-4C61-BBE5-4CF2891134E6}">
      <dgm:prSet/>
      <dgm:spPr/>
      <dgm:t>
        <a:bodyPr/>
        <a:lstStyle/>
        <a:p>
          <a:endParaRPr lang="en-US"/>
        </a:p>
      </dgm:t>
    </dgm:pt>
    <dgm:pt modelId="{5846A610-E7BD-4BCE-8476-D540398E9C3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Advanced Search Filters:</a:t>
          </a:r>
          <a:endParaRPr lang="en-US"/>
        </a:p>
      </dgm:t>
    </dgm:pt>
    <dgm:pt modelId="{DD47E022-3A1D-49D9-B65C-ADD0DEF0CFBD}" type="parTrans" cxnId="{0A2F7DDD-C459-4429-B145-F84BE5EA246F}">
      <dgm:prSet/>
      <dgm:spPr/>
      <dgm:t>
        <a:bodyPr/>
        <a:lstStyle/>
        <a:p>
          <a:endParaRPr lang="en-US"/>
        </a:p>
      </dgm:t>
    </dgm:pt>
    <dgm:pt modelId="{73685642-275F-439B-9166-BB3F167BEB45}" type="sibTrans" cxnId="{0A2F7DDD-C459-4429-B145-F84BE5EA246F}">
      <dgm:prSet/>
      <dgm:spPr/>
      <dgm:t>
        <a:bodyPr/>
        <a:lstStyle/>
        <a:p>
          <a:endParaRPr lang="en-US"/>
        </a:p>
      </dgm:t>
    </dgm:pt>
    <dgm:pt modelId="{80720B56-3C61-4AE5-B435-35DC16459EC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Include filters for price range, brand, category, and ratings.</a:t>
          </a:r>
          <a:endParaRPr lang="en-US"/>
        </a:p>
      </dgm:t>
    </dgm:pt>
    <dgm:pt modelId="{045225FB-4766-4968-9C94-9BEC10FA4540}" type="parTrans" cxnId="{6C77A23B-B14D-4371-B6CE-3C02845D9A88}">
      <dgm:prSet/>
      <dgm:spPr/>
      <dgm:t>
        <a:bodyPr/>
        <a:lstStyle/>
        <a:p>
          <a:endParaRPr lang="en-US"/>
        </a:p>
      </dgm:t>
    </dgm:pt>
    <dgm:pt modelId="{A65C92B0-871C-4957-B045-BB0723F519DB}" type="sibTrans" cxnId="{6C77A23B-B14D-4371-B6CE-3C02845D9A88}">
      <dgm:prSet/>
      <dgm:spPr/>
      <dgm:t>
        <a:bodyPr/>
        <a:lstStyle/>
        <a:p>
          <a:endParaRPr lang="en-US"/>
        </a:p>
      </dgm:t>
    </dgm:pt>
    <dgm:pt modelId="{9372410E-B36B-4825-84AE-99B3E6081C7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Dynamic Notifications:</a:t>
          </a:r>
          <a:endParaRPr lang="en-US"/>
        </a:p>
      </dgm:t>
    </dgm:pt>
    <dgm:pt modelId="{24DB06AC-A8D3-4C4F-BAEF-F7EAEB3E15E0}" type="parTrans" cxnId="{B0195CED-D144-4EF7-BF58-FC432659EDC4}">
      <dgm:prSet/>
      <dgm:spPr/>
      <dgm:t>
        <a:bodyPr/>
        <a:lstStyle/>
        <a:p>
          <a:endParaRPr lang="en-US"/>
        </a:p>
      </dgm:t>
    </dgm:pt>
    <dgm:pt modelId="{760D957D-773E-41CB-9C59-D2687E80BC6E}" type="sibTrans" cxnId="{B0195CED-D144-4EF7-BF58-FC432659EDC4}">
      <dgm:prSet/>
      <dgm:spPr/>
      <dgm:t>
        <a:bodyPr/>
        <a:lstStyle/>
        <a:p>
          <a:endParaRPr lang="en-US"/>
        </a:p>
      </dgm:t>
    </dgm:pt>
    <dgm:pt modelId="{C823C896-3837-4938-9224-A11F6FC88D8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Alerts for price drops, stock availability, or discounts.</a:t>
          </a:r>
          <a:endParaRPr lang="en-US"/>
        </a:p>
      </dgm:t>
    </dgm:pt>
    <dgm:pt modelId="{EB15AFD6-A25A-458C-974B-5CFE9C48B756}" type="parTrans" cxnId="{53D8F7E3-8E49-43E6-8A18-5A4372286C58}">
      <dgm:prSet/>
      <dgm:spPr/>
      <dgm:t>
        <a:bodyPr/>
        <a:lstStyle/>
        <a:p>
          <a:endParaRPr lang="en-US"/>
        </a:p>
      </dgm:t>
    </dgm:pt>
    <dgm:pt modelId="{5CDFDC96-9EF8-4483-9389-9410EFEA1421}" type="sibTrans" cxnId="{53D8F7E3-8E49-43E6-8A18-5A4372286C58}">
      <dgm:prSet/>
      <dgm:spPr/>
      <dgm:t>
        <a:bodyPr/>
        <a:lstStyle/>
        <a:p>
          <a:endParaRPr lang="en-US"/>
        </a:p>
      </dgm:t>
    </dgm:pt>
    <dgm:pt modelId="{E5641ADA-B211-4916-9166-C3DFA4EDAD5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Analytics Dashboard:</a:t>
          </a:r>
          <a:endParaRPr lang="en-US"/>
        </a:p>
      </dgm:t>
    </dgm:pt>
    <dgm:pt modelId="{AC629A42-7F27-48AA-97AB-5BAFC7CD56BF}" type="parTrans" cxnId="{4F5A20E3-7138-41CB-AA89-CDC92ADB0652}">
      <dgm:prSet/>
      <dgm:spPr/>
      <dgm:t>
        <a:bodyPr/>
        <a:lstStyle/>
        <a:p>
          <a:endParaRPr lang="en-US"/>
        </a:p>
      </dgm:t>
    </dgm:pt>
    <dgm:pt modelId="{3EC40BC8-6BB7-4F92-B350-FC4E2739398A}" type="sibTrans" cxnId="{4F5A20E3-7138-41CB-AA89-CDC92ADB0652}">
      <dgm:prSet/>
      <dgm:spPr/>
      <dgm:t>
        <a:bodyPr/>
        <a:lstStyle/>
        <a:p>
          <a:endParaRPr lang="en-US"/>
        </a:p>
      </dgm:t>
    </dgm:pt>
    <dgm:pt modelId="{FADE81AD-97AD-406D-96BC-7781B52E608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Visualize trends in saved wishlist items (e.g., price fluctuations).</a:t>
          </a:r>
          <a:endParaRPr lang="en-US"/>
        </a:p>
      </dgm:t>
    </dgm:pt>
    <dgm:pt modelId="{EFF34152-E586-4754-AB18-460D5C1D7161}" type="parTrans" cxnId="{74DBE43E-A8AA-4D95-A495-C8D0E71DF9F9}">
      <dgm:prSet/>
      <dgm:spPr/>
      <dgm:t>
        <a:bodyPr/>
        <a:lstStyle/>
        <a:p>
          <a:endParaRPr lang="en-US"/>
        </a:p>
      </dgm:t>
    </dgm:pt>
    <dgm:pt modelId="{2A90FB88-1BB7-49FC-86B0-4D964B26CC96}" type="sibTrans" cxnId="{74DBE43E-A8AA-4D95-A495-C8D0E71DF9F9}">
      <dgm:prSet/>
      <dgm:spPr/>
      <dgm:t>
        <a:bodyPr/>
        <a:lstStyle/>
        <a:p>
          <a:endParaRPr lang="en-US"/>
        </a:p>
      </dgm:t>
    </dgm:pt>
    <dgm:pt modelId="{DE448D8F-6FEF-46BD-BB73-903C4EC7C57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Mobile App Integration:</a:t>
          </a:r>
          <a:endParaRPr lang="en-US"/>
        </a:p>
      </dgm:t>
    </dgm:pt>
    <dgm:pt modelId="{EFDF93A4-4251-4487-B88E-3AF9479C33FF}" type="parTrans" cxnId="{4C13DDB1-A9A8-4E00-9065-3949DE9EF24C}">
      <dgm:prSet/>
      <dgm:spPr/>
      <dgm:t>
        <a:bodyPr/>
        <a:lstStyle/>
        <a:p>
          <a:endParaRPr lang="en-US"/>
        </a:p>
      </dgm:t>
    </dgm:pt>
    <dgm:pt modelId="{1AD12F80-0E9B-46E5-A442-AE2C1B77174F}" type="sibTrans" cxnId="{4C13DDB1-A9A8-4E00-9065-3949DE9EF24C}">
      <dgm:prSet/>
      <dgm:spPr/>
      <dgm:t>
        <a:bodyPr/>
        <a:lstStyle/>
        <a:p>
          <a:endParaRPr lang="en-US"/>
        </a:p>
      </dgm:t>
    </dgm:pt>
    <dgm:pt modelId="{B873A830-A084-41DD-8752-05C1FD85DD1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Develop a companion app for on-the-go access.</a:t>
          </a:r>
          <a:endParaRPr lang="en-US"/>
        </a:p>
      </dgm:t>
    </dgm:pt>
    <dgm:pt modelId="{3699B4D9-9A08-4B10-BC20-40BA867F378B}" type="parTrans" cxnId="{FDC6FB85-E115-4033-90A1-66889DEB8233}">
      <dgm:prSet/>
      <dgm:spPr/>
      <dgm:t>
        <a:bodyPr/>
        <a:lstStyle/>
        <a:p>
          <a:endParaRPr lang="en-US"/>
        </a:p>
      </dgm:t>
    </dgm:pt>
    <dgm:pt modelId="{A53ABCF9-B788-41DF-8CCF-C064DAE9E6C4}" type="sibTrans" cxnId="{FDC6FB85-E115-4033-90A1-66889DEB8233}">
      <dgm:prSet/>
      <dgm:spPr/>
      <dgm:t>
        <a:bodyPr/>
        <a:lstStyle/>
        <a:p>
          <a:endParaRPr lang="en-US"/>
        </a:p>
      </dgm:t>
    </dgm:pt>
    <dgm:pt modelId="{772CB95B-A119-4758-A36F-2C2ABCE0001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API Expansion:</a:t>
          </a:r>
          <a:endParaRPr lang="en-US"/>
        </a:p>
      </dgm:t>
    </dgm:pt>
    <dgm:pt modelId="{28570E46-6987-4410-A439-90575F2AB352}" type="parTrans" cxnId="{0C822623-89FB-4D1A-ACE6-362C4D95BA92}">
      <dgm:prSet/>
      <dgm:spPr/>
      <dgm:t>
        <a:bodyPr/>
        <a:lstStyle/>
        <a:p>
          <a:endParaRPr lang="en-US"/>
        </a:p>
      </dgm:t>
    </dgm:pt>
    <dgm:pt modelId="{2A415970-B60B-420C-A756-62ABC6C1611A}" type="sibTrans" cxnId="{0C822623-89FB-4D1A-ACE6-362C4D95BA92}">
      <dgm:prSet/>
      <dgm:spPr/>
      <dgm:t>
        <a:bodyPr/>
        <a:lstStyle/>
        <a:p>
          <a:endParaRPr lang="en-US"/>
        </a:p>
      </dgm:t>
    </dgm:pt>
    <dgm:pt modelId="{7658B9E4-E320-45DD-A358-822C448C5F0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Integrate additional e-commerce platforms for more comprehensive comparisons.</a:t>
          </a:r>
          <a:endParaRPr lang="en-US"/>
        </a:p>
      </dgm:t>
    </dgm:pt>
    <dgm:pt modelId="{192D69BD-4A33-4B84-AFFF-A674C656401C}" type="parTrans" cxnId="{39A1B0E3-AC9D-4854-A882-B1752E69B3A8}">
      <dgm:prSet/>
      <dgm:spPr/>
      <dgm:t>
        <a:bodyPr/>
        <a:lstStyle/>
        <a:p>
          <a:endParaRPr lang="en-US"/>
        </a:p>
      </dgm:t>
    </dgm:pt>
    <dgm:pt modelId="{FDDAD8E4-6076-4EDD-A405-244251F0F18C}" type="sibTrans" cxnId="{39A1B0E3-AC9D-4854-A882-B1752E69B3A8}">
      <dgm:prSet/>
      <dgm:spPr/>
      <dgm:t>
        <a:bodyPr/>
        <a:lstStyle/>
        <a:p>
          <a:endParaRPr lang="en-US"/>
        </a:p>
      </dgm:t>
    </dgm:pt>
    <dgm:pt modelId="{DAC6AAF8-9EAF-48F2-AFC4-6A17D448FC7E}" type="pres">
      <dgm:prSet presAssocID="{042D2F8E-2230-4C44-87D8-DD09E7A7F9CC}" presName="root" presStyleCnt="0">
        <dgm:presLayoutVars>
          <dgm:dir/>
          <dgm:resizeHandles val="exact"/>
        </dgm:presLayoutVars>
      </dgm:prSet>
      <dgm:spPr/>
    </dgm:pt>
    <dgm:pt modelId="{2BDC616A-628C-49D3-9F1B-F73936B9400B}" type="pres">
      <dgm:prSet presAssocID="{630B0F66-D08F-40F4-BDD6-5D38998B310E}" presName="compNode" presStyleCnt="0"/>
      <dgm:spPr/>
    </dgm:pt>
    <dgm:pt modelId="{FB48A333-2D7E-4182-B6AB-F1C0AF975217}" type="pres">
      <dgm:prSet presAssocID="{630B0F66-D08F-40F4-BDD6-5D38998B310E}" presName="bgRect" presStyleLbl="bgShp" presStyleIdx="0" presStyleCnt="6"/>
      <dgm:spPr/>
    </dgm:pt>
    <dgm:pt modelId="{A3CC4B1B-F428-4C9A-BA79-27BC3295B02E}" type="pres">
      <dgm:prSet presAssocID="{630B0F66-D08F-40F4-BDD6-5D38998B310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D77402C8-8AE3-4548-B653-A8C0F00D862C}" type="pres">
      <dgm:prSet presAssocID="{630B0F66-D08F-40F4-BDD6-5D38998B310E}" presName="spaceRect" presStyleCnt="0"/>
      <dgm:spPr/>
    </dgm:pt>
    <dgm:pt modelId="{11A890EC-2643-4DEC-B26F-F0FE8BE11703}" type="pres">
      <dgm:prSet presAssocID="{630B0F66-D08F-40F4-BDD6-5D38998B310E}" presName="parTx" presStyleLbl="revTx" presStyleIdx="0" presStyleCnt="12">
        <dgm:presLayoutVars>
          <dgm:chMax val="0"/>
          <dgm:chPref val="0"/>
        </dgm:presLayoutVars>
      </dgm:prSet>
      <dgm:spPr/>
    </dgm:pt>
    <dgm:pt modelId="{0668EE93-79FE-48FF-B3D7-402897C967F1}" type="pres">
      <dgm:prSet presAssocID="{630B0F66-D08F-40F4-BDD6-5D38998B310E}" presName="desTx" presStyleLbl="revTx" presStyleIdx="1" presStyleCnt="12">
        <dgm:presLayoutVars/>
      </dgm:prSet>
      <dgm:spPr/>
    </dgm:pt>
    <dgm:pt modelId="{7019516D-07E3-47B5-9187-AFFFD792E917}" type="pres">
      <dgm:prSet presAssocID="{ACA95B51-00D5-48DF-8F68-4CF0164DFAB1}" presName="sibTrans" presStyleCnt="0"/>
      <dgm:spPr/>
    </dgm:pt>
    <dgm:pt modelId="{1232E469-1E04-4527-ADF0-ECD919F4DCC3}" type="pres">
      <dgm:prSet presAssocID="{5846A610-E7BD-4BCE-8476-D540398E9C30}" presName="compNode" presStyleCnt="0"/>
      <dgm:spPr/>
    </dgm:pt>
    <dgm:pt modelId="{EEAC3A24-6D57-4080-9483-E62BAEC64FF1}" type="pres">
      <dgm:prSet presAssocID="{5846A610-E7BD-4BCE-8476-D540398E9C30}" presName="bgRect" presStyleLbl="bgShp" presStyleIdx="1" presStyleCnt="6"/>
      <dgm:spPr/>
    </dgm:pt>
    <dgm:pt modelId="{C56FF28F-E3E4-43F2-ADA3-2AC47633C163}" type="pres">
      <dgm:prSet presAssocID="{5846A610-E7BD-4BCE-8476-D540398E9C3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F74459E-4074-412A-B4B7-6EB1B877F2FA}" type="pres">
      <dgm:prSet presAssocID="{5846A610-E7BD-4BCE-8476-D540398E9C30}" presName="spaceRect" presStyleCnt="0"/>
      <dgm:spPr/>
    </dgm:pt>
    <dgm:pt modelId="{89556DB6-2429-4E82-8CA4-533489CBCB2F}" type="pres">
      <dgm:prSet presAssocID="{5846A610-E7BD-4BCE-8476-D540398E9C30}" presName="parTx" presStyleLbl="revTx" presStyleIdx="2" presStyleCnt="12">
        <dgm:presLayoutVars>
          <dgm:chMax val="0"/>
          <dgm:chPref val="0"/>
        </dgm:presLayoutVars>
      </dgm:prSet>
      <dgm:spPr/>
    </dgm:pt>
    <dgm:pt modelId="{20BAD324-D66C-4BC4-A20F-5EC02965B6F2}" type="pres">
      <dgm:prSet presAssocID="{5846A610-E7BD-4BCE-8476-D540398E9C30}" presName="desTx" presStyleLbl="revTx" presStyleIdx="3" presStyleCnt="12">
        <dgm:presLayoutVars/>
      </dgm:prSet>
      <dgm:spPr/>
    </dgm:pt>
    <dgm:pt modelId="{FCD47E0B-C143-482B-8693-99CE512CFCF2}" type="pres">
      <dgm:prSet presAssocID="{73685642-275F-439B-9166-BB3F167BEB45}" presName="sibTrans" presStyleCnt="0"/>
      <dgm:spPr/>
    </dgm:pt>
    <dgm:pt modelId="{C2ECF510-4FF0-491C-9B02-3CDF79F69AFD}" type="pres">
      <dgm:prSet presAssocID="{9372410E-B36B-4825-84AE-99B3E6081C73}" presName="compNode" presStyleCnt="0"/>
      <dgm:spPr/>
    </dgm:pt>
    <dgm:pt modelId="{2D5A25FA-C7CB-4ACF-BDB6-B8232BD49D09}" type="pres">
      <dgm:prSet presAssocID="{9372410E-B36B-4825-84AE-99B3E6081C73}" presName="bgRect" presStyleLbl="bgShp" presStyleIdx="2" presStyleCnt="6"/>
      <dgm:spPr/>
    </dgm:pt>
    <dgm:pt modelId="{812AEDC5-DE0A-48CA-9CB0-4B5AF1384939}" type="pres">
      <dgm:prSet presAssocID="{9372410E-B36B-4825-84AE-99B3E6081C7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lash"/>
        </a:ext>
      </dgm:extLst>
    </dgm:pt>
    <dgm:pt modelId="{FD858FA5-9D69-4E2D-B3B6-A2B52A464F83}" type="pres">
      <dgm:prSet presAssocID="{9372410E-B36B-4825-84AE-99B3E6081C73}" presName="spaceRect" presStyleCnt="0"/>
      <dgm:spPr/>
    </dgm:pt>
    <dgm:pt modelId="{5254B3F4-7495-410B-ABBF-D07DCD918282}" type="pres">
      <dgm:prSet presAssocID="{9372410E-B36B-4825-84AE-99B3E6081C73}" presName="parTx" presStyleLbl="revTx" presStyleIdx="4" presStyleCnt="12">
        <dgm:presLayoutVars>
          <dgm:chMax val="0"/>
          <dgm:chPref val="0"/>
        </dgm:presLayoutVars>
      </dgm:prSet>
      <dgm:spPr/>
    </dgm:pt>
    <dgm:pt modelId="{770B8F29-25F3-4018-A2C7-4277930C16DA}" type="pres">
      <dgm:prSet presAssocID="{9372410E-B36B-4825-84AE-99B3E6081C73}" presName="desTx" presStyleLbl="revTx" presStyleIdx="5" presStyleCnt="12">
        <dgm:presLayoutVars/>
      </dgm:prSet>
      <dgm:spPr/>
    </dgm:pt>
    <dgm:pt modelId="{522BD76A-9C6D-438B-86B1-AA5CF2D7B2A9}" type="pres">
      <dgm:prSet presAssocID="{760D957D-773E-41CB-9C59-D2687E80BC6E}" presName="sibTrans" presStyleCnt="0"/>
      <dgm:spPr/>
    </dgm:pt>
    <dgm:pt modelId="{E9ED4EC8-5B69-4A9A-AEC2-5B5051E24C7E}" type="pres">
      <dgm:prSet presAssocID="{E5641ADA-B211-4916-9166-C3DFA4EDAD52}" presName="compNode" presStyleCnt="0"/>
      <dgm:spPr/>
    </dgm:pt>
    <dgm:pt modelId="{FCAB251A-ED3A-495F-B043-DCC38CCC584A}" type="pres">
      <dgm:prSet presAssocID="{E5641ADA-B211-4916-9166-C3DFA4EDAD52}" presName="bgRect" presStyleLbl="bgShp" presStyleIdx="3" presStyleCnt="6"/>
      <dgm:spPr/>
    </dgm:pt>
    <dgm:pt modelId="{C6C2ADFC-64A2-4B7D-9B15-C382190A6725}" type="pres">
      <dgm:prSet presAssocID="{E5641ADA-B211-4916-9166-C3DFA4EDAD5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7E05904-96AA-4C26-A7AC-AC9DB103EE77}" type="pres">
      <dgm:prSet presAssocID="{E5641ADA-B211-4916-9166-C3DFA4EDAD52}" presName="spaceRect" presStyleCnt="0"/>
      <dgm:spPr/>
    </dgm:pt>
    <dgm:pt modelId="{D39C24BB-7960-4DE3-A2FD-F9B80F050E93}" type="pres">
      <dgm:prSet presAssocID="{E5641ADA-B211-4916-9166-C3DFA4EDAD52}" presName="parTx" presStyleLbl="revTx" presStyleIdx="6" presStyleCnt="12">
        <dgm:presLayoutVars>
          <dgm:chMax val="0"/>
          <dgm:chPref val="0"/>
        </dgm:presLayoutVars>
      </dgm:prSet>
      <dgm:spPr/>
    </dgm:pt>
    <dgm:pt modelId="{01CA5F72-AFC0-47D6-8841-9FFF63EAE3A0}" type="pres">
      <dgm:prSet presAssocID="{E5641ADA-B211-4916-9166-C3DFA4EDAD52}" presName="desTx" presStyleLbl="revTx" presStyleIdx="7" presStyleCnt="12">
        <dgm:presLayoutVars/>
      </dgm:prSet>
      <dgm:spPr/>
    </dgm:pt>
    <dgm:pt modelId="{7AEFACBB-43E7-41BF-A389-95E484A646BC}" type="pres">
      <dgm:prSet presAssocID="{3EC40BC8-6BB7-4F92-B350-FC4E2739398A}" presName="sibTrans" presStyleCnt="0"/>
      <dgm:spPr/>
    </dgm:pt>
    <dgm:pt modelId="{C7BF3B85-52A8-4452-BDB1-4308F8FE6FDF}" type="pres">
      <dgm:prSet presAssocID="{DE448D8F-6FEF-46BD-BB73-903C4EC7C57C}" presName="compNode" presStyleCnt="0"/>
      <dgm:spPr/>
    </dgm:pt>
    <dgm:pt modelId="{A6FB7FCE-87B7-4B0A-AED5-A3BA234C743F}" type="pres">
      <dgm:prSet presAssocID="{DE448D8F-6FEF-46BD-BB73-903C4EC7C57C}" presName="bgRect" presStyleLbl="bgShp" presStyleIdx="4" presStyleCnt="6"/>
      <dgm:spPr/>
    </dgm:pt>
    <dgm:pt modelId="{9EBD7615-980C-44AC-ADE9-0CD3B2403984}" type="pres">
      <dgm:prSet presAssocID="{DE448D8F-6FEF-46BD-BB73-903C4EC7C57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DE5021D-C273-4A1E-A53A-A324A34840EB}" type="pres">
      <dgm:prSet presAssocID="{DE448D8F-6FEF-46BD-BB73-903C4EC7C57C}" presName="spaceRect" presStyleCnt="0"/>
      <dgm:spPr/>
    </dgm:pt>
    <dgm:pt modelId="{721EFCF7-CD8B-4B27-AE01-CB6BD031B985}" type="pres">
      <dgm:prSet presAssocID="{DE448D8F-6FEF-46BD-BB73-903C4EC7C57C}" presName="parTx" presStyleLbl="revTx" presStyleIdx="8" presStyleCnt="12">
        <dgm:presLayoutVars>
          <dgm:chMax val="0"/>
          <dgm:chPref val="0"/>
        </dgm:presLayoutVars>
      </dgm:prSet>
      <dgm:spPr/>
    </dgm:pt>
    <dgm:pt modelId="{F39F04C5-B4CB-4817-8A2F-1BEC685AECB9}" type="pres">
      <dgm:prSet presAssocID="{DE448D8F-6FEF-46BD-BB73-903C4EC7C57C}" presName="desTx" presStyleLbl="revTx" presStyleIdx="9" presStyleCnt="12">
        <dgm:presLayoutVars/>
      </dgm:prSet>
      <dgm:spPr/>
    </dgm:pt>
    <dgm:pt modelId="{0CC09E20-46C8-480E-86E5-5132E1A694EB}" type="pres">
      <dgm:prSet presAssocID="{1AD12F80-0E9B-46E5-A442-AE2C1B77174F}" presName="sibTrans" presStyleCnt="0"/>
      <dgm:spPr/>
    </dgm:pt>
    <dgm:pt modelId="{D4934F8C-1072-4B2E-9722-61B9AAEBC0E9}" type="pres">
      <dgm:prSet presAssocID="{772CB95B-A119-4758-A36F-2C2ABCE00011}" presName="compNode" presStyleCnt="0"/>
      <dgm:spPr/>
    </dgm:pt>
    <dgm:pt modelId="{6F02F8FA-B302-4A52-BABB-02D5E3FB60DF}" type="pres">
      <dgm:prSet presAssocID="{772CB95B-A119-4758-A36F-2C2ABCE00011}" presName="bgRect" presStyleLbl="bgShp" presStyleIdx="5" presStyleCnt="6"/>
      <dgm:spPr/>
    </dgm:pt>
    <dgm:pt modelId="{998CD193-570A-44B7-AA6F-C54C7CEA4A6D}" type="pres">
      <dgm:prSet presAssocID="{772CB95B-A119-4758-A36F-2C2ABCE0001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87FEFF-B059-46EA-BBA2-A0DF53D03081}" type="pres">
      <dgm:prSet presAssocID="{772CB95B-A119-4758-A36F-2C2ABCE00011}" presName="spaceRect" presStyleCnt="0"/>
      <dgm:spPr/>
    </dgm:pt>
    <dgm:pt modelId="{63E310B9-3EC9-4931-87E7-258F0C8B2826}" type="pres">
      <dgm:prSet presAssocID="{772CB95B-A119-4758-A36F-2C2ABCE00011}" presName="parTx" presStyleLbl="revTx" presStyleIdx="10" presStyleCnt="12">
        <dgm:presLayoutVars>
          <dgm:chMax val="0"/>
          <dgm:chPref val="0"/>
        </dgm:presLayoutVars>
      </dgm:prSet>
      <dgm:spPr/>
    </dgm:pt>
    <dgm:pt modelId="{D05AE3B2-93B0-4370-986E-260E3D94A61F}" type="pres">
      <dgm:prSet presAssocID="{772CB95B-A119-4758-A36F-2C2ABCE00011}" presName="desTx" presStyleLbl="revTx" presStyleIdx="11" presStyleCnt="12">
        <dgm:presLayoutVars/>
      </dgm:prSet>
      <dgm:spPr/>
    </dgm:pt>
  </dgm:ptLst>
  <dgm:cxnLst>
    <dgm:cxn modelId="{51425E07-471F-46B5-A897-EF4F5B938F5D}" type="presOf" srcId="{042D2F8E-2230-4C44-87D8-DD09E7A7F9CC}" destId="{DAC6AAF8-9EAF-48F2-AFC4-6A17D448FC7E}" srcOrd="0" destOrd="0" presId="urn:microsoft.com/office/officeart/2018/2/layout/IconVerticalSolidList"/>
    <dgm:cxn modelId="{CB176B1B-9936-4534-9F39-2BF47FD5EC3D}" type="presOf" srcId="{9372410E-B36B-4825-84AE-99B3E6081C73}" destId="{5254B3F4-7495-410B-ABBF-D07DCD918282}" srcOrd="0" destOrd="0" presId="urn:microsoft.com/office/officeart/2018/2/layout/IconVerticalSolidList"/>
    <dgm:cxn modelId="{0C822623-89FB-4D1A-ACE6-362C4D95BA92}" srcId="{042D2F8E-2230-4C44-87D8-DD09E7A7F9CC}" destId="{772CB95B-A119-4758-A36F-2C2ABCE00011}" srcOrd="5" destOrd="0" parTransId="{28570E46-6987-4410-A439-90575F2AB352}" sibTransId="{2A415970-B60B-420C-A756-62ABC6C1611A}"/>
    <dgm:cxn modelId="{6C77A23B-B14D-4371-B6CE-3C02845D9A88}" srcId="{5846A610-E7BD-4BCE-8476-D540398E9C30}" destId="{80720B56-3C61-4AE5-B435-35DC16459ECC}" srcOrd="0" destOrd="0" parTransId="{045225FB-4766-4968-9C94-9BEC10FA4540}" sibTransId="{A65C92B0-871C-4957-B045-BB0723F519DB}"/>
    <dgm:cxn modelId="{74DBE43E-A8AA-4D95-A495-C8D0E71DF9F9}" srcId="{E5641ADA-B211-4916-9166-C3DFA4EDAD52}" destId="{FADE81AD-97AD-406D-96BC-7781B52E6081}" srcOrd="0" destOrd="0" parTransId="{EFF34152-E586-4754-AB18-460D5C1D7161}" sibTransId="{2A90FB88-1BB7-49FC-86B0-4D964B26CC96}"/>
    <dgm:cxn modelId="{AF5F015D-E644-4E5B-A18E-821E85ED5DF9}" type="presOf" srcId="{630B0F66-D08F-40F4-BDD6-5D38998B310E}" destId="{11A890EC-2643-4DEC-B26F-F0FE8BE11703}" srcOrd="0" destOrd="0" presId="urn:microsoft.com/office/officeart/2018/2/layout/IconVerticalSolidList"/>
    <dgm:cxn modelId="{FC463B4F-A668-4BC1-82E7-10FAD458853F}" type="presOf" srcId="{5846A610-E7BD-4BCE-8476-D540398E9C30}" destId="{89556DB6-2429-4E82-8CA4-533489CBCB2F}" srcOrd="0" destOrd="0" presId="urn:microsoft.com/office/officeart/2018/2/layout/IconVerticalSolidList"/>
    <dgm:cxn modelId="{33BA2D75-0FBF-4895-959D-91017484C988}" type="presOf" srcId="{7658B9E4-E320-45DD-A358-822C448C5F06}" destId="{D05AE3B2-93B0-4370-986E-260E3D94A61F}" srcOrd="0" destOrd="0" presId="urn:microsoft.com/office/officeart/2018/2/layout/IconVerticalSolidList"/>
    <dgm:cxn modelId="{56B6F07A-1494-43BA-BA10-B981C20ECC69}" type="presOf" srcId="{80720B56-3C61-4AE5-B435-35DC16459ECC}" destId="{20BAD324-D66C-4BC4-A20F-5EC02965B6F2}" srcOrd="0" destOrd="0" presId="urn:microsoft.com/office/officeart/2018/2/layout/IconVerticalSolidList"/>
    <dgm:cxn modelId="{DC6FFA5A-8FBD-4C8D-8A26-CEF3FBE1B098}" srcId="{042D2F8E-2230-4C44-87D8-DD09E7A7F9CC}" destId="{630B0F66-D08F-40F4-BDD6-5D38998B310E}" srcOrd="0" destOrd="0" parTransId="{E357A562-A758-4EF3-9A8F-653033A6A6B5}" sibTransId="{ACA95B51-00D5-48DF-8F68-4CF0164DFAB1}"/>
    <dgm:cxn modelId="{EBABC27F-AA99-48F6-A705-761522A7544C}" type="presOf" srcId="{DE448D8F-6FEF-46BD-BB73-903C4EC7C57C}" destId="{721EFCF7-CD8B-4B27-AE01-CB6BD031B985}" srcOrd="0" destOrd="0" presId="urn:microsoft.com/office/officeart/2018/2/layout/IconVerticalSolidList"/>
    <dgm:cxn modelId="{FDC6FB85-E115-4033-90A1-66889DEB8233}" srcId="{DE448D8F-6FEF-46BD-BB73-903C4EC7C57C}" destId="{B873A830-A084-41DD-8752-05C1FD85DD1A}" srcOrd="0" destOrd="0" parTransId="{3699B4D9-9A08-4B10-BC20-40BA867F378B}" sibTransId="{A53ABCF9-B788-41DF-8CCF-C064DAE9E6C4}"/>
    <dgm:cxn modelId="{F324EFA4-165C-48BD-891D-D91622DA0B33}" type="presOf" srcId="{FADE81AD-97AD-406D-96BC-7781B52E6081}" destId="{01CA5F72-AFC0-47D6-8841-9FFF63EAE3A0}" srcOrd="0" destOrd="0" presId="urn:microsoft.com/office/officeart/2018/2/layout/IconVerticalSolidList"/>
    <dgm:cxn modelId="{B91DA7A9-FBEC-42F2-9FEF-2FE181FD57D0}" type="presOf" srcId="{C823C896-3837-4938-9224-A11F6FC88D84}" destId="{770B8F29-25F3-4018-A2C7-4277930C16DA}" srcOrd="0" destOrd="0" presId="urn:microsoft.com/office/officeart/2018/2/layout/IconVerticalSolidList"/>
    <dgm:cxn modelId="{FEBBEBAC-9650-4DBD-8B35-0FBD712BA4F4}" type="presOf" srcId="{6B4915DA-0482-4739-BFB9-E95CE7D89006}" destId="{0668EE93-79FE-48FF-B3D7-402897C967F1}" srcOrd="0" destOrd="0" presId="urn:microsoft.com/office/officeart/2018/2/layout/IconVerticalSolidList"/>
    <dgm:cxn modelId="{4C13DDB1-A9A8-4E00-9065-3949DE9EF24C}" srcId="{042D2F8E-2230-4C44-87D8-DD09E7A7F9CC}" destId="{DE448D8F-6FEF-46BD-BB73-903C4EC7C57C}" srcOrd="4" destOrd="0" parTransId="{EFDF93A4-4251-4487-B88E-3AF9479C33FF}" sibTransId="{1AD12F80-0E9B-46E5-A442-AE2C1B77174F}"/>
    <dgm:cxn modelId="{7BBBB4CD-BF5F-441D-8E3B-872764F60392}" type="presOf" srcId="{E5641ADA-B211-4916-9166-C3DFA4EDAD52}" destId="{D39C24BB-7960-4DE3-A2FD-F9B80F050E93}" srcOrd="0" destOrd="0" presId="urn:microsoft.com/office/officeart/2018/2/layout/IconVerticalSolidList"/>
    <dgm:cxn modelId="{0D4405D5-BB38-4D48-87ED-FA4737FE3551}" type="presOf" srcId="{B873A830-A084-41DD-8752-05C1FD85DD1A}" destId="{F39F04C5-B4CB-4817-8A2F-1BEC685AECB9}" srcOrd="0" destOrd="0" presId="urn:microsoft.com/office/officeart/2018/2/layout/IconVerticalSolidList"/>
    <dgm:cxn modelId="{E60259D9-D848-4EA3-9568-A5A10EB689A3}" type="presOf" srcId="{772CB95B-A119-4758-A36F-2C2ABCE00011}" destId="{63E310B9-3EC9-4931-87E7-258F0C8B2826}" srcOrd="0" destOrd="0" presId="urn:microsoft.com/office/officeart/2018/2/layout/IconVerticalSolidList"/>
    <dgm:cxn modelId="{0A2F7DDD-C459-4429-B145-F84BE5EA246F}" srcId="{042D2F8E-2230-4C44-87D8-DD09E7A7F9CC}" destId="{5846A610-E7BD-4BCE-8476-D540398E9C30}" srcOrd="1" destOrd="0" parTransId="{DD47E022-3A1D-49D9-B65C-ADD0DEF0CFBD}" sibTransId="{73685642-275F-439B-9166-BB3F167BEB45}"/>
    <dgm:cxn modelId="{4F5A20E3-7138-41CB-AA89-CDC92ADB0652}" srcId="{042D2F8E-2230-4C44-87D8-DD09E7A7F9CC}" destId="{E5641ADA-B211-4916-9166-C3DFA4EDAD52}" srcOrd="3" destOrd="0" parTransId="{AC629A42-7F27-48AA-97AB-5BAFC7CD56BF}" sibTransId="{3EC40BC8-6BB7-4F92-B350-FC4E2739398A}"/>
    <dgm:cxn modelId="{39A1B0E3-AC9D-4854-A882-B1752E69B3A8}" srcId="{772CB95B-A119-4758-A36F-2C2ABCE00011}" destId="{7658B9E4-E320-45DD-A358-822C448C5F06}" srcOrd="0" destOrd="0" parTransId="{192D69BD-4A33-4B84-AFFF-A674C656401C}" sibTransId="{FDDAD8E4-6076-4EDD-A405-244251F0F18C}"/>
    <dgm:cxn modelId="{53D8F7E3-8E49-43E6-8A18-5A4372286C58}" srcId="{9372410E-B36B-4825-84AE-99B3E6081C73}" destId="{C823C896-3837-4938-9224-A11F6FC88D84}" srcOrd="0" destOrd="0" parTransId="{EB15AFD6-A25A-458C-974B-5CFE9C48B756}" sibTransId="{5CDFDC96-9EF8-4483-9389-9410EFEA1421}"/>
    <dgm:cxn modelId="{5EB501E8-DB77-4C61-BBE5-4CF2891134E6}" srcId="{630B0F66-D08F-40F4-BDD6-5D38998B310E}" destId="{6B4915DA-0482-4739-BFB9-E95CE7D89006}" srcOrd="0" destOrd="0" parTransId="{C0837984-339A-45E0-9853-7C3208C01E1E}" sibTransId="{7980C35B-A6FF-4374-885E-C822E64C7128}"/>
    <dgm:cxn modelId="{B0195CED-D144-4EF7-BF58-FC432659EDC4}" srcId="{042D2F8E-2230-4C44-87D8-DD09E7A7F9CC}" destId="{9372410E-B36B-4825-84AE-99B3E6081C73}" srcOrd="2" destOrd="0" parTransId="{24DB06AC-A8D3-4C4F-BAEF-F7EAEB3E15E0}" sibTransId="{760D957D-773E-41CB-9C59-D2687E80BC6E}"/>
    <dgm:cxn modelId="{AA95E8F5-6D5A-4E4A-A148-3B4A3A147D78}" type="presParOf" srcId="{DAC6AAF8-9EAF-48F2-AFC4-6A17D448FC7E}" destId="{2BDC616A-628C-49D3-9F1B-F73936B9400B}" srcOrd="0" destOrd="0" presId="urn:microsoft.com/office/officeart/2018/2/layout/IconVerticalSolidList"/>
    <dgm:cxn modelId="{E9F6A49B-2DAF-4C86-B9BD-04CDAD149851}" type="presParOf" srcId="{2BDC616A-628C-49D3-9F1B-F73936B9400B}" destId="{FB48A333-2D7E-4182-B6AB-F1C0AF975217}" srcOrd="0" destOrd="0" presId="urn:microsoft.com/office/officeart/2018/2/layout/IconVerticalSolidList"/>
    <dgm:cxn modelId="{22542396-E681-4215-84CC-009F2380C849}" type="presParOf" srcId="{2BDC616A-628C-49D3-9F1B-F73936B9400B}" destId="{A3CC4B1B-F428-4C9A-BA79-27BC3295B02E}" srcOrd="1" destOrd="0" presId="urn:microsoft.com/office/officeart/2018/2/layout/IconVerticalSolidList"/>
    <dgm:cxn modelId="{ABCCFE96-5437-4013-9573-5DD7A4323F5F}" type="presParOf" srcId="{2BDC616A-628C-49D3-9F1B-F73936B9400B}" destId="{D77402C8-8AE3-4548-B653-A8C0F00D862C}" srcOrd="2" destOrd="0" presId="urn:microsoft.com/office/officeart/2018/2/layout/IconVerticalSolidList"/>
    <dgm:cxn modelId="{CCF2C05C-F7FD-429D-8E14-35E619C6DB57}" type="presParOf" srcId="{2BDC616A-628C-49D3-9F1B-F73936B9400B}" destId="{11A890EC-2643-4DEC-B26F-F0FE8BE11703}" srcOrd="3" destOrd="0" presId="urn:microsoft.com/office/officeart/2018/2/layout/IconVerticalSolidList"/>
    <dgm:cxn modelId="{6658A7E4-D7A5-4953-AF7B-96D09E2E4CCC}" type="presParOf" srcId="{2BDC616A-628C-49D3-9F1B-F73936B9400B}" destId="{0668EE93-79FE-48FF-B3D7-402897C967F1}" srcOrd="4" destOrd="0" presId="urn:microsoft.com/office/officeart/2018/2/layout/IconVerticalSolidList"/>
    <dgm:cxn modelId="{9EA912A2-562E-4D03-BB94-07221A018DC1}" type="presParOf" srcId="{DAC6AAF8-9EAF-48F2-AFC4-6A17D448FC7E}" destId="{7019516D-07E3-47B5-9187-AFFFD792E917}" srcOrd="1" destOrd="0" presId="urn:microsoft.com/office/officeart/2018/2/layout/IconVerticalSolidList"/>
    <dgm:cxn modelId="{5DA39B86-6D8B-4242-9159-AE3B9E5ADC0E}" type="presParOf" srcId="{DAC6AAF8-9EAF-48F2-AFC4-6A17D448FC7E}" destId="{1232E469-1E04-4527-ADF0-ECD919F4DCC3}" srcOrd="2" destOrd="0" presId="urn:microsoft.com/office/officeart/2018/2/layout/IconVerticalSolidList"/>
    <dgm:cxn modelId="{BBBA295C-5EFC-492D-9F36-4841C4159D21}" type="presParOf" srcId="{1232E469-1E04-4527-ADF0-ECD919F4DCC3}" destId="{EEAC3A24-6D57-4080-9483-E62BAEC64FF1}" srcOrd="0" destOrd="0" presId="urn:microsoft.com/office/officeart/2018/2/layout/IconVerticalSolidList"/>
    <dgm:cxn modelId="{D514C447-29BC-41CD-A14B-8E76948F5420}" type="presParOf" srcId="{1232E469-1E04-4527-ADF0-ECD919F4DCC3}" destId="{C56FF28F-E3E4-43F2-ADA3-2AC47633C163}" srcOrd="1" destOrd="0" presId="urn:microsoft.com/office/officeart/2018/2/layout/IconVerticalSolidList"/>
    <dgm:cxn modelId="{592CE7DB-121C-49CB-A52E-B52CC46AF35F}" type="presParOf" srcId="{1232E469-1E04-4527-ADF0-ECD919F4DCC3}" destId="{EF74459E-4074-412A-B4B7-6EB1B877F2FA}" srcOrd="2" destOrd="0" presId="urn:microsoft.com/office/officeart/2018/2/layout/IconVerticalSolidList"/>
    <dgm:cxn modelId="{A80381AA-660B-426C-9727-3B68E18F9D97}" type="presParOf" srcId="{1232E469-1E04-4527-ADF0-ECD919F4DCC3}" destId="{89556DB6-2429-4E82-8CA4-533489CBCB2F}" srcOrd="3" destOrd="0" presId="urn:microsoft.com/office/officeart/2018/2/layout/IconVerticalSolidList"/>
    <dgm:cxn modelId="{51A973F1-DC56-4F49-BB7D-9B381772A942}" type="presParOf" srcId="{1232E469-1E04-4527-ADF0-ECD919F4DCC3}" destId="{20BAD324-D66C-4BC4-A20F-5EC02965B6F2}" srcOrd="4" destOrd="0" presId="urn:microsoft.com/office/officeart/2018/2/layout/IconVerticalSolidList"/>
    <dgm:cxn modelId="{A7FA45C2-F853-4907-85A5-F23CB65A6551}" type="presParOf" srcId="{DAC6AAF8-9EAF-48F2-AFC4-6A17D448FC7E}" destId="{FCD47E0B-C143-482B-8693-99CE512CFCF2}" srcOrd="3" destOrd="0" presId="urn:microsoft.com/office/officeart/2018/2/layout/IconVerticalSolidList"/>
    <dgm:cxn modelId="{2B0D64CC-9084-42E4-ABCA-2767AC66A5D4}" type="presParOf" srcId="{DAC6AAF8-9EAF-48F2-AFC4-6A17D448FC7E}" destId="{C2ECF510-4FF0-491C-9B02-3CDF79F69AFD}" srcOrd="4" destOrd="0" presId="urn:microsoft.com/office/officeart/2018/2/layout/IconVerticalSolidList"/>
    <dgm:cxn modelId="{1AD2BD56-3C61-4257-82F0-9F40A53695EF}" type="presParOf" srcId="{C2ECF510-4FF0-491C-9B02-3CDF79F69AFD}" destId="{2D5A25FA-C7CB-4ACF-BDB6-B8232BD49D09}" srcOrd="0" destOrd="0" presId="urn:microsoft.com/office/officeart/2018/2/layout/IconVerticalSolidList"/>
    <dgm:cxn modelId="{E19763D2-2424-4609-A117-F71B108BFA3A}" type="presParOf" srcId="{C2ECF510-4FF0-491C-9B02-3CDF79F69AFD}" destId="{812AEDC5-DE0A-48CA-9CB0-4B5AF1384939}" srcOrd="1" destOrd="0" presId="urn:microsoft.com/office/officeart/2018/2/layout/IconVerticalSolidList"/>
    <dgm:cxn modelId="{20A742D3-F760-4E24-B83A-59A0FBC4A08F}" type="presParOf" srcId="{C2ECF510-4FF0-491C-9B02-3CDF79F69AFD}" destId="{FD858FA5-9D69-4E2D-B3B6-A2B52A464F83}" srcOrd="2" destOrd="0" presId="urn:microsoft.com/office/officeart/2018/2/layout/IconVerticalSolidList"/>
    <dgm:cxn modelId="{7B6BDAD8-8438-4524-A9CE-4B8B64D095C2}" type="presParOf" srcId="{C2ECF510-4FF0-491C-9B02-3CDF79F69AFD}" destId="{5254B3F4-7495-410B-ABBF-D07DCD918282}" srcOrd="3" destOrd="0" presId="urn:microsoft.com/office/officeart/2018/2/layout/IconVerticalSolidList"/>
    <dgm:cxn modelId="{440400B0-00BC-4337-A417-1A654BFC50A4}" type="presParOf" srcId="{C2ECF510-4FF0-491C-9B02-3CDF79F69AFD}" destId="{770B8F29-25F3-4018-A2C7-4277930C16DA}" srcOrd="4" destOrd="0" presId="urn:microsoft.com/office/officeart/2018/2/layout/IconVerticalSolidList"/>
    <dgm:cxn modelId="{4B1739BD-7F02-4B15-B41A-696482B38A7C}" type="presParOf" srcId="{DAC6AAF8-9EAF-48F2-AFC4-6A17D448FC7E}" destId="{522BD76A-9C6D-438B-86B1-AA5CF2D7B2A9}" srcOrd="5" destOrd="0" presId="urn:microsoft.com/office/officeart/2018/2/layout/IconVerticalSolidList"/>
    <dgm:cxn modelId="{8ED9E732-0433-4E20-816C-1207209E0084}" type="presParOf" srcId="{DAC6AAF8-9EAF-48F2-AFC4-6A17D448FC7E}" destId="{E9ED4EC8-5B69-4A9A-AEC2-5B5051E24C7E}" srcOrd="6" destOrd="0" presId="urn:microsoft.com/office/officeart/2018/2/layout/IconVerticalSolidList"/>
    <dgm:cxn modelId="{6594A21B-4C7E-43B0-ADE5-973606F08B2D}" type="presParOf" srcId="{E9ED4EC8-5B69-4A9A-AEC2-5B5051E24C7E}" destId="{FCAB251A-ED3A-495F-B043-DCC38CCC584A}" srcOrd="0" destOrd="0" presId="urn:microsoft.com/office/officeart/2018/2/layout/IconVerticalSolidList"/>
    <dgm:cxn modelId="{6CEB6880-8015-400F-9D3F-7EAB897F5AA6}" type="presParOf" srcId="{E9ED4EC8-5B69-4A9A-AEC2-5B5051E24C7E}" destId="{C6C2ADFC-64A2-4B7D-9B15-C382190A6725}" srcOrd="1" destOrd="0" presId="urn:microsoft.com/office/officeart/2018/2/layout/IconVerticalSolidList"/>
    <dgm:cxn modelId="{CBAD6C1E-ECB3-4FE2-82F5-BBC2EC26E814}" type="presParOf" srcId="{E9ED4EC8-5B69-4A9A-AEC2-5B5051E24C7E}" destId="{A7E05904-96AA-4C26-A7AC-AC9DB103EE77}" srcOrd="2" destOrd="0" presId="urn:microsoft.com/office/officeart/2018/2/layout/IconVerticalSolidList"/>
    <dgm:cxn modelId="{BBAB8E5F-A774-441F-ABAB-6B544A0BA745}" type="presParOf" srcId="{E9ED4EC8-5B69-4A9A-AEC2-5B5051E24C7E}" destId="{D39C24BB-7960-4DE3-A2FD-F9B80F050E93}" srcOrd="3" destOrd="0" presId="urn:microsoft.com/office/officeart/2018/2/layout/IconVerticalSolidList"/>
    <dgm:cxn modelId="{3F89C34A-562E-442E-86D5-49D5458E73FC}" type="presParOf" srcId="{E9ED4EC8-5B69-4A9A-AEC2-5B5051E24C7E}" destId="{01CA5F72-AFC0-47D6-8841-9FFF63EAE3A0}" srcOrd="4" destOrd="0" presId="urn:microsoft.com/office/officeart/2018/2/layout/IconVerticalSolidList"/>
    <dgm:cxn modelId="{0F6B76FE-9BFA-46A9-9290-80DB893DA6DD}" type="presParOf" srcId="{DAC6AAF8-9EAF-48F2-AFC4-6A17D448FC7E}" destId="{7AEFACBB-43E7-41BF-A389-95E484A646BC}" srcOrd="7" destOrd="0" presId="urn:microsoft.com/office/officeart/2018/2/layout/IconVerticalSolidList"/>
    <dgm:cxn modelId="{FD4D581A-BA69-443E-B6B8-C0C38B65A032}" type="presParOf" srcId="{DAC6AAF8-9EAF-48F2-AFC4-6A17D448FC7E}" destId="{C7BF3B85-52A8-4452-BDB1-4308F8FE6FDF}" srcOrd="8" destOrd="0" presId="urn:microsoft.com/office/officeart/2018/2/layout/IconVerticalSolidList"/>
    <dgm:cxn modelId="{7484024F-6659-42BA-9BD1-32DAAE24874A}" type="presParOf" srcId="{C7BF3B85-52A8-4452-BDB1-4308F8FE6FDF}" destId="{A6FB7FCE-87B7-4B0A-AED5-A3BA234C743F}" srcOrd="0" destOrd="0" presId="urn:microsoft.com/office/officeart/2018/2/layout/IconVerticalSolidList"/>
    <dgm:cxn modelId="{DCEAF963-8E96-4182-A9D7-02CEC5C4592E}" type="presParOf" srcId="{C7BF3B85-52A8-4452-BDB1-4308F8FE6FDF}" destId="{9EBD7615-980C-44AC-ADE9-0CD3B2403984}" srcOrd="1" destOrd="0" presId="urn:microsoft.com/office/officeart/2018/2/layout/IconVerticalSolidList"/>
    <dgm:cxn modelId="{093ED854-D11A-4F09-A499-BAA9F6EA00B0}" type="presParOf" srcId="{C7BF3B85-52A8-4452-BDB1-4308F8FE6FDF}" destId="{BDE5021D-C273-4A1E-A53A-A324A34840EB}" srcOrd="2" destOrd="0" presId="urn:microsoft.com/office/officeart/2018/2/layout/IconVerticalSolidList"/>
    <dgm:cxn modelId="{3DB685C1-8AD5-4591-807E-D7E9C1432DA5}" type="presParOf" srcId="{C7BF3B85-52A8-4452-BDB1-4308F8FE6FDF}" destId="{721EFCF7-CD8B-4B27-AE01-CB6BD031B985}" srcOrd="3" destOrd="0" presId="urn:microsoft.com/office/officeart/2018/2/layout/IconVerticalSolidList"/>
    <dgm:cxn modelId="{6D9D13CE-C10D-4534-9E2E-B2D3036B5113}" type="presParOf" srcId="{C7BF3B85-52A8-4452-BDB1-4308F8FE6FDF}" destId="{F39F04C5-B4CB-4817-8A2F-1BEC685AECB9}" srcOrd="4" destOrd="0" presId="urn:microsoft.com/office/officeart/2018/2/layout/IconVerticalSolidList"/>
    <dgm:cxn modelId="{C6F15F10-3BDF-4572-9CC8-0695091B7E5F}" type="presParOf" srcId="{DAC6AAF8-9EAF-48F2-AFC4-6A17D448FC7E}" destId="{0CC09E20-46C8-480E-86E5-5132E1A694EB}" srcOrd="9" destOrd="0" presId="urn:microsoft.com/office/officeart/2018/2/layout/IconVerticalSolidList"/>
    <dgm:cxn modelId="{D8DE878E-DCBB-4E7F-9E66-A8B9F13C54EB}" type="presParOf" srcId="{DAC6AAF8-9EAF-48F2-AFC4-6A17D448FC7E}" destId="{D4934F8C-1072-4B2E-9722-61B9AAEBC0E9}" srcOrd="10" destOrd="0" presId="urn:microsoft.com/office/officeart/2018/2/layout/IconVerticalSolidList"/>
    <dgm:cxn modelId="{5A1BCBA0-7CA7-4C96-B62C-D76B6F342F1E}" type="presParOf" srcId="{D4934F8C-1072-4B2E-9722-61B9AAEBC0E9}" destId="{6F02F8FA-B302-4A52-BABB-02D5E3FB60DF}" srcOrd="0" destOrd="0" presId="urn:microsoft.com/office/officeart/2018/2/layout/IconVerticalSolidList"/>
    <dgm:cxn modelId="{03060F20-080A-4275-A3A6-282546C3E9B7}" type="presParOf" srcId="{D4934F8C-1072-4B2E-9722-61B9AAEBC0E9}" destId="{998CD193-570A-44B7-AA6F-C54C7CEA4A6D}" srcOrd="1" destOrd="0" presId="urn:microsoft.com/office/officeart/2018/2/layout/IconVerticalSolidList"/>
    <dgm:cxn modelId="{85A5E63E-F304-49CA-9B3B-349C2AB07979}" type="presParOf" srcId="{D4934F8C-1072-4B2E-9722-61B9AAEBC0E9}" destId="{4E87FEFF-B059-46EA-BBA2-A0DF53D03081}" srcOrd="2" destOrd="0" presId="urn:microsoft.com/office/officeart/2018/2/layout/IconVerticalSolidList"/>
    <dgm:cxn modelId="{55B24A5D-9627-451B-B12D-9C4C313E9968}" type="presParOf" srcId="{D4934F8C-1072-4B2E-9722-61B9AAEBC0E9}" destId="{63E310B9-3EC9-4931-87E7-258F0C8B2826}" srcOrd="3" destOrd="0" presId="urn:microsoft.com/office/officeart/2018/2/layout/IconVerticalSolidList"/>
    <dgm:cxn modelId="{5607F4F4-453B-4ED5-B5B3-29A7E5A602B0}" type="presParOf" srcId="{D4934F8C-1072-4B2E-9722-61B9AAEBC0E9}" destId="{D05AE3B2-93B0-4370-986E-260E3D94A61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5339FE-3B9C-49E1-86FB-EFE6687180A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46D316-A323-4526-AAF6-9F155E15E0D8}">
      <dgm:prSet/>
      <dgm:spPr/>
      <dgm:t>
        <a:bodyPr/>
        <a:lstStyle/>
        <a:p>
          <a:r>
            <a:rPr lang="en-CA" b="1"/>
            <a:t>Challenges Faced:</a:t>
          </a:r>
          <a:endParaRPr lang="en-US"/>
        </a:p>
      </dgm:t>
    </dgm:pt>
    <dgm:pt modelId="{011198E9-9010-4C02-9015-6783213F9673}" type="parTrans" cxnId="{1451FE09-AC6D-483D-9568-A5B85574EE8B}">
      <dgm:prSet/>
      <dgm:spPr/>
      <dgm:t>
        <a:bodyPr/>
        <a:lstStyle/>
        <a:p>
          <a:endParaRPr lang="en-US"/>
        </a:p>
      </dgm:t>
    </dgm:pt>
    <dgm:pt modelId="{A65EA728-808F-4520-B979-60EEBEE068E6}" type="sibTrans" cxnId="{1451FE09-AC6D-483D-9568-A5B85574EE8B}">
      <dgm:prSet/>
      <dgm:spPr/>
      <dgm:t>
        <a:bodyPr/>
        <a:lstStyle/>
        <a:p>
          <a:endParaRPr lang="en-US"/>
        </a:p>
      </dgm:t>
    </dgm:pt>
    <dgm:pt modelId="{D2B571FA-0512-480F-9528-342B7FA5EA48}">
      <dgm:prSet/>
      <dgm:spPr/>
      <dgm:t>
        <a:bodyPr/>
        <a:lstStyle/>
        <a:p>
          <a:r>
            <a:rPr lang="en-CA" b="1"/>
            <a:t>API Integration:</a:t>
          </a:r>
          <a:endParaRPr lang="en-US"/>
        </a:p>
      </dgm:t>
    </dgm:pt>
    <dgm:pt modelId="{FA66FDFE-0046-4E15-9961-DDB63CD20D45}" type="parTrans" cxnId="{4DCD4A31-1012-4C3E-96E3-AEEA4D66A4C0}">
      <dgm:prSet/>
      <dgm:spPr/>
      <dgm:t>
        <a:bodyPr/>
        <a:lstStyle/>
        <a:p>
          <a:endParaRPr lang="en-US"/>
        </a:p>
      </dgm:t>
    </dgm:pt>
    <dgm:pt modelId="{F1F237F8-646F-4B51-B0AD-A6A1AB7CB09F}" type="sibTrans" cxnId="{4DCD4A31-1012-4C3E-96E3-AEEA4D66A4C0}">
      <dgm:prSet/>
      <dgm:spPr/>
      <dgm:t>
        <a:bodyPr/>
        <a:lstStyle/>
        <a:p>
          <a:endParaRPr lang="en-US"/>
        </a:p>
      </dgm:t>
    </dgm:pt>
    <dgm:pt modelId="{11090647-8783-472A-9A5F-018ED4947243}">
      <dgm:prSet/>
      <dgm:spPr/>
      <dgm:t>
        <a:bodyPr/>
        <a:lstStyle/>
        <a:p>
          <a:r>
            <a:rPr lang="en-CA" dirty="0"/>
            <a:t>Try to find a way of handling API rate limits and ensuring proper data mapping.</a:t>
          </a:r>
          <a:endParaRPr lang="en-US" dirty="0"/>
        </a:p>
      </dgm:t>
    </dgm:pt>
    <dgm:pt modelId="{C58F1C6D-B75E-40F8-8F03-C3233ACCCF63}" type="parTrans" cxnId="{5897FDAC-F371-4707-9592-D18FF29EF774}">
      <dgm:prSet/>
      <dgm:spPr/>
      <dgm:t>
        <a:bodyPr/>
        <a:lstStyle/>
        <a:p>
          <a:endParaRPr lang="en-US"/>
        </a:p>
      </dgm:t>
    </dgm:pt>
    <dgm:pt modelId="{2527B839-10F7-4144-B4AA-58A502429571}" type="sibTrans" cxnId="{5897FDAC-F371-4707-9592-D18FF29EF774}">
      <dgm:prSet/>
      <dgm:spPr/>
      <dgm:t>
        <a:bodyPr/>
        <a:lstStyle/>
        <a:p>
          <a:endParaRPr lang="en-US"/>
        </a:p>
      </dgm:t>
    </dgm:pt>
    <dgm:pt modelId="{5C8EB368-D2F5-43DE-ACF6-D06C5464EB84}">
      <dgm:prSet/>
      <dgm:spPr/>
      <dgm:t>
        <a:bodyPr/>
        <a:lstStyle/>
        <a:p>
          <a:r>
            <a:rPr lang="en-CA" b="1"/>
            <a:t>Database Management:</a:t>
          </a:r>
          <a:endParaRPr lang="en-US"/>
        </a:p>
      </dgm:t>
    </dgm:pt>
    <dgm:pt modelId="{46E3D116-2F88-413F-98A2-4BC7583A37EC}" type="parTrans" cxnId="{C4ED7936-F423-4C11-ADAE-4214B9FC0D4E}">
      <dgm:prSet/>
      <dgm:spPr/>
      <dgm:t>
        <a:bodyPr/>
        <a:lstStyle/>
        <a:p>
          <a:endParaRPr lang="en-US"/>
        </a:p>
      </dgm:t>
    </dgm:pt>
    <dgm:pt modelId="{FC28079D-6CBA-4191-853B-8F96A3099CF4}" type="sibTrans" cxnId="{C4ED7936-F423-4C11-ADAE-4214B9FC0D4E}">
      <dgm:prSet/>
      <dgm:spPr/>
      <dgm:t>
        <a:bodyPr/>
        <a:lstStyle/>
        <a:p>
          <a:endParaRPr lang="en-US"/>
        </a:p>
      </dgm:t>
    </dgm:pt>
    <dgm:pt modelId="{52CBC383-8998-4BBA-AFD6-6BD824D40D9C}">
      <dgm:prSet/>
      <dgm:spPr/>
      <dgm:t>
        <a:bodyPr/>
        <a:lstStyle/>
        <a:p>
          <a:r>
            <a:rPr lang="en-CA"/>
            <a:t>Designing a flexible schema for wishlist items.</a:t>
          </a:r>
          <a:endParaRPr lang="en-US"/>
        </a:p>
      </dgm:t>
    </dgm:pt>
    <dgm:pt modelId="{1EF89A84-F521-4AFD-AD08-1EA8FABA1A07}" type="parTrans" cxnId="{C9909A48-7335-4236-B576-089D57789D48}">
      <dgm:prSet/>
      <dgm:spPr/>
      <dgm:t>
        <a:bodyPr/>
        <a:lstStyle/>
        <a:p>
          <a:endParaRPr lang="en-US"/>
        </a:p>
      </dgm:t>
    </dgm:pt>
    <dgm:pt modelId="{8E416222-6CAD-40DF-A011-4E3A27E1C1CB}" type="sibTrans" cxnId="{C9909A48-7335-4236-B576-089D57789D48}">
      <dgm:prSet/>
      <dgm:spPr/>
      <dgm:t>
        <a:bodyPr/>
        <a:lstStyle/>
        <a:p>
          <a:endParaRPr lang="en-US"/>
        </a:p>
      </dgm:t>
    </dgm:pt>
    <dgm:pt modelId="{7757AFED-24D6-4FF1-9611-99979BA40D3F}">
      <dgm:prSet/>
      <dgm:spPr/>
      <dgm:t>
        <a:bodyPr/>
        <a:lstStyle/>
        <a:p>
          <a:r>
            <a:rPr lang="en-CA" b="1"/>
            <a:t>Error Handling:</a:t>
          </a:r>
          <a:endParaRPr lang="en-US"/>
        </a:p>
      </dgm:t>
    </dgm:pt>
    <dgm:pt modelId="{EBE8A378-5416-492C-AC95-311018F619A7}" type="parTrans" cxnId="{B45A6BAE-82D4-4288-993E-85ADA40E5B37}">
      <dgm:prSet/>
      <dgm:spPr/>
      <dgm:t>
        <a:bodyPr/>
        <a:lstStyle/>
        <a:p>
          <a:endParaRPr lang="en-US"/>
        </a:p>
      </dgm:t>
    </dgm:pt>
    <dgm:pt modelId="{CE507DBE-BD83-4190-98AE-8872E2215E6B}" type="sibTrans" cxnId="{B45A6BAE-82D4-4288-993E-85ADA40E5B37}">
      <dgm:prSet/>
      <dgm:spPr/>
      <dgm:t>
        <a:bodyPr/>
        <a:lstStyle/>
        <a:p>
          <a:endParaRPr lang="en-US"/>
        </a:p>
      </dgm:t>
    </dgm:pt>
    <dgm:pt modelId="{A5394C9C-0B5C-4071-A7C6-1DC069B7446A}">
      <dgm:prSet/>
      <dgm:spPr/>
      <dgm:t>
        <a:bodyPr/>
        <a:lstStyle/>
        <a:p>
          <a:r>
            <a:rPr lang="en-CA"/>
            <a:t>Ensuring the system gracefully handles API and server errors.</a:t>
          </a:r>
          <a:endParaRPr lang="en-US"/>
        </a:p>
      </dgm:t>
    </dgm:pt>
    <dgm:pt modelId="{AC8B3107-A15C-4517-BFDB-C8B09E428AFC}" type="parTrans" cxnId="{6C4576D4-3C2B-40E7-A588-AD9E1CFBF864}">
      <dgm:prSet/>
      <dgm:spPr/>
      <dgm:t>
        <a:bodyPr/>
        <a:lstStyle/>
        <a:p>
          <a:endParaRPr lang="en-US"/>
        </a:p>
      </dgm:t>
    </dgm:pt>
    <dgm:pt modelId="{5D83B7BE-8D4D-4389-8E32-550235121C1D}" type="sibTrans" cxnId="{6C4576D4-3C2B-40E7-A588-AD9E1CFBF864}">
      <dgm:prSet/>
      <dgm:spPr/>
      <dgm:t>
        <a:bodyPr/>
        <a:lstStyle/>
        <a:p>
          <a:endParaRPr lang="en-US"/>
        </a:p>
      </dgm:t>
    </dgm:pt>
    <dgm:pt modelId="{D5B65464-86BC-49B8-A28E-DF5A072E3568}">
      <dgm:prSet/>
      <dgm:spPr/>
      <dgm:t>
        <a:bodyPr/>
        <a:lstStyle/>
        <a:p>
          <a:r>
            <a:rPr lang="en-CA" b="1"/>
            <a:t>Insights Gained:</a:t>
          </a:r>
          <a:endParaRPr lang="en-US"/>
        </a:p>
      </dgm:t>
    </dgm:pt>
    <dgm:pt modelId="{BEF525E1-9068-41AB-B6BD-7EF4968A9641}" type="parTrans" cxnId="{BF5B3797-2DF3-4CFA-8598-7ECC4AA28EAD}">
      <dgm:prSet/>
      <dgm:spPr/>
      <dgm:t>
        <a:bodyPr/>
        <a:lstStyle/>
        <a:p>
          <a:endParaRPr lang="en-US"/>
        </a:p>
      </dgm:t>
    </dgm:pt>
    <dgm:pt modelId="{92B94279-3B6A-4C77-B8DF-3F54CBDB2810}" type="sibTrans" cxnId="{BF5B3797-2DF3-4CFA-8598-7ECC4AA28EAD}">
      <dgm:prSet/>
      <dgm:spPr/>
      <dgm:t>
        <a:bodyPr/>
        <a:lstStyle/>
        <a:p>
          <a:endParaRPr lang="en-US"/>
        </a:p>
      </dgm:t>
    </dgm:pt>
    <dgm:pt modelId="{D9718676-CEB6-4864-87B1-0E5CF08957F5}">
      <dgm:prSet/>
      <dgm:spPr/>
      <dgm:t>
        <a:bodyPr/>
        <a:lstStyle/>
        <a:p>
          <a:r>
            <a:rPr lang="en-CA"/>
            <a:t>Learned the importance of asynchronous operations in JavaScript.</a:t>
          </a:r>
          <a:endParaRPr lang="en-US"/>
        </a:p>
      </dgm:t>
    </dgm:pt>
    <dgm:pt modelId="{1243ED6B-15B0-4E47-B992-A4A7CB08D568}" type="parTrans" cxnId="{3840E20A-2052-465F-96AB-0BE5FA946965}">
      <dgm:prSet/>
      <dgm:spPr/>
      <dgm:t>
        <a:bodyPr/>
        <a:lstStyle/>
        <a:p>
          <a:endParaRPr lang="en-US"/>
        </a:p>
      </dgm:t>
    </dgm:pt>
    <dgm:pt modelId="{15A81B22-8693-494B-92D2-E195C15D64F7}" type="sibTrans" cxnId="{3840E20A-2052-465F-96AB-0BE5FA946965}">
      <dgm:prSet/>
      <dgm:spPr/>
      <dgm:t>
        <a:bodyPr/>
        <a:lstStyle/>
        <a:p>
          <a:endParaRPr lang="en-US"/>
        </a:p>
      </dgm:t>
    </dgm:pt>
    <dgm:pt modelId="{C12724E3-CCF7-4A46-B9C9-6C3134C7BBEF}">
      <dgm:prSet/>
      <dgm:spPr/>
      <dgm:t>
        <a:bodyPr/>
        <a:lstStyle/>
        <a:p>
          <a:r>
            <a:rPr lang="en-CA"/>
            <a:t>Gained experience in designing full-stack web applications.</a:t>
          </a:r>
          <a:endParaRPr lang="en-US"/>
        </a:p>
      </dgm:t>
    </dgm:pt>
    <dgm:pt modelId="{8F052093-EB65-440A-833F-7962D38CED4F}" type="parTrans" cxnId="{F0967846-200C-4027-BB08-835B037608B1}">
      <dgm:prSet/>
      <dgm:spPr/>
      <dgm:t>
        <a:bodyPr/>
        <a:lstStyle/>
        <a:p>
          <a:endParaRPr lang="en-US"/>
        </a:p>
      </dgm:t>
    </dgm:pt>
    <dgm:pt modelId="{60921EFA-C5C7-46A5-8A77-666E3BA646B0}" type="sibTrans" cxnId="{F0967846-200C-4027-BB08-835B037608B1}">
      <dgm:prSet/>
      <dgm:spPr/>
      <dgm:t>
        <a:bodyPr/>
        <a:lstStyle/>
        <a:p>
          <a:endParaRPr lang="en-US"/>
        </a:p>
      </dgm:t>
    </dgm:pt>
    <dgm:pt modelId="{D2850C05-B295-412C-B3E7-C0623F9D79AB}">
      <dgm:prSet/>
      <dgm:spPr/>
      <dgm:t>
        <a:bodyPr/>
        <a:lstStyle/>
        <a:p>
          <a:r>
            <a:rPr lang="en-CA" b="1"/>
            <a:t>Unexpected Outcomes:</a:t>
          </a:r>
          <a:endParaRPr lang="en-US"/>
        </a:p>
      </dgm:t>
    </dgm:pt>
    <dgm:pt modelId="{90755219-45EC-46C9-8DAA-799529B6CADF}" type="parTrans" cxnId="{3DBAAE3E-E35E-4E67-8B9E-7287624B6305}">
      <dgm:prSet/>
      <dgm:spPr/>
      <dgm:t>
        <a:bodyPr/>
        <a:lstStyle/>
        <a:p>
          <a:endParaRPr lang="en-US"/>
        </a:p>
      </dgm:t>
    </dgm:pt>
    <dgm:pt modelId="{E2A2C1C2-D44E-48D7-A610-2DFC24AFD18A}" type="sibTrans" cxnId="{3DBAAE3E-E35E-4E67-8B9E-7287624B6305}">
      <dgm:prSet/>
      <dgm:spPr/>
      <dgm:t>
        <a:bodyPr/>
        <a:lstStyle/>
        <a:p>
          <a:endParaRPr lang="en-US"/>
        </a:p>
      </dgm:t>
    </dgm:pt>
    <dgm:pt modelId="{A453406A-78E0-4DBE-9517-EEF7DC5B59F0}">
      <dgm:prSet/>
      <dgm:spPr/>
      <dgm:t>
        <a:bodyPr/>
        <a:lstStyle/>
        <a:p>
          <a:r>
            <a:rPr lang="en-CA"/>
            <a:t>API limitations required creative solutions for data validation.</a:t>
          </a:r>
          <a:endParaRPr lang="en-US"/>
        </a:p>
      </dgm:t>
    </dgm:pt>
    <dgm:pt modelId="{0F9C14DE-ACC8-4770-A120-5BC050EEC2C1}" type="parTrans" cxnId="{62C9BD18-66BF-4385-AFD5-A0FDF5CF84CE}">
      <dgm:prSet/>
      <dgm:spPr/>
      <dgm:t>
        <a:bodyPr/>
        <a:lstStyle/>
        <a:p>
          <a:endParaRPr lang="en-US"/>
        </a:p>
      </dgm:t>
    </dgm:pt>
    <dgm:pt modelId="{EB16F04C-4BFB-4621-A298-136DB523A03B}" type="sibTrans" cxnId="{62C9BD18-66BF-4385-AFD5-A0FDF5CF84CE}">
      <dgm:prSet/>
      <dgm:spPr/>
      <dgm:t>
        <a:bodyPr/>
        <a:lstStyle/>
        <a:p>
          <a:endParaRPr lang="en-US"/>
        </a:p>
      </dgm:t>
    </dgm:pt>
    <dgm:pt modelId="{80FFE87C-3709-473F-B46A-899471FD7988}">
      <dgm:prSet/>
      <dgm:spPr/>
      <dgm:t>
        <a:bodyPr/>
        <a:lstStyle/>
        <a:p>
          <a:r>
            <a:rPr lang="en-CA"/>
            <a:t>Debugging cross-origin requests during development was a significant learning experience.</a:t>
          </a:r>
          <a:endParaRPr lang="en-US"/>
        </a:p>
      </dgm:t>
    </dgm:pt>
    <dgm:pt modelId="{AA067B31-FDEF-41D3-A1C9-01EBFF2E0570}" type="parTrans" cxnId="{B55E55C4-C84C-4338-906E-45CEEDEBCF9C}">
      <dgm:prSet/>
      <dgm:spPr/>
      <dgm:t>
        <a:bodyPr/>
        <a:lstStyle/>
        <a:p>
          <a:endParaRPr lang="en-US"/>
        </a:p>
      </dgm:t>
    </dgm:pt>
    <dgm:pt modelId="{C15FA1BC-8858-4149-9A78-18F5918C0D09}" type="sibTrans" cxnId="{B55E55C4-C84C-4338-906E-45CEEDEBCF9C}">
      <dgm:prSet/>
      <dgm:spPr/>
      <dgm:t>
        <a:bodyPr/>
        <a:lstStyle/>
        <a:p>
          <a:endParaRPr lang="en-US"/>
        </a:p>
      </dgm:t>
    </dgm:pt>
    <dgm:pt modelId="{F10C83F4-D696-4BB4-90EB-1EEC911F47B0}">
      <dgm:prSet/>
      <dgm:spPr/>
      <dgm:t>
        <a:bodyPr/>
        <a:lstStyle/>
        <a:p>
          <a:r>
            <a:rPr lang="en-CA" b="1"/>
            <a:t>Talking Points:</a:t>
          </a:r>
          <a:endParaRPr lang="en-US"/>
        </a:p>
      </dgm:t>
    </dgm:pt>
    <dgm:pt modelId="{CEDC23B8-7478-4217-AEED-E54C50DB4A4A}" type="parTrans" cxnId="{A92BBE9C-7DAA-44CC-8C4B-96D93C061BD2}">
      <dgm:prSet/>
      <dgm:spPr/>
      <dgm:t>
        <a:bodyPr/>
        <a:lstStyle/>
        <a:p>
          <a:endParaRPr lang="en-US"/>
        </a:p>
      </dgm:t>
    </dgm:pt>
    <dgm:pt modelId="{29B87EDE-3054-40F7-B8CE-4AEAF8307B85}" type="sibTrans" cxnId="{A92BBE9C-7DAA-44CC-8C4B-96D93C061BD2}">
      <dgm:prSet/>
      <dgm:spPr/>
      <dgm:t>
        <a:bodyPr/>
        <a:lstStyle/>
        <a:p>
          <a:endParaRPr lang="en-US"/>
        </a:p>
      </dgm:t>
    </dgm:pt>
    <dgm:pt modelId="{DE28B884-DDA0-462F-8542-6752D57CA0E3}" type="pres">
      <dgm:prSet presAssocID="{1A5339FE-3B9C-49E1-86FB-EFE6687180A5}" presName="linear" presStyleCnt="0">
        <dgm:presLayoutVars>
          <dgm:dir/>
          <dgm:animLvl val="lvl"/>
          <dgm:resizeHandles val="exact"/>
        </dgm:presLayoutVars>
      </dgm:prSet>
      <dgm:spPr/>
    </dgm:pt>
    <dgm:pt modelId="{ACEC16D0-00D6-4737-9CA5-2B6346BF6E43}" type="pres">
      <dgm:prSet presAssocID="{2746D316-A323-4526-AAF6-9F155E15E0D8}" presName="parentLin" presStyleCnt="0"/>
      <dgm:spPr/>
    </dgm:pt>
    <dgm:pt modelId="{E342B0AE-8D93-4853-885F-57D687B97159}" type="pres">
      <dgm:prSet presAssocID="{2746D316-A323-4526-AAF6-9F155E15E0D8}" presName="parentLeftMargin" presStyleLbl="node1" presStyleIdx="0" presStyleCnt="4"/>
      <dgm:spPr/>
    </dgm:pt>
    <dgm:pt modelId="{39A513C0-1096-4BE4-B8E3-0E30DC6B54AF}" type="pres">
      <dgm:prSet presAssocID="{2746D316-A323-4526-AAF6-9F155E15E0D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CE1C77-534F-4D6B-8FEA-31DBE7210F91}" type="pres">
      <dgm:prSet presAssocID="{2746D316-A323-4526-AAF6-9F155E15E0D8}" presName="negativeSpace" presStyleCnt="0"/>
      <dgm:spPr/>
    </dgm:pt>
    <dgm:pt modelId="{CF599B75-068A-4168-A6C1-F2B1C1A48F6C}" type="pres">
      <dgm:prSet presAssocID="{2746D316-A323-4526-AAF6-9F155E15E0D8}" presName="childText" presStyleLbl="conFgAcc1" presStyleIdx="0" presStyleCnt="4">
        <dgm:presLayoutVars>
          <dgm:bulletEnabled val="1"/>
        </dgm:presLayoutVars>
      </dgm:prSet>
      <dgm:spPr/>
    </dgm:pt>
    <dgm:pt modelId="{2D359FEC-0D67-474B-8188-AA1AB83E0FC2}" type="pres">
      <dgm:prSet presAssocID="{A65EA728-808F-4520-B979-60EEBEE068E6}" presName="spaceBetweenRectangles" presStyleCnt="0"/>
      <dgm:spPr/>
    </dgm:pt>
    <dgm:pt modelId="{B9C77100-4E1D-4030-9C20-D8583892A0EC}" type="pres">
      <dgm:prSet presAssocID="{D5B65464-86BC-49B8-A28E-DF5A072E3568}" presName="parentLin" presStyleCnt="0"/>
      <dgm:spPr/>
    </dgm:pt>
    <dgm:pt modelId="{5BACAA11-48C0-4F27-89F6-B307647E3765}" type="pres">
      <dgm:prSet presAssocID="{D5B65464-86BC-49B8-A28E-DF5A072E3568}" presName="parentLeftMargin" presStyleLbl="node1" presStyleIdx="0" presStyleCnt="4"/>
      <dgm:spPr/>
    </dgm:pt>
    <dgm:pt modelId="{B5155DA3-AC95-42AA-8312-B0227F3DE63A}" type="pres">
      <dgm:prSet presAssocID="{D5B65464-86BC-49B8-A28E-DF5A072E356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2AEA59-298B-4729-B127-74DBA488E942}" type="pres">
      <dgm:prSet presAssocID="{D5B65464-86BC-49B8-A28E-DF5A072E3568}" presName="negativeSpace" presStyleCnt="0"/>
      <dgm:spPr/>
    </dgm:pt>
    <dgm:pt modelId="{7E25ABBE-6416-44F3-AD4C-C5FBA4A51116}" type="pres">
      <dgm:prSet presAssocID="{D5B65464-86BC-49B8-A28E-DF5A072E3568}" presName="childText" presStyleLbl="conFgAcc1" presStyleIdx="1" presStyleCnt="4">
        <dgm:presLayoutVars>
          <dgm:bulletEnabled val="1"/>
        </dgm:presLayoutVars>
      </dgm:prSet>
      <dgm:spPr/>
    </dgm:pt>
    <dgm:pt modelId="{2F60F2BB-D714-4B0C-A4FB-3E999D90B35C}" type="pres">
      <dgm:prSet presAssocID="{92B94279-3B6A-4C77-B8DF-3F54CBDB2810}" presName="spaceBetweenRectangles" presStyleCnt="0"/>
      <dgm:spPr/>
    </dgm:pt>
    <dgm:pt modelId="{1722DDAF-48B0-49A6-A121-B0BA234DDD87}" type="pres">
      <dgm:prSet presAssocID="{D2850C05-B295-412C-B3E7-C0623F9D79AB}" presName="parentLin" presStyleCnt="0"/>
      <dgm:spPr/>
    </dgm:pt>
    <dgm:pt modelId="{14F742F6-4FD6-4F3C-9093-529B3856D822}" type="pres">
      <dgm:prSet presAssocID="{D2850C05-B295-412C-B3E7-C0623F9D79AB}" presName="parentLeftMargin" presStyleLbl="node1" presStyleIdx="1" presStyleCnt="4"/>
      <dgm:spPr/>
    </dgm:pt>
    <dgm:pt modelId="{F35CE04B-5F1E-45C8-BF50-0A3D771600D0}" type="pres">
      <dgm:prSet presAssocID="{D2850C05-B295-412C-B3E7-C0623F9D79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9217EDD-7663-40E2-A6D2-829B5B43283A}" type="pres">
      <dgm:prSet presAssocID="{D2850C05-B295-412C-B3E7-C0623F9D79AB}" presName="negativeSpace" presStyleCnt="0"/>
      <dgm:spPr/>
    </dgm:pt>
    <dgm:pt modelId="{80914D80-B4B2-485B-84B2-CFEC6514B213}" type="pres">
      <dgm:prSet presAssocID="{D2850C05-B295-412C-B3E7-C0623F9D79AB}" presName="childText" presStyleLbl="conFgAcc1" presStyleIdx="2" presStyleCnt="4">
        <dgm:presLayoutVars>
          <dgm:bulletEnabled val="1"/>
        </dgm:presLayoutVars>
      </dgm:prSet>
      <dgm:spPr/>
    </dgm:pt>
    <dgm:pt modelId="{0A1FB817-68CE-4711-B6A3-0DA24ABF891D}" type="pres">
      <dgm:prSet presAssocID="{E2A2C1C2-D44E-48D7-A610-2DFC24AFD18A}" presName="spaceBetweenRectangles" presStyleCnt="0"/>
      <dgm:spPr/>
    </dgm:pt>
    <dgm:pt modelId="{56A1A3A9-28F0-4327-A989-9AE3A6F7F11C}" type="pres">
      <dgm:prSet presAssocID="{F10C83F4-D696-4BB4-90EB-1EEC911F47B0}" presName="parentLin" presStyleCnt="0"/>
      <dgm:spPr/>
    </dgm:pt>
    <dgm:pt modelId="{AF4DDCF1-8F4B-46F8-A5C3-1867EF49F8C0}" type="pres">
      <dgm:prSet presAssocID="{F10C83F4-D696-4BB4-90EB-1EEC911F47B0}" presName="parentLeftMargin" presStyleLbl="node1" presStyleIdx="2" presStyleCnt="4"/>
      <dgm:spPr/>
    </dgm:pt>
    <dgm:pt modelId="{84CDB902-0F2B-461E-BE5D-E5C46F9FD6F1}" type="pres">
      <dgm:prSet presAssocID="{F10C83F4-D696-4BB4-90EB-1EEC911F47B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0C51BEB-51B5-4939-A2FB-C270CB4B23D4}" type="pres">
      <dgm:prSet presAssocID="{F10C83F4-D696-4BB4-90EB-1EEC911F47B0}" presName="negativeSpace" presStyleCnt="0"/>
      <dgm:spPr/>
    </dgm:pt>
    <dgm:pt modelId="{357D5705-8370-4329-9EAA-A98222EED521}" type="pres">
      <dgm:prSet presAssocID="{F10C83F4-D696-4BB4-90EB-1EEC911F47B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C632801-555C-4ABD-9C61-BA58856862DE}" type="presOf" srcId="{F10C83F4-D696-4BB4-90EB-1EEC911F47B0}" destId="{AF4DDCF1-8F4B-46F8-A5C3-1867EF49F8C0}" srcOrd="0" destOrd="0" presId="urn:microsoft.com/office/officeart/2005/8/layout/list1"/>
    <dgm:cxn modelId="{1451FE09-AC6D-483D-9568-A5B85574EE8B}" srcId="{1A5339FE-3B9C-49E1-86FB-EFE6687180A5}" destId="{2746D316-A323-4526-AAF6-9F155E15E0D8}" srcOrd="0" destOrd="0" parTransId="{011198E9-9010-4C02-9015-6783213F9673}" sibTransId="{A65EA728-808F-4520-B979-60EEBEE068E6}"/>
    <dgm:cxn modelId="{3840E20A-2052-465F-96AB-0BE5FA946965}" srcId="{D5B65464-86BC-49B8-A28E-DF5A072E3568}" destId="{D9718676-CEB6-4864-87B1-0E5CF08957F5}" srcOrd="0" destOrd="0" parTransId="{1243ED6B-15B0-4E47-B992-A4A7CB08D568}" sibTransId="{15A81B22-8693-494B-92D2-E195C15D64F7}"/>
    <dgm:cxn modelId="{C9C26E16-1925-42D7-AA87-768A2FD846BB}" type="presOf" srcId="{D2850C05-B295-412C-B3E7-C0623F9D79AB}" destId="{F35CE04B-5F1E-45C8-BF50-0A3D771600D0}" srcOrd="1" destOrd="0" presId="urn:microsoft.com/office/officeart/2005/8/layout/list1"/>
    <dgm:cxn modelId="{62C9BD18-66BF-4385-AFD5-A0FDF5CF84CE}" srcId="{D2850C05-B295-412C-B3E7-C0623F9D79AB}" destId="{A453406A-78E0-4DBE-9517-EEF7DC5B59F0}" srcOrd="0" destOrd="0" parTransId="{0F9C14DE-ACC8-4770-A120-5BC050EEC2C1}" sibTransId="{EB16F04C-4BFB-4621-A298-136DB523A03B}"/>
    <dgm:cxn modelId="{CE435625-FB9A-459C-B476-E3907DACF72E}" type="presOf" srcId="{D9718676-CEB6-4864-87B1-0E5CF08957F5}" destId="{7E25ABBE-6416-44F3-AD4C-C5FBA4A51116}" srcOrd="0" destOrd="0" presId="urn:microsoft.com/office/officeart/2005/8/layout/list1"/>
    <dgm:cxn modelId="{1F76E72B-0BAC-407D-8DE3-71ED6B6D50F8}" type="presOf" srcId="{F10C83F4-D696-4BB4-90EB-1EEC911F47B0}" destId="{84CDB902-0F2B-461E-BE5D-E5C46F9FD6F1}" srcOrd="1" destOrd="0" presId="urn:microsoft.com/office/officeart/2005/8/layout/list1"/>
    <dgm:cxn modelId="{4DCD4A31-1012-4C3E-96E3-AEEA4D66A4C0}" srcId="{2746D316-A323-4526-AAF6-9F155E15E0D8}" destId="{D2B571FA-0512-480F-9528-342B7FA5EA48}" srcOrd="0" destOrd="0" parTransId="{FA66FDFE-0046-4E15-9961-DDB63CD20D45}" sibTransId="{F1F237F8-646F-4B51-B0AD-A6A1AB7CB09F}"/>
    <dgm:cxn modelId="{C4ED7936-F423-4C11-ADAE-4214B9FC0D4E}" srcId="{2746D316-A323-4526-AAF6-9F155E15E0D8}" destId="{5C8EB368-D2F5-43DE-ACF6-D06C5464EB84}" srcOrd="1" destOrd="0" parTransId="{46E3D116-2F88-413F-98A2-4BC7583A37EC}" sibTransId="{FC28079D-6CBA-4191-853B-8F96A3099CF4}"/>
    <dgm:cxn modelId="{3DBAAE3E-E35E-4E67-8B9E-7287624B6305}" srcId="{1A5339FE-3B9C-49E1-86FB-EFE6687180A5}" destId="{D2850C05-B295-412C-B3E7-C0623F9D79AB}" srcOrd="2" destOrd="0" parTransId="{90755219-45EC-46C9-8DAA-799529B6CADF}" sibTransId="{E2A2C1C2-D44E-48D7-A610-2DFC24AFD18A}"/>
    <dgm:cxn modelId="{40484360-3BEB-4FB5-8AEC-5C50A1C32910}" type="presOf" srcId="{A5394C9C-0B5C-4071-A7C6-1DC069B7446A}" destId="{CF599B75-068A-4168-A6C1-F2B1C1A48F6C}" srcOrd="0" destOrd="5" presId="urn:microsoft.com/office/officeart/2005/8/layout/list1"/>
    <dgm:cxn modelId="{5CE0ED61-5D2B-4D8F-8843-9C8BDA374BE5}" type="presOf" srcId="{80FFE87C-3709-473F-B46A-899471FD7988}" destId="{80914D80-B4B2-485B-84B2-CFEC6514B213}" srcOrd="0" destOrd="1" presId="urn:microsoft.com/office/officeart/2005/8/layout/list1"/>
    <dgm:cxn modelId="{F3FD7C42-247D-4CA7-BF51-4755EA45D6AE}" type="presOf" srcId="{D2850C05-B295-412C-B3E7-C0623F9D79AB}" destId="{14F742F6-4FD6-4F3C-9093-529B3856D822}" srcOrd="0" destOrd="0" presId="urn:microsoft.com/office/officeart/2005/8/layout/list1"/>
    <dgm:cxn modelId="{9ECE7665-0632-4D60-98F4-A96B4C48FA6B}" type="presOf" srcId="{2746D316-A323-4526-AAF6-9F155E15E0D8}" destId="{39A513C0-1096-4BE4-B8E3-0E30DC6B54AF}" srcOrd="1" destOrd="0" presId="urn:microsoft.com/office/officeart/2005/8/layout/list1"/>
    <dgm:cxn modelId="{F0967846-200C-4027-BB08-835B037608B1}" srcId="{D5B65464-86BC-49B8-A28E-DF5A072E3568}" destId="{C12724E3-CCF7-4A46-B9C9-6C3134C7BBEF}" srcOrd="1" destOrd="0" parTransId="{8F052093-EB65-440A-833F-7962D38CED4F}" sibTransId="{60921EFA-C5C7-46A5-8A77-666E3BA646B0}"/>
    <dgm:cxn modelId="{6BB00247-BD2A-4831-9D74-7726DBAACC44}" type="presOf" srcId="{5C8EB368-D2F5-43DE-ACF6-D06C5464EB84}" destId="{CF599B75-068A-4168-A6C1-F2B1C1A48F6C}" srcOrd="0" destOrd="2" presId="urn:microsoft.com/office/officeart/2005/8/layout/list1"/>
    <dgm:cxn modelId="{1E277368-158E-4B01-953E-FECD0C6817B5}" type="presOf" srcId="{11090647-8783-472A-9A5F-018ED4947243}" destId="{CF599B75-068A-4168-A6C1-F2B1C1A48F6C}" srcOrd="0" destOrd="1" presId="urn:microsoft.com/office/officeart/2005/8/layout/list1"/>
    <dgm:cxn modelId="{C9909A48-7335-4236-B576-089D57789D48}" srcId="{5C8EB368-D2F5-43DE-ACF6-D06C5464EB84}" destId="{52CBC383-8998-4BBA-AFD6-6BD824D40D9C}" srcOrd="0" destOrd="0" parTransId="{1EF89A84-F521-4AFD-AD08-1EA8FABA1A07}" sibTransId="{8E416222-6CAD-40DF-A011-4E3A27E1C1CB}"/>
    <dgm:cxn modelId="{CDDC4C49-8D11-4325-B1A0-366C92FAD959}" type="presOf" srcId="{C12724E3-CCF7-4A46-B9C9-6C3134C7BBEF}" destId="{7E25ABBE-6416-44F3-AD4C-C5FBA4A51116}" srcOrd="0" destOrd="1" presId="urn:microsoft.com/office/officeart/2005/8/layout/list1"/>
    <dgm:cxn modelId="{2953D14E-87E1-41D1-8FEE-DE277A3453A3}" type="presOf" srcId="{52CBC383-8998-4BBA-AFD6-6BD824D40D9C}" destId="{CF599B75-068A-4168-A6C1-F2B1C1A48F6C}" srcOrd="0" destOrd="3" presId="urn:microsoft.com/office/officeart/2005/8/layout/list1"/>
    <dgm:cxn modelId="{61010872-6F62-4582-956D-977633EED3A6}" type="presOf" srcId="{1A5339FE-3B9C-49E1-86FB-EFE6687180A5}" destId="{DE28B884-DDA0-462F-8542-6752D57CA0E3}" srcOrd="0" destOrd="0" presId="urn:microsoft.com/office/officeart/2005/8/layout/list1"/>
    <dgm:cxn modelId="{D5D3B552-7901-4DA6-A423-10D4D4EF6C54}" type="presOf" srcId="{2746D316-A323-4526-AAF6-9F155E15E0D8}" destId="{E342B0AE-8D93-4853-885F-57D687B97159}" srcOrd="0" destOrd="0" presId="urn:microsoft.com/office/officeart/2005/8/layout/list1"/>
    <dgm:cxn modelId="{C4E9C490-85AB-491A-9038-06DB82DC743F}" type="presOf" srcId="{D5B65464-86BC-49B8-A28E-DF5A072E3568}" destId="{5BACAA11-48C0-4F27-89F6-B307647E3765}" srcOrd="0" destOrd="0" presId="urn:microsoft.com/office/officeart/2005/8/layout/list1"/>
    <dgm:cxn modelId="{A2C4E696-1084-4BF3-8F48-42DA3E80117C}" type="presOf" srcId="{A453406A-78E0-4DBE-9517-EEF7DC5B59F0}" destId="{80914D80-B4B2-485B-84B2-CFEC6514B213}" srcOrd="0" destOrd="0" presId="urn:microsoft.com/office/officeart/2005/8/layout/list1"/>
    <dgm:cxn modelId="{BF5B3797-2DF3-4CFA-8598-7ECC4AA28EAD}" srcId="{1A5339FE-3B9C-49E1-86FB-EFE6687180A5}" destId="{D5B65464-86BC-49B8-A28E-DF5A072E3568}" srcOrd="1" destOrd="0" parTransId="{BEF525E1-9068-41AB-B6BD-7EF4968A9641}" sibTransId="{92B94279-3B6A-4C77-B8DF-3F54CBDB2810}"/>
    <dgm:cxn modelId="{ED10219A-F0DB-463E-A4B3-9B4034616E9B}" type="presOf" srcId="{D2B571FA-0512-480F-9528-342B7FA5EA48}" destId="{CF599B75-068A-4168-A6C1-F2B1C1A48F6C}" srcOrd="0" destOrd="0" presId="urn:microsoft.com/office/officeart/2005/8/layout/list1"/>
    <dgm:cxn modelId="{A92BBE9C-7DAA-44CC-8C4B-96D93C061BD2}" srcId="{1A5339FE-3B9C-49E1-86FB-EFE6687180A5}" destId="{F10C83F4-D696-4BB4-90EB-1EEC911F47B0}" srcOrd="3" destOrd="0" parTransId="{CEDC23B8-7478-4217-AEED-E54C50DB4A4A}" sibTransId="{29B87EDE-3054-40F7-B8CE-4AEAF8307B85}"/>
    <dgm:cxn modelId="{44BC5C9F-C3A1-4019-9360-2278FEBBAC79}" type="presOf" srcId="{7757AFED-24D6-4FF1-9611-99979BA40D3F}" destId="{CF599B75-068A-4168-A6C1-F2B1C1A48F6C}" srcOrd="0" destOrd="4" presId="urn:microsoft.com/office/officeart/2005/8/layout/list1"/>
    <dgm:cxn modelId="{5897FDAC-F371-4707-9592-D18FF29EF774}" srcId="{D2B571FA-0512-480F-9528-342B7FA5EA48}" destId="{11090647-8783-472A-9A5F-018ED4947243}" srcOrd="0" destOrd="0" parTransId="{C58F1C6D-B75E-40F8-8F03-C3233ACCCF63}" sibTransId="{2527B839-10F7-4144-B4AA-58A502429571}"/>
    <dgm:cxn modelId="{B45A6BAE-82D4-4288-993E-85ADA40E5B37}" srcId="{2746D316-A323-4526-AAF6-9F155E15E0D8}" destId="{7757AFED-24D6-4FF1-9611-99979BA40D3F}" srcOrd="2" destOrd="0" parTransId="{EBE8A378-5416-492C-AC95-311018F619A7}" sibTransId="{CE507DBE-BD83-4190-98AE-8872E2215E6B}"/>
    <dgm:cxn modelId="{B55E55C4-C84C-4338-906E-45CEEDEBCF9C}" srcId="{D2850C05-B295-412C-B3E7-C0623F9D79AB}" destId="{80FFE87C-3709-473F-B46A-899471FD7988}" srcOrd="1" destOrd="0" parTransId="{AA067B31-FDEF-41D3-A1C9-01EBFF2E0570}" sibTransId="{C15FA1BC-8858-4149-9A78-18F5918C0D09}"/>
    <dgm:cxn modelId="{6C4576D4-3C2B-40E7-A588-AD9E1CFBF864}" srcId="{7757AFED-24D6-4FF1-9611-99979BA40D3F}" destId="{A5394C9C-0B5C-4071-A7C6-1DC069B7446A}" srcOrd="0" destOrd="0" parTransId="{AC8B3107-A15C-4517-BFDB-C8B09E428AFC}" sibTransId="{5D83B7BE-8D4D-4389-8E32-550235121C1D}"/>
    <dgm:cxn modelId="{CB11D0E1-C7BB-4DFF-B68B-4CA282A65329}" type="presOf" srcId="{D5B65464-86BC-49B8-A28E-DF5A072E3568}" destId="{B5155DA3-AC95-42AA-8312-B0227F3DE63A}" srcOrd="1" destOrd="0" presId="urn:microsoft.com/office/officeart/2005/8/layout/list1"/>
    <dgm:cxn modelId="{3C71D4ED-D117-4D13-BA10-17775C36B7DE}" type="presParOf" srcId="{DE28B884-DDA0-462F-8542-6752D57CA0E3}" destId="{ACEC16D0-00D6-4737-9CA5-2B6346BF6E43}" srcOrd="0" destOrd="0" presId="urn:microsoft.com/office/officeart/2005/8/layout/list1"/>
    <dgm:cxn modelId="{582889BA-CF17-4FF4-88BF-A6E54086A023}" type="presParOf" srcId="{ACEC16D0-00D6-4737-9CA5-2B6346BF6E43}" destId="{E342B0AE-8D93-4853-885F-57D687B97159}" srcOrd="0" destOrd="0" presId="urn:microsoft.com/office/officeart/2005/8/layout/list1"/>
    <dgm:cxn modelId="{213597A9-C916-482E-B465-FF6B7F7D42CF}" type="presParOf" srcId="{ACEC16D0-00D6-4737-9CA5-2B6346BF6E43}" destId="{39A513C0-1096-4BE4-B8E3-0E30DC6B54AF}" srcOrd="1" destOrd="0" presId="urn:microsoft.com/office/officeart/2005/8/layout/list1"/>
    <dgm:cxn modelId="{658BEFB1-E3B7-4C55-A8A5-9E2022F0EAEE}" type="presParOf" srcId="{DE28B884-DDA0-462F-8542-6752D57CA0E3}" destId="{35CE1C77-534F-4D6B-8FEA-31DBE7210F91}" srcOrd="1" destOrd="0" presId="urn:microsoft.com/office/officeart/2005/8/layout/list1"/>
    <dgm:cxn modelId="{9F2CAA20-ECEF-4D1A-A19D-81D164F115DA}" type="presParOf" srcId="{DE28B884-DDA0-462F-8542-6752D57CA0E3}" destId="{CF599B75-068A-4168-A6C1-F2B1C1A48F6C}" srcOrd="2" destOrd="0" presId="urn:microsoft.com/office/officeart/2005/8/layout/list1"/>
    <dgm:cxn modelId="{91D7D3B0-84D2-4FC5-8C67-6D88E6EB4EE4}" type="presParOf" srcId="{DE28B884-DDA0-462F-8542-6752D57CA0E3}" destId="{2D359FEC-0D67-474B-8188-AA1AB83E0FC2}" srcOrd="3" destOrd="0" presId="urn:microsoft.com/office/officeart/2005/8/layout/list1"/>
    <dgm:cxn modelId="{B73A1E05-C3CC-4621-95F9-4C956E02EC05}" type="presParOf" srcId="{DE28B884-DDA0-462F-8542-6752D57CA0E3}" destId="{B9C77100-4E1D-4030-9C20-D8583892A0EC}" srcOrd="4" destOrd="0" presId="urn:microsoft.com/office/officeart/2005/8/layout/list1"/>
    <dgm:cxn modelId="{9883D146-38A7-4137-A986-77A10BCB21ED}" type="presParOf" srcId="{B9C77100-4E1D-4030-9C20-D8583892A0EC}" destId="{5BACAA11-48C0-4F27-89F6-B307647E3765}" srcOrd="0" destOrd="0" presId="urn:microsoft.com/office/officeart/2005/8/layout/list1"/>
    <dgm:cxn modelId="{CF00C913-2E0B-4384-95DC-EABA20BBFCD0}" type="presParOf" srcId="{B9C77100-4E1D-4030-9C20-D8583892A0EC}" destId="{B5155DA3-AC95-42AA-8312-B0227F3DE63A}" srcOrd="1" destOrd="0" presId="urn:microsoft.com/office/officeart/2005/8/layout/list1"/>
    <dgm:cxn modelId="{339B3325-FF5A-43C4-A818-EBE2BA243623}" type="presParOf" srcId="{DE28B884-DDA0-462F-8542-6752D57CA0E3}" destId="{252AEA59-298B-4729-B127-74DBA488E942}" srcOrd="5" destOrd="0" presId="urn:microsoft.com/office/officeart/2005/8/layout/list1"/>
    <dgm:cxn modelId="{CC4EC7D4-96D5-4762-B583-37B318B1AE61}" type="presParOf" srcId="{DE28B884-DDA0-462F-8542-6752D57CA0E3}" destId="{7E25ABBE-6416-44F3-AD4C-C5FBA4A51116}" srcOrd="6" destOrd="0" presId="urn:microsoft.com/office/officeart/2005/8/layout/list1"/>
    <dgm:cxn modelId="{7806AAF0-D155-458A-AAB6-145464D098A5}" type="presParOf" srcId="{DE28B884-DDA0-462F-8542-6752D57CA0E3}" destId="{2F60F2BB-D714-4B0C-A4FB-3E999D90B35C}" srcOrd="7" destOrd="0" presId="urn:microsoft.com/office/officeart/2005/8/layout/list1"/>
    <dgm:cxn modelId="{42218F4E-CB7E-467D-A59D-FDF1CC7EDCA2}" type="presParOf" srcId="{DE28B884-DDA0-462F-8542-6752D57CA0E3}" destId="{1722DDAF-48B0-49A6-A121-B0BA234DDD87}" srcOrd="8" destOrd="0" presId="urn:microsoft.com/office/officeart/2005/8/layout/list1"/>
    <dgm:cxn modelId="{9E554595-240F-46CC-89CA-249AD306C6E5}" type="presParOf" srcId="{1722DDAF-48B0-49A6-A121-B0BA234DDD87}" destId="{14F742F6-4FD6-4F3C-9093-529B3856D822}" srcOrd="0" destOrd="0" presId="urn:microsoft.com/office/officeart/2005/8/layout/list1"/>
    <dgm:cxn modelId="{CE29023B-01A0-4A7B-AF37-81983EBC7D2A}" type="presParOf" srcId="{1722DDAF-48B0-49A6-A121-B0BA234DDD87}" destId="{F35CE04B-5F1E-45C8-BF50-0A3D771600D0}" srcOrd="1" destOrd="0" presId="urn:microsoft.com/office/officeart/2005/8/layout/list1"/>
    <dgm:cxn modelId="{A427B023-A021-4EEF-BE5F-C185F6543DFD}" type="presParOf" srcId="{DE28B884-DDA0-462F-8542-6752D57CA0E3}" destId="{49217EDD-7663-40E2-A6D2-829B5B43283A}" srcOrd="9" destOrd="0" presId="urn:microsoft.com/office/officeart/2005/8/layout/list1"/>
    <dgm:cxn modelId="{767DCE2D-C3F3-47B6-8120-2DD50FCE5F68}" type="presParOf" srcId="{DE28B884-DDA0-462F-8542-6752D57CA0E3}" destId="{80914D80-B4B2-485B-84B2-CFEC6514B213}" srcOrd="10" destOrd="0" presId="urn:microsoft.com/office/officeart/2005/8/layout/list1"/>
    <dgm:cxn modelId="{5ABAFCFD-0F49-4C6D-88D4-5D4A990518CE}" type="presParOf" srcId="{DE28B884-DDA0-462F-8542-6752D57CA0E3}" destId="{0A1FB817-68CE-4711-B6A3-0DA24ABF891D}" srcOrd="11" destOrd="0" presId="urn:microsoft.com/office/officeart/2005/8/layout/list1"/>
    <dgm:cxn modelId="{3878ACF7-8FC6-456D-B464-432720D23325}" type="presParOf" srcId="{DE28B884-DDA0-462F-8542-6752D57CA0E3}" destId="{56A1A3A9-28F0-4327-A989-9AE3A6F7F11C}" srcOrd="12" destOrd="0" presId="urn:microsoft.com/office/officeart/2005/8/layout/list1"/>
    <dgm:cxn modelId="{009B020C-D69B-47D8-9DDC-487B3869E79E}" type="presParOf" srcId="{56A1A3A9-28F0-4327-A989-9AE3A6F7F11C}" destId="{AF4DDCF1-8F4B-46F8-A5C3-1867EF49F8C0}" srcOrd="0" destOrd="0" presId="urn:microsoft.com/office/officeart/2005/8/layout/list1"/>
    <dgm:cxn modelId="{4E4AB9F6-0091-4256-BD36-0BA538AACB29}" type="presParOf" srcId="{56A1A3A9-28F0-4327-A989-9AE3A6F7F11C}" destId="{84CDB902-0F2B-461E-BE5D-E5C46F9FD6F1}" srcOrd="1" destOrd="0" presId="urn:microsoft.com/office/officeart/2005/8/layout/list1"/>
    <dgm:cxn modelId="{AC23A724-C539-48EB-9CC3-0CC2371A2749}" type="presParOf" srcId="{DE28B884-DDA0-462F-8542-6752D57CA0E3}" destId="{50C51BEB-51B5-4939-A2FB-C270CB4B23D4}" srcOrd="13" destOrd="0" presId="urn:microsoft.com/office/officeart/2005/8/layout/list1"/>
    <dgm:cxn modelId="{0A68B95C-9774-4364-B4DD-44B9ECFE575A}" type="presParOf" srcId="{DE28B884-DDA0-462F-8542-6752D57CA0E3}" destId="{357D5705-8370-4329-9EAA-A98222EED52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92DC8-F2BA-48DF-939A-0D87173D7E1E}">
      <dsp:nvSpPr>
        <dsp:cNvPr id="0" name=""/>
        <dsp:cNvSpPr/>
      </dsp:nvSpPr>
      <dsp:spPr>
        <a:xfrm>
          <a:off x="3381" y="10154"/>
          <a:ext cx="3296840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Project Overview:</a:t>
          </a:r>
          <a:endParaRPr lang="en-US" sz="2200" kern="1200"/>
        </a:p>
      </dsp:txBody>
      <dsp:txXfrm>
        <a:off x="3381" y="10154"/>
        <a:ext cx="3296840" cy="633600"/>
      </dsp:txXfrm>
    </dsp:sp>
    <dsp:sp modelId="{6CAE4FB5-95CA-4436-A61F-51E5B32430C3}">
      <dsp:nvSpPr>
        <dsp:cNvPr id="0" name=""/>
        <dsp:cNvSpPr/>
      </dsp:nvSpPr>
      <dsp:spPr>
        <a:xfrm>
          <a:off x="3381" y="643754"/>
          <a:ext cx="3296840" cy="30798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/>
            <a:t>"Our tool is a web application designed to streamline shopping by enabling users to compare products from multiple platforms and maintain a wishlist."</a:t>
          </a:r>
          <a:endParaRPr lang="en-US" sz="2200" kern="1200"/>
        </a:p>
      </dsp:txBody>
      <dsp:txXfrm>
        <a:off x="3381" y="643754"/>
        <a:ext cx="3296840" cy="3079890"/>
      </dsp:txXfrm>
    </dsp:sp>
    <dsp:sp modelId="{646042DA-D0CD-4292-9674-6C708B4863AE}">
      <dsp:nvSpPr>
        <dsp:cNvPr id="0" name=""/>
        <dsp:cNvSpPr/>
      </dsp:nvSpPr>
      <dsp:spPr>
        <a:xfrm>
          <a:off x="3761779" y="10154"/>
          <a:ext cx="3296840" cy="633600"/>
        </a:xfrm>
        <a:prstGeom prst="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Goal:</a:t>
          </a:r>
          <a:endParaRPr lang="en-US" sz="2200" kern="1200"/>
        </a:p>
      </dsp:txBody>
      <dsp:txXfrm>
        <a:off x="3761779" y="10154"/>
        <a:ext cx="3296840" cy="633600"/>
      </dsp:txXfrm>
    </dsp:sp>
    <dsp:sp modelId="{55721EB4-C073-4C00-BC8D-AFEA7C8D33AA}">
      <dsp:nvSpPr>
        <dsp:cNvPr id="0" name=""/>
        <dsp:cNvSpPr/>
      </dsp:nvSpPr>
      <dsp:spPr>
        <a:xfrm>
          <a:off x="3761779" y="643754"/>
          <a:ext cx="3296840" cy="3079890"/>
        </a:xfrm>
        <a:prstGeom prst="rect">
          <a:avLst/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/>
            <a:t>"Provide users with a quick, reliable, and user-friendly way to find the best deals and keep track of items they’re interested in."</a:t>
          </a:r>
          <a:endParaRPr lang="en-US" sz="2200" kern="1200"/>
        </a:p>
      </dsp:txBody>
      <dsp:txXfrm>
        <a:off x="3761779" y="643754"/>
        <a:ext cx="3296840" cy="3079890"/>
      </dsp:txXfrm>
    </dsp:sp>
    <dsp:sp modelId="{3171C999-328A-4C7D-A175-DD775DE51386}">
      <dsp:nvSpPr>
        <dsp:cNvPr id="0" name=""/>
        <dsp:cNvSpPr/>
      </dsp:nvSpPr>
      <dsp:spPr>
        <a:xfrm>
          <a:off x="7520178" y="10154"/>
          <a:ext cx="3296840" cy="633600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Problem Solved:</a:t>
          </a:r>
          <a:endParaRPr lang="en-US" sz="2200" kern="1200"/>
        </a:p>
      </dsp:txBody>
      <dsp:txXfrm>
        <a:off x="7520178" y="10154"/>
        <a:ext cx="3296840" cy="633600"/>
      </dsp:txXfrm>
    </dsp:sp>
    <dsp:sp modelId="{B26C184E-8D86-4AE9-948F-E2453D28C862}">
      <dsp:nvSpPr>
        <dsp:cNvPr id="0" name=""/>
        <dsp:cNvSpPr/>
      </dsp:nvSpPr>
      <dsp:spPr>
        <a:xfrm>
          <a:off x="7520178" y="643754"/>
          <a:ext cx="3296840" cy="3079890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/>
            <a:t>"Online shopping often involves navigating multiple platforms and manually tracking products. This tool centralizes and simplifies these tasks."</a:t>
          </a:r>
          <a:endParaRPr lang="en-US" sz="2200" kern="1200"/>
        </a:p>
      </dsp:txBody>
      <dsp:txXfrm>
        <a:off x="7520178" y="643754"/>
        <a:ext cx="3296840" cy="3079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40C50-991B-44CC-AE8D-9DC2413334A0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Architecture:</a:t>
          </a:r>
          <a:endParaRPr lang="en-US" sz="1600" kern="1200"/>
        </a:p>
      </dsp:txBody>
      <dsp:txXfrm>
        <a:off x="66006" y="68054"/>
        <a:ext cx="3088962" cy="1220137"/>
      </dsp:txXfrm>
    </dsp:sp>
    <dsp:sp modelId="{8FF268A9-E441-4E2F-9364-754380356DB7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baseline="0"/>
            <a:t>Frontend:</a:t>
          </a:r>
          <a:r>
            <a:rPr lang="en-US" sz="1500" b="0" i="0" kern="1200" baseline="0"/>
            <a:t> Built with HTML, CSS, and JavaScript.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baseline="0"/>
            <a:t>Backend:</a:t>
          </a:r>
          <a:r>
            <a:rPr lang="en-US" sz="1500" b="0" i="0" kern="1200" baseline="0"/>
            <a:t> Node.js and Express.js for handling requests and routing.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baseline="0"/>
            <a:t>Database:</a:t>
          </a:r>
          <a:r>
            <a:rPr lang="en-US" sz="1500" b="0" i="0" kern="1200" baseline="0"/>
            <a:t> MongoDB for storing wishlist items.</a:t>
          </a:r>
          <a:endParaRPr lang="en-US" sz="1500" kern="1200"/>
        </a:p>
      </dsp:txBody>
      <dsp:txXfrm rot="-5400000">
        <a:off x="3220974" y="1609826"/>
        <a:ext cx="5673371" cy="976109"/>
      </dsp:txXfrm>
    </dsp:sp>
    <dsp:sp modelId="{AE12CD2F-EAA2-4E08-9E2C-90B8DEF35B88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Client-Server Model:</a:t>
          </a:r>
          <a:endParaRPr lang="en-US" sz="1600" kern="1200"/>
        </a:p>
      </dsp:txBody>
      <dsp:txXfrm>
        <a:off x="66006" y="1487812"/>
        <a:ext cx="3088962" cy="1220137"/>
      </dsp:txXfrm>
    </dsp:sp>
    <dsp:sp modelId="{082EA35E-2267-4493-867D-733C89C3DF71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Interaction Flow: User → Client (browser) → Server (API requests) → External APIs (ASOS, Real-Time Search).</a:t>
          </a:r>
          <a:endParaRPr lang="en-US" sz="1600" kern="1200"/>
        </a:p>
      </dsp:txBody>
      <dsp:txXfrm>
        <a:off x="66006" y="2907569"/>
        <a:ext cx="3088962" cy="1220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84D1E-5144-4FC2-9E18-7A7F711A1B3C}">
      <dsp:nvSpPr>
        <dsp:cNvPr id="0" name=""/>
        <dsp:cNvSpPr/>
      </dsp:nvSpPr>
      <dsp:spPr>
        <a:xfrm>
          <a:off x="664949" y="22439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59207-3EDC-4573-95F3-00DACEA51EBE}">
      <dsp:nvSpPr>
        <dsp:cNvPr id="0" name=""/>
        <dsp:cNvSpPr/>
      </dsp:nvSpPr>
      <dsp:spPr>
        <a:xfrm>
          <a:off x="1081762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46F26-F51D-4439-A952-602E8790C26F}">
      <dsp:nvSpPr>
        <dsp:cNvPr id="0" name=""/>
        <dsp:cNvSpPr/>
      </dsp:nvSpPr>
      <dsp:spPr>
        <a:xfrm>
          <a:off x="39731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300" kern="1200"/>
            <a:t>Add a diagram showing:Frontend communicates with Backend (Node.js).</a:t>
          </a:r>
          <a:endParaRPr lang="en-US" sz="1300" kern="1200"/>
        </a:p>
      </dsp:txBody>
      <dsp:txXfrm>
        <a:off x="39731" y="2789399"/>
        <a:ext cx="3206250" cy="720000"/>
      </dsp:txXfrm>
    </dsp:sp>
    <dsp:sp modelId="{2BD33FF1-FD10-41CA-9957-5F6F8C5B97DF}">
      <dsp:nvSpPr>
        <dsp:cNvPr id="0" name=""/>
        <dsp:cNvSpPr/>
      </dsp:nvSpPr>
      <dsp:spPr>
        <a:xfrm>
          <a:off x="4432293" y="22439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70754-0516-4D94-9BB0-49988638DC40}">
      <dsp:nvSpPr>
        <dsp:cNvPr id="0" name=""/>
        <dsp:cNvSpPr/>
      </dsp:nvSpPr>
      <dsp:spPr>
        <a:xfrm>
          <a:off x="4849106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050D4-7A31-4351-AACD-7EDB6377807F}">
      <dsp:nvSpPr>
        <dsp:cNvPr id="0" name=""/>
        <dsp:cNvSpPr/>
      </dsp:nvSpPr>
      <dsp:spPr>
        <a:xfrm>
          <a:off x="3807075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300" kern="1200"/>
            <a:t>Backend fetches data from external APIs and MongoDB.</a:t>
          </a:r>
          <a:endParaRPr lang="en-US" sz="1300" kern="1200"/>
        </a:p>
      </dsp:txBody>
      <dsp:txXfrm>
        <a:off x="3807075" y="2789399"/>
        <a:ext cx="3206250" cy="720000"/>
      </dsp:txXfrm>
    </dsp:sp>
    <dsp:sp modelId="{C626B187-B75C-49CB-826F-D2A3F71A4D34}">
      <dsp:nvSpPr>
        <dsp:cNvPr id="0" name=""/>
        <dsp:cNvSpPr/>
      </dsp:nvSpPr>
      <dsp:spPr>
        <a:xfrm>
          <a:off x="8199637" y="22439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C8124-5381-43B4-B64F-A5408C65724A}">
      <dsp:nvSpPr>
        <dsp:cNvPr id="0" name=""/>
        <dsp:cNvSpPr/>
      </dsp:nvSpPr>
      <dsp:spPr>
        <a:xfrm>
          <a:off x="8616450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BAB45-A742-4646-9BC2-3462292DDF88}">
      <dsp:nvSpPr>
        <dsp:cNvPr id="0" name=""/>
        <dsp:cNvSpPr/>
      </dsp:nvSpPr>
      <dsp:spPr>
        <a:xfrm>
          <a:off x="7574418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300" kern="1200"/>
            <a:t>Data flows back to the frontend for display.</a:t>
          </a:r>
          <a:endParaRPr lang="en-US" sz="1300" kern="1200"/>
        </a:p>
      </dsp:txBody>
      <dsp:txXfrm>
        <a:off x="7574418" y="2789399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C59C0-2707-4D3D-8A39-F587D8195566}">
      <dsp:nvSpPr>
        <dsp:cNvPr id="0" name=""/>
        <dsp:cNvSpPr/>
      </dsp:nvSpPr>
      <dsp:spPr>
        <a:xfrm>
          <a:off x="161688" y="903"/>
          <a:ext cx="1284099" cy="6420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Home Page:</a:t>
          </a:r>
          <a:endParaRPr lang="en-US" sz="1000" kern="1200"/>
        </a:p>
      </dsp:txBody>
      <dsp:txXfrm>
        <a:off x="180493" y="19708"/>
        <a:ext cx="1246489" cy="604439"/>
      </dsp:txXfrm>
    </dsp:sp>
    <dsp:sp modelId="{BCA60CA1-F234-42FF-ACFF-3624DD553111}">
      <dsp:nvSpPr>
        <dsp:cNvPr id="0" name=""/>
        <dsp:cNvSpPr/>
      </dsp:nvSpPr>
      <dsp:spPr>
        <a:xfrm>
          <a:off x="290098" y="642953"/>
          <a:ext cx="128409" cy="481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537"/>
              </a:lnTo>
              <a:lnTo>
                <a:pt x="128409" y="48153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C43ED-7E78-44CD-B558-BFF8A03C1696}">
      <dsp:nvSpPr>
        <dsp:cNvPr id="0" name=""/>
        <dsp:cNvSpPr/>
      </dsp:nvSpPr>
      <dsp:spPr>
        <a:xfrm>
          <a:off x="418508" y="803466"/>
          <a:ext cx="1027279" cy="642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Welcome message and navigation menu.</a:t>
          </a:r>
          <a:endParaRPr lang="en-US" sz="900" kern="1200"/>
        </a:p>
      </dsp:txBody>
      <dsp:txXfrm>
        <a:off x="437313" y="822271"/>
        <a:ext cx="989669" cy="604439"/>
      </dsp:txXfrm>
    </dsp:sp>
    <dsp:sp modelId="{B67AFC8C-B72C-425D-8CB2-87BCF5032D7E}">
      <dsp:nvSpPr>
        <dsp:cNvPr id="0" name=""/>
        <dsp:cNvSpPr/>
      </dsp:nvSpPr>
      <dsp:spPr>
        <a:xfrm>
          <a:off x="1766812" y="903"/>
          <a:ext cx="1284099" cy="6420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Compare Page:</a:t>
          </a:r>
          <a:endParaRPr lang="en-US" sz="1000" kern="1200"/>
        </a:p>
      </dsp:txBody>
      <dsp:txXfrm>
        <a:off x="1785617" y="19708"/>
        <a:ext cx="1246489" cy="604439"/>
      </dsp:txXfrm>
    </dsp:sp>
    <dsp:sp modelId="{634D993C-02E9-42F0-8342-FBCD75098C39}">
      <dsp:nvSpPr>
        <dsp:cNvPr id="0" name=""/>
        <dsp:cNvSpPr/>
      </dsp:nvSpPr>
      <dsp:spPr>
        <a:xfrm>
          <a:off x="1895222" y="642953"/>
          <a:ext cx="128409" cy="481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537"/>
              </a:lnTo>
              <a:lnTo>
                <a:pt x="128409" y="48153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2F1B6-5E33-4A4F-9E14-1DB75C2ADCA2}">
      <dsp:nvSpPr>
        <dsp:cNvPr id="0" name=""/>
        <dsp:cNvSpPr/>
      </dsp:nvSpPr>
      <dsp:spPr>
        <a:xfrm>
          <a:off x="2023632" y="803466"/>
          <a:ext cx="1027279" cy="642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Search for products by entering a name or ID.</a:t>
          </a:r>
          <a:endParaRPr lang="en-US" sz="900" kern="1200"/>
        </a:p>
      </dsp:txBody>
      <dsp:txXfrm>
        <a:off x="2042437" y="822271"/>
        <a:ext cx="989669" cy="604439"/>
      </dsp:txXfrm>
    </dsp:sp>
    <dsp:sp modelId="{A972E92C-5CB9-4277-8249-AF4DCDF1E027}">
      <dsp:nvSpPr>
        <dsp:cNvPr id="0" name=""/>
        <dsp:cNvSpPr/>
      </dsp:nvSpPr>
      <dsp:spPr>
        <a:xfrm>
          <a:off x="1895222" y="642953"/>
          <a:ext cx="128409" cy="1284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099"/>
              </a:lnTo>
              <a:lnTo>
                <a:pt x="128409" y="128409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CF497-FE14-49F2-A4FD-451F0DC4B6D2}">
      <dsp:nvSpPr>
        <dsp:cNvPr id="0" name=""/>
        <dsp:cNvSpPr/>
      </dsp:nvSpPr>
      <dsp:spPr>
        <a:xfrm>
          <a:off x="2023632" y="1606028"/>
          <a:ext cx="1027279" cy="642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Show results fetched from APIs with product details.</a:t>
          </a:r>
          <a:endParaRPr lang="en-US" sz="900" kern="1200"/>
        </a:p>
      </dsp:txBody>
      <dsp:txXfrm>
        <a:off x="2042437" y="1624833"/>
        <a:ext cx="989669" cy="604439"/>
      </dsp:txXfrm>
    </dsp:sp>
    <dsp:sp modelId="{7A415CBC-F83D-4824-AFB6-E0BA21F2DD4F}">
      <dsp:nvSpPr>
        <dsp:cNvPr id="0" name=""/>
        <dsp:cNvSpPr/>
      </dsp:nvSpPr>
      <dsp:spPr>
        <a:xfrm>
          <a:off x="1895222" y="642953"/>
          <a:ext cx="128409" cy="2086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6661"/>
              </a:lnTo>
              <a:lnTo>
                <a:pt x="128409" y="2086661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46EB0-02F2-44CE-845E-B4280591CDAE}">
      <dsp:nvSpPr>
        <dsp:cNvPr id="0" name=""/>
        <dsp:cNvSpPr/>
      </dsp:nvSpPr>
      <dsp:spPr>
        <a:xfrm>
          <a:off x="2023632" y="2408590"/>
          <a:ext cx="1027279" cy="642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Add a product to the wishlist.</a:t>
          </a:r>
          <a:endParaRPr lang="en-US" sz="900" kern="1200"/>
        </a:p>
      </dsp:txBody>
      <dsp:txXfrm>
        <a:off x="2042437" y="2427395"/>
        <a:ext cx="989669" cy="604439"/>
      </dsp:txXfrm>
    </dsp:sp>
    <dsp:sp modelId="{9B38DC4F-0543-4F98-B747-1EEDEA771B48}">
      <dsp:nvSpPr>
        <dsp:cNvPr id="0" name=""/>
        <dsp:cNvSpPr/>
      </dsp:nvSpPr>
      <dsp:spPr>
        <a:xfrm>
          <a:off x="3371937" y="903"/>
          <a:ext cx="1284099" cy="6420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Wishlist Page:</a:t>
          </a:r>
          <a:endParaRPr lang="en-US" sz="1000" kern="1200"/>
        </a:p>
      </dsp:txBody>
      <dsp:txXfrm>
        <a:off x="3390742" y="19708"/>
        <a:ext cx="1246489" cy="604439"/>
      </dsp:txXfrm>
    </dsp:sp>
    <dsp:sp modelId="{08054549-1B32-49E7-9311-8F64EAF2A8A8}">
      <dsp:nvSpPr>
        <dsp:cNvPr id="0" name=""/>
        <dsp:cNvSpPr/>
      </dsp:nvSpPr>
      <dsp:spPr>
        <a:xfrm>
          <a:off x="3500347" y="642953"/>
          <a:ext cx="128409" cy="481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537"/>
              </a:lnTo>
              <a:lnTo>
                <a:pt x="128409" y="48153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027A1-B429-43CF-9126-51E5BE373AC5}">
      <dsp:nvSpPr>
        <dsp:cNvPr id="0" name=""/>
        <dsp:cNvSpPr/>
      </dsp:nvSpPr>
      <dsp:spPr>
        <a:xfrm>
          <a:off x="3628756" y="803466"/>
          <a:ext cx="1027279" cy="642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Display wishlist items.</a:t>
          </a:r>
          <a:endParaRPr lang="en-US" sz="900" kern="1200"/>
        </a:p>
      </dsp:txBody>
      <dsp:txXfrm>
        <a:off x="3647561" y="822271"/>
        <a:ext cx="989669" cy="604439"/>
      </dsp:txXfrm>
    </dsp:sp>
    <dsp:sp modelId="{9D728393-5BE6-4A25-98C2-15B25EE1A5FC}">
      <dsp:nvSpPr>
        <dsp:cNvPr id="0" name=""/>
        <dsp:cNvSpPr/>
      </dsp:nvSpPr>
      <dsp:spPr>
        <a:xfrm>
          <a:off x="3500347" y="642953"/>
          <a:ext cx="128409" cy="1284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099"/>
              </a:lnTo>
              <a:lnTo>
                <a:pt x="128409" y="128409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DF9BD-7C8E-47CB-BEA7-0CD1A065FFFE}">
      <dsp:nvSpPr>
        <dsp:cNvPr id="0" name=""/>
        <dsp:cNvSpPr/>
      </dsp:nvSpPr>
      <dsp:spPr>
        <a:xfrm>
          <a:off x="3628756" y="1606028"/>
          <a:ext cx="1027279" cy="642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Delete an item and refresh the list to confirm the deletion.</a:t>
          </a:r>
          <a:endParaRPr lang="en-US" sz="900" kern="1200"/>
        </a:p>
      </dsp:txBody>
      <dsp:txXfrm>
        <a:off x="3647561" y="1624833"/>
        <a:ext cx="989669" cy="604439"/>
      </dsp:txXfrm>
    </dsp:sp>
    <dsp:sp modelId="{41E6E13F-84CF-4149-B7DD-3CC02405361E}">
      <dsp:nvSpPr>
        <dsp:cNvPr id="0" name=""/>
        <dsp:cNvSpPr/>
      </dsp:nvSpPr>
      <dsp:spPr>
        <a:xfrm>
          <a:off x="4977061" y="903"/>
          <a:ext cx="1284099" cy="6420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Highlight:</a:t>
          </a:r>
          <a:endParaRPr lang="en-US" sz="1000" kern="1200"/>
        </a:p>
      </dsp:txBody>
      <dsp:txXfrm>
        <a:off x="4995866" y="19708"/>
        <a:ext cx="1246489" cy="604439"/>
      </dsp:txXfrm>
    </dsp:sp>
    <dsp:sp modelId="{0F405DC0-AA6D-4B27-9174-387F8B8AFB5E}">
      <dsp:nvSpPr>
        <dsp:cNvPr id="0" name=""/>
        <dsp:cNvSpPr/>
      </dsp:nvSpPr>
      <dsp:spPr>
        <a:xfrm>
          <a:off x="6582185" y="903"/>
          <a:ext cx="1284099" cy="64204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Real-time updates when interacting with the wishlist.</a:t>
          </a:r>
          <a:endParaRPr lang="en-US" sz="1000" kern="1200"/>
        </a:p>
      </dsp:txBody>
      <dsp:txXfrm>
        <a:off x="6600990" y="19708"/>
        <a:ext cx="1246489" cy="604439"/>
      </dsp:txXfrm>
    </dsp:sp>
    <dsp:sp modelId="{C4FBC7D6-10E1-4923-901C-A33854E81453}">
      <dsp:nvSpPr>
        <dsp:cNvPr id="0" name=""/>
        <dsp:cNvSpPr/>
      </dsp:nvSpPr>
      <dsp:spPr>
        <a:xfrm>
          <a:off x="8187310" y="903"/>
          <a:ext cx="1284099" cy="6420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Responsive design across different devices.</a:t>
          </a:r>
          <a:endParaRPr lang="en-US" sz="1000" kern="1200"/>
        </a:p>
      </dsp:txBody>
      <dsp:txXfrm>
        <a:off x="8206115" y="19708"/>
        <a:ext cx="1246489" cy="604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8A333-2D7E-4182-B6AB-F1C0AF975217}">
      <dsp:nvSpPr>
        <dsp:cNvPr id="0" name=""/>
        <dsp:cNvSpPr/>
      </dsp:nvSpPr>
      <dsp:spPr>
        <a:xfrm>
          <a:off x="0" y="1357"/>
          <a:ext cx="8947150" cy="5783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C4B1B-F428-4C9A-BA79-27BC3295B02E}">
      <dsp:nvSpPr>
        <dsp:cNvPr id="0" name=""/>
        <dsp:cNvSpPr/>
      </dsp:nvSpPr>
      <dsp:spPr>
        <a:xfrm>
          <a:off x="174951" y="131486"/>
          <a:ext cx="318093" cy="318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890EC-2643-4DEC-B26F-F0FE8BE11703}">
      <dsp:nvSpPr>
        <dsp:cNvPr id="0" name=""/>
        <dsp:cNvSpPr/>
      </dsp:nvSpPr>
      <dsp:spPr>
        <a:xfrm>
          <a:off x="667995" y="1357"/>
          <a:ext cx="4026217" cy="578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" tIns="61209" rIns="61209" bIns="612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Potential Features: User Authentication:</a:t>
          </a:r>
          <a:endParaRPr lang="en-US" sz="1600" kern="1200"/>
        </a:p>
      </dsp:txBody>
      <dsp:txXfrm>
        <a:off x="667995" y="1357"/>
        <a:ext cx="4026217" cy="578351"/>
      </dsp:txXfrm>
    </dsp:sp>
    <dsp:sp modelId="{0668EE93-79FE-48FF-B3D7-402897C967F1}">
      <dsp:nvSpPr>
        <dsp:cNvPr id="0" name=""/>
        <dsp:cNvSpPr/>
      </dsp:nvSpPr>
      <dsp:spPr>
        <a:xfrm>
          <a:off x="4694213" y="1357"/>
          <a:ext cx="4252936" cy="578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" tIns="61209" rIns="61209" bIns="6120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Enable personalized accounts to save individual Wishlist.</a:t>
          </a:r>
          <a:endParaRPr lang="en-US" sz="1200" kern="1200"/>
        </a:p>
      </dsp:txBody>
      <dsp:txXfrm>
        <a:off x="4694213" y="1357"/>
        <a:ext cx="4252936" cy="578351"/>
      </dsp:txXfrm>
    </dsp:sp>
    <dsp:sp modelId="{EEAC3A24-6D57-4080-9483-E62BAEC64FF1}">
      <dsp:nvSpPr>
        <dsp:cNvPr id="0" name=""/>
        <dsp:cNvSpPr/>
      </dsp:nvSpPr>
      <dsp:spPr>
        <a:xfrm>
          <a:off x="0" y="724296"/>
          <a:ext cx="8947150" cy="5783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FF28F-E3E4-43F2-ADA3-2AC47633C163}">
      <dsp:nvSpPr>
        <dsp:cNvPr id="0" name=""/>
        <dsp:cNvSpPr/>
      </dsp:nvSpPr>
      <dsp:spPr>
        <a:xfrm>
          <a:off x="174951" y="854425"/>
          <a:ext cx="318093" cy="318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56DB6-2429-4E82-8CA4-533489CBCB2F}">
      <dsp:nvSpPr>
        <dsp:cNvPr id="0" name=""/>
        <dsp:cNvSpPr/>
      </dsp:nvSpPr>
      <dsp:spPr>
        <a:xfrm>
          <a:off x="667995" y="724296"/>
          <a:ext cx="4026217" cy="578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" tIns="61209" rIns="61209" bIns="612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Advanced Search Filters:</a:t>
          </a:r>
          <a:endParaRPr lang="en-US" sz="1600" kern="1200"/>
        </a:p>
      </dsp:txBody>
      <dsp:txXfrm>
        <a:off x="667995" y="724296"/>
        <a:ext cx="4026217" cy="578351"/>
      </dsp:txXfrm>
    </dsp:sp>
    <dsp:sp modelId="{20BAD324-D66C-4BC4-A20F-5EC02965B6F2}">
      <dsp:nvSpPr>
        <dsp:cNvPr id="0" name=""/>
        <dsp:cNvSpPr/>
      </dsp:nvSpPr>
      <dsp:spPr>
        <a:xfrm>
          <a:off x="4694213" y="724296"/>
          <a:ext cx="4252936" cy="578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" tIns="61209" rIns="61209" bIns="6120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Include filters for price range, brand, category, and ratings.</a:t>
          </a:r>
          <a:endParaRPr lang="en-US" sz="1200" kern="1200"/>
        </a:p>
      </dsp:txBody>
      <dsp:txXfrm>
        <a:off x="4694213" y="724296"/>
        <a:ext cx="4252936" cy="578351"/>
      </dsp:txXfrm>
    </dsp:sp>
    <dsp:sp modelId="{2D5A25FA-C7CB-4ACF-BDB6-B8232BD49D09}">
      <dsp:nvSpPr>
        <dsp:cNvPr id="0" name=""/>
        <dsp:cNvSpPr/>
      </dsp:nvSpPr>
      <dsp:spPr>
        <a:xfrm>
          <a:off x="0" y="1447235"/>
          <a:ext cx="8947150" cy="5783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AEDC5-DE0A-48CA-9CB0-4B5AF1384939}">
      <dsp:nvSpPr>
        <dsp:cNvPr id="0" name=""/>
        <dsp:cNvSpPr/>
      </dsp:nvSpPr>
      <dsp:spPr>
        <a:xfrm>
          <a:off x="174951" y="1577364"/>
          <a:ext cx="318093" cy="318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4B3F4-7495-410B-ABBF-D07DCD918282}">
      <dsp:nvSpPr>
        <dsp:cNvPr id="0" name=""/>
        <dsp:cNvSpPr/>
      </dsp:nvSpPr>
      <dsp:spPr>
        <a:xfrm>
          <a:off x="667995" y="1447235"/>
          <a:ext cx="4026217" cy="578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" tIns="61209" rIns="61209" bIns="612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Dynamic Notifications:</a:t>
          </a:r>
          <a:endParaRPr lang="en-US" sz="1600" kern="1200"/>
        </a:p>
      </dsp:txBody>
      <dsp:txXfrm>
        <a:off x="667995" y="1447235"/>
        <a:ext cx="4026217" cy="578351"/>
      </dsp:txXfrm>
    </dsp:sp>
    <dsp:sp modelId="{770B8F29-25F3-4018-A2C7-4277930C16DA}">
      <dsp:nvSpPr>
        <dsp:cNvPr id="0" name=""/>
        <dsp:cNvSpPr/>
      </dsp:nvSpPr>
      <dsp:spPr>
        <a:xfrm>
          <a:off x="4694213" y="1447235"/>
          <a:ext cx="4252936" cy="578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" tIns="61209" rIns="61209" bIns="6120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Alerts for price drops, stock availability, or discounts.</a:t>
          </a:r>
          <a:endParaRPr lang="en-US" sz="1200" kern="1200"/>
        </a:p>
      </dsp:txBody>
      <dsp:txXfrm>
        <a:off x="4694213" y="1447235"/>
        <a:ext cx="4252936" cy="578351"/>
      </dsp:txXfrm>
    </dsp:sp>
    <dsp:sp modelId="{FCAB251A-ED3A-495F-B043-DCC38CCC584A}">
      <dsp:nvSpPr>
        <dsp:cNvPr id="0" name=""/>
        <dsp:cNvSpPr/>
      </dsp:nvSpPr>
      <dsp:spPr>
        <a:xfrm>
          <a:off x="0" y="2170174"/>
          <a:ext cx="8947150" cy="5783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2ADFC-64A2-4B7D-9B15-C382190A6725}">
      <dsp:nvSpPr>
        <dsp:cNvPr id="0" name=""/>
        <dsp:cNvSpPr/>
      </dsp:nvSpPr>
      <dsp:spPr>
        <a:xfrm>
          <a:off x="174951" y="2300303"/>
          <a:ext cx="318093" cy="3180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C24BB-7960-4DE3-A2FD-F9B80F050E93}">
      <dsp:nvSpPr>
        <dsp:cNvPr id="0" name=""/>
        <dsp:cNvSpPr/>
      </dsp:nvSpPr>
      <dsp:spPr>
        <a:xfrm>
          <a:off x="667995" y="2170174"/>
          <a:ext cx="4026217" cy="578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" tIns="61209" rIns="61209" bIns="612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Analytics Dashboard:</a:t>
          </a:r>
          <a:endParaRPr lang="en-US" sz="1600" kern="1200"/>
        </a:p>
      </dsp:txBody>
      <dsp:txXfrm>
        <a:off x="667995" y="2170174"/>
        <a:ext cx="4026217" cy="578351"/>
      </dsp:txXfrm>
    </dsp:sp>
    <dsp:sp modelId="{01CA5F72-AFC0-47D6-8841-9FFF63EAE3A0}">
      <dsp:nvSpPr>
        <dsp:cNvPr id="0" name=""/>
        <dsp:cNvSpPr/>
      </dsp:nvSpPr>
      <dsp:spPr>
        <a:xfrm>
          <a:off x="4694213" y="2170174"/>
          <a:ext cx="4252936" cy="578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" tIns="61209" rIns="61209" bIns="6120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Visualize trends in saved wishlist items (e.g., price fluctuations).</a:t>
          </a:r>
          <a:endParaRPr lang="en-US" sz="1200" kern="1200"/>
        </a:p>
      </dsp:txBody>
      <dsp:txXfrm>
        <a:off x="4694213" y="2170174"/>
        <a:ext cx="4252936" cy="578351"/>
      </dsp:txXfrm>
    </dsp:sp>
    <dsp:sp modelId="{A6FB7FCE-87B7-4B0A-AED5-A3BA234C743F}">
      <dsp:nvSpPr>
        <dsp:cNvPr id="0" name=""/>
        <dsp:cNvSpPr/>
      </dsp:nvSpPr>
      <dsp:spPr>
        <a:xfrm>
          <a:off x="0" y="2893114"/>
          <a:ext cx="8947150" cy="5783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D7615-980C-44AC-ADE9-0CD3B2403984}">
      <dsp:nvSpPr>
        <dsp:cNvPr id="0" name=""/>
        <dsp:cNvSpPr/>
      </dsp:nvSpPr>
      <dsp:spPr>
        <a:xfrm>
          <a:off x="174951" y="3023243"/>
          <a:ext cx="318093" cy="3180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EFCF7-CD8B-4B27-AE01-CB6BD031B985}">
      <dsp:nvSpPr>
        <dsp:cNvPr id="0" name=""/>
        <dsp:cNvSpPr/>
      </dsp:nvSpPr>
      <dsp:spPr>
        <a:xfrm>
          <a:off x="667995" y="2893114"/>
          <a:ext cx="4026217" cy="578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" tIns="61209" rIns="61209" bIns="612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Mobile App Integration:</a:t>
          </a:r>
          <a:endParaRPr lang="en-US" sz="1600" kern="1200"/>
        </a:p>
      </dsp:txBody>
      <dsp:txXfrm>
        <a:off x="667995" y="2893114"/>
        <a:ext cx="4026217" cy="578351"/>
      </dsp:txXfrm>
    </dsp:sp>
    <dsp:sp modelId="{F39F04C5-B4CB-4817-8A2F-1BEC685AECB9}">
      <dsp:nvSpPr>
        <dsp:cNvPr id="0" name=""/>
        <dsp:cNvSpPr/>
      </dsp:nvSpPr>
      <dsp:spPr>
        <a:xfrm>
          <a:off x="4694213" y="2893114"/>
          <a:ext cx="4252936" cy="578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" tIns="61209" rIns="61209" bIns="6120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Develop a companion app for on-the-go access.</a:t>
          </a:r>
          <a:endParaRPr lang="en-US" sz="1200" kern="1200"/>
        </a:p>
      </dsp:txBody>
      <dsp:txXfrm>
        <a:off x="4694213" y="2893114"/>
        <a:ext cx="4252936" cy="578351"/>
      </dsp:txXfrm>
    </dsp:sp>
    <dsp:sp modelId="{6F02F8FA-B302-4A52-BABB-02D5E3FB60DF}">
      <dsp:nvSpPr>
        <dsp:cNvPr id="0" name=""/>
        <dsp:cNvSpPr/>
      </dsp:nvSpPr>
      <dsp:spPr>
        <a:xfrm>
          <a:off x="0" y="3616053"/>
          <a:ext cx="8947150" cy="5783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CD193-570A-44B7-AA6F-C54C7CEA4A6D}">
      <dsp:nvSpPr>
        <dsp:cNvPr id="0" name=""/>
        <dsp:cNvSpPr/>
      </dsp:nvSpPr>
      <dsp:spPr>
        <a:xfrm>
          <a:off x="174951" y="3746182"/>
          <a:ext cx="318093" cy="31809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310B9-3EC9-4931-87E7-258F0C8B2826}">
      <dsp:nvSpPr>
        <dsp:cNvPr id="0" name=""/>
        <dsp:cNvSpPr/>
      </dsp:nvSpPr>
      <dsp:spPr>
        <a:xfrm>
          <a:off x="667995" y="3616053"/>
          <a:ext cx="4026217" cy="578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" tIns="61209" rIns="61209" bIns="612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API Expansion:</a:t>
          </a:r>
          <a:endParaRPr lang="en-US" sz="1600" kern="1200"/>
        </a:p>
      </dsp:txBody>
      <dsp:txXfrm>
        <a:off x="667995" y="3616053"/>
        <a:ext cx="4026217" cy="578351"/>
      </dsp:txXfrm>
    </dsp:sp>
    <dsp:sp modelId="{D05AE3B2-93B0-4370-986E-260E3D94A61F}">
      <dsp:nvSpPr>
        <dsp:cNvPr id="0" name=""/>
        <dsp:cNvSpPr/>
      </dsp:nvSpPr>
      <dsp:spPr>
        <a:xfrm>
          <a:off x="4694213" y="3616053"/>
          <a:ext cx="4252936" cy="578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" tIns="61209" rIns="61209" bIns="6120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Integrate additional e-commerce platforms for more comprehensive comparisons.</a:t>
          </a:r>
          <a:endParaRPr lang="en-US" sz="1200" kern="1200"/>
        </a:p>
      </dsp:txBody>
      <dsp:txXfrm>
        <a:off x="4694213" y="3616053"/>
        <a:ext cx="4252936" cy="5783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99B75-068A-4168-A6C1-F2B1C1A48F6C}">
      <dsp:nvSpPr>
        <dsp:cNvPr id="0" name=""/>
        <dsp:cNvSpPr/>
      </dsp:nvSpPr>
      <dsp:spPr>
        <a:xfrm>
          <a:off x="0" y="283799"/>
          <a:ext cx="10820400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783" tIns="208280" rIns="83978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1" kern="1200"/>
            <a:t>API Integration: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Try to find a way of handling API rate limits and ensuring proper data mapping.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1" kern="1200"/>
            <a:t>Database Management: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/>
            <a:t>Designing a flexible schema for wishlist items.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1" kern="1200"/>
            <a:t>Error Handling: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/>
            <a:t>Ensuring the system gracefully handles API and server errors.</a:t>
          </a:r>
          <a:endParaRPr lang="en-US" sz="1000" kern="1200"/>
        </a:p>
      </dsp:txBody>
      <dsp:txXfrm>
        <a:off x="0" y="283799"/>
        <a:ext cx="10820400" cy="1260000"/>
      </dsp:txXfrm>
    </dsp:sp>
    <dsp:sp modelId="{39A513C0-1096-4BE4-B8E3-0E30DC6B54AF}">
      <dsp:nvSpPr>
        <dsp:cNvPr id="0" name=""/>
        <dsp:cNvSpPr/>
      </dsp:nvSpPr>
      <dsp:spPr>
        <a:xfrm>
          <a:off x="541020" y="136199"/>
          <a:ext cx="7574280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/>
            <a:t>Challenges Faced:</a:t>
          </a:r>
          <a:endParaRPr lang="en-US" sz="1000" kern="1200"/>
        </a:p>
      </dsp:txBody>
      <dsp:txXfrm>
        <a:off x="555430" y="150609"/>
        <a:ext cx="7545460" cy="266380"/>
      </dsp:txXfrm>
    </dsp:sp>
    <dsp:sp modelId="{7E25ABBE-6416-44F3-AD4C-C5FBA4A51116}">
      <dsp:nvSpPr>
        <dsp:cNvPr id="0" name=""/>
        <dsp:cNvSpPr/>
      </dsp:nvSpPr>
      <dsp:spPr>
        <a:xfrm>
          <a:off x="0" y="1745399"/>
          <a:ext cx="10820400" cy="59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451605"/>
              <a:satOff val="-2211"/>
              <a:lumOff val="12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783" tIns="208280" rIns="83978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/>
            <a:t>Learned the importance of asynchronous operations in JavaScript.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/>
            <a:t>Gained experience in designing full-stack web applications.</a:t>
          </a:r>
          <a:endParaRPr lang="en-US" sz="1000" kern="1200"/>
        </a:p>
      </dsp:txBody>
      <dsp:txXfrm>
        <a:off x="0" y="1745399"/>
        <a:ext cx="10820400" cy="598500"/>
      </dsp:txXfrm>
    </dsp:sp>
    <dsp:sp modelId="{B5155DA3-AC95-42AA-8312-B0227F3DE63A}">
      <dsp:nvSpPr>
        <dsp:cNvPr id="0" name=""/>
        <dsp:cNvSpPr/>
      </dsp:nvSpPr>
      <dsp:spPr>
        <a:xfrm>
          <a:off x="541020" y="1597799"/>
          <a:ext cx="7574280" cy="295200"/>
        </a:xfrm>
        <a:prstGeom prst="round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/>
            <a:t>Insights Gained:</a:t>
          </a:r>
          <a:endParaRPr lang="en-US" sz="1000" kern="1200"/>
        </a:p>
      </dsp:txBody>
      <dsp:txXfrm>
        <a:off x="555430" y="1612209"/>
        <a:ext cx="7545460" cy="266380"/>
      </dsp:txXfrm>
    </dsp:sp>
    <dsp:sp modelId="{80914D80-B4B2-485B-84B2-CFEC6514B213}">
      <dsp:nvSpPr>
        <dsp:cNvPr id="0" name=""/>
        <dsp:cNvSpPr/>
      </dsp:nvSpPr>
      <dsp:spPr>
        <a:xfrm>
          <a:off x="0" y="2545499"/>
          <a:ext cx="10820400" cy="59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903209"/>
              <a:satOff val="-4421"/>
              <a:lumOff val="24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783" tIns="208280" rIns="83978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/>
            <a:t>API limitations required creative solutions for data validation.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/>
            <a:t>Debugging cross-origin requests during development was a significant learning experience.</a:t>
          </a:r>
          <a:endParaRPr lang="en-US" sz="1000" kern="1200"/>
        </a:p>
      </dsp:txBody>
      <dsp:txXfrm>
        <a:off x="0" y="2545499"/>
        <a:ext cx="10820400" cy="598500"/>
      </dsp:txXfrm>
    </dsp:sp>
    <dsp:sp modelId="{F35CE04B-5F1E-45C8-BF50-0A3D771600D0}">
      <dsp:nvSpPr>
        <dsp:cNvPr id="0" name=""/>
        <dsp:cNvSpPr/>
      </dsp:nvSpPr>
      <dsp:spPr>
        <a:xfrm>
          <a:off x="541020" y="2397899"/>
          <a:ext cx="7574280" cy="295200"/>
        </a:xfrm>
        <a:prstGeom prst="roundRect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/>
            <a:t>Unexpected Outcomes:</a:t>
          </a:r>
          <a:endParaRPr lang="en-US" sz="1000" kern="1200"/>
        </a:p>
      </dsp:txBody>
      <dsp:txXfrm>
        <a:off x="555430" y="2412309"/>
        <a:ext cx="7545460" cy="266380"/>
      </dsp:txXfrm>
    </dsp:sp>
    <dsp:sp modelId="{357D5705-8370-4329-9EAA-A98222EED521}">
      <dsp:nvSpPr>
        <dsp:cNvPr id="0" name=""/>
        <dsp:cNvSpPr/>
      </dsp:nvSpPr>
      <dsp:spPr>
        <a:xfrm>
          <a:off x="0" y="3345599"/>
          <a:ext cx="108204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DB902-0F2B-461E-BE5D-E5C46F9FD6F1}">
      <dsp:nvSpPr>
        <dsp:cNvPr id="0" name=""/>
        <dsp:cNvSpPr/>
      </dsp:nvSpPr>
      <dsp:spPr>
        <a:xfrm>
          <a:off x="541020" y="3197999"/>
          <a:ext cx="7574280" cy="29520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/>
            <a:t>Talking Points:</a:t>
          </a:r>
          <a:endParaRPr lang="en-US" sz="1000" kern="1200"/>
        </a:p>
      </dsp:txBody>
      <dsp:txXfrm>
        <a:off x="555430" y="3212409"/>
        <a:ext cx="7545460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670E-292B-42CA-8B32-0AF2EF79AB9A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6157-6CCE-44B8-B2F9-8292D5D2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58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670E-292B-42CA-8B32-0AF2EF79AB9A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6157-6CCE-44B8-B2F9-8292D5D2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19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670E-292B-42CA-8B32-0AF2EF79AB9A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6157-6CCE-44B8-B2F9-8292D5D2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87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670E-292B-42CA-8B32-0AF2EF79AB9A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6157-6CCE-44B8-B2F9-8292D5D2A552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104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670E-292B-42CA-8B32-0AF2EF79AB9A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6157-6CCE-44B8-B2F9-8292D5D2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514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670E-292B-42CA-8B32-0AF2EF79AB9A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6157-6CCE-44B8-B2F9-8292D5D2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610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670E-292B-42CA-8B32-0AF2EF79AB9A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6157-6CCE-44B8-B2F9-8292D5D2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472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670E-292B-42CA-8B32-0AF2EF79AB9A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6157-6CCE-44B8-B2F9-8292D5D2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224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670E-292B-42CA-8B32-0AF2EF79AB9A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6157-6CCE-44B8-B2F9-8292D5D2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58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670E-292B-42CA-8B32-0AF2EF79AB9A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6157-6CCE-44B8-B2F9-8292D5D2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74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670E-292B-42CA-8B32-0AF2EF79AB9A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6157-6CCE-44B8-B2F9-8292D5D2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86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670E-292B-42CA-8B32-0AF2EF79AB9A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6157-6CCE-44B8-B2F9-8292D5D2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77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670E-292B-42CA-8B32-0AF2EF79AB9A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6157-6CCE-44B8-B2F9-8292D5D2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78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670E-292B-42CA-8B32-0AF2EF79AB9A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6157-6CCE-44B8-B2F9-8292D5D2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69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670E-292B-42CA-8B32-0AF2EF79AB9A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6157-6CCE-44B8-B2F9-8292D5D2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35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670E-292B-42CA-8B32-0AF2EF79AB9A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6157-6CCE-44B8-B2F9-8292D5D2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86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670E-292B-42CA-8B32-0AF2EF79AB9A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6157-6CCE-44B8-B2F9-8292D5D2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2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AE670E-292B-42CA-8B32-0AF2EF79AB9A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46157-6CCE-44B8-B2F9-8292D5D2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652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elivery drone carrying a package inside a warehouse">
            <a:extLst>
              <a:ext uri="{FF2B5EF4-FFF2-40B4-BE49-F238E27FC236}">
                <a16:creationId xmlns:a16="http://schemas.microsoft.com/office/drawing/2014/main" id="{952E70E6-3FC0-F98A-E77B-35D5368761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9D218-2ECC-475D-7ED8-F206CBC94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334976" y="135802"/>
            <a:ext cx="11688023" cy="3847723"/>
          </a:xfrm>
        </p:spPr>
        <p:txBody>
          <a:bodyPr anchor="t">
            <a:normAutofit/>
          </a:bodyPr>
          <a:lstStyle/>
          <a:p>
            <a:pPr algn="l"/>
            <a:r>
              <a:rPr lang="en-CA" sz="4000" dirty="0">
                <a:solidFill>
                  <a:schemeClr val="bg1"/>
                </a:solidFill>
              </a:rPr>
              <a:t>E-Commerce Product Comparison Tool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DCF819-A979-FDFA-A358-678EF2372E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0123" y="4961298"/>
            <a:ext cx="11072387" cy="16839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Welcome the audience and introduce yourself.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1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Briefly set the stage: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"This project was developed to simplify the online shopping</a:t>
            </a:r>
            <a:endParaRPr lang="en-US" altLang="en-US" sz="15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experience by combining product comparison and Wishlist management into a unified tool." </a:t>
            </a:r>
          </a:p>
        </p:txBody>
      </p:sp>
    </p:spTree>
    <p:extLst>
      <p:ext uri="{BB962C8B-B14F-4D97-AF65-F5344CB8AC3E}">
        <p14:creationId xmlns:p14="http://schemas.microsoft.com/office/powerpoint/2010/main" val="337103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B62D-6F34-91A9-A517-56C227D8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CA" sz="4000" dirty="0"/>
              <a:t>Thank You!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B007EB-E90D-9F7E-B1E9-FC8A077315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2" y="2743200"/>
            <a:ext cx="4646905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 descr="Hands holding each other's wrists and interlinked to form a circle">
            <a:extLst>
              <a:ext uri="{FF2B5EF4-FFF2-40B4-BE49-F238E27FC236}">
                <a16:creationId xmlns:a16="http://schemas.microsoft.com/office/drawing/2014/main" id="{09B3655F-26B9-87E4-DBC3-1379260198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117" r="1848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7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2993-D92F-9477-D094-F1D1568B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 fontScale="90000"/>
          </a:bodyPr>
          <a:lstStyle/>
          <a:p>
            <a:r>
              <a:rPr lang="en-US" sz="4000"/>
              <a:t>Introduction</a:t>
            </a:r>
            <a:endParaRPr lang="en-CA" sz="400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45B187B-357C-9088-BE9E-BC74D0823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208889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74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913AA4-F371-D196-DA3E-F734634F97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2DE73C-A29D-7BD9-1C72-A39FB5FA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High-Level Design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3ADB06F-A258-D885-DED2-EFE76E3EB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04851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831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8BC2-605D-D9DE-50DD-6BFF7A94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CA" sz="4000"/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5BA4C3-FB35-4E44-1847-7DEB626DA1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0" y="2470244"/>
            <a:ext cx="5334197" cy="37698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Frontend: HTML, CSS, JavaScript.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Backend: Node.js, Express.js, Axios for API integration.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Database: MongoDB with Mongoose for schema design.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APIs: ASOS API and Real-Time Product Search API for fetching product details. 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C148194D-AE39-414C-ECEF-1AB6ECCB1A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95" r="439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061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A0B-2C25-02AB-C3DD-725075BA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 fontScale="90000"/>
          </a:bodyPr>
          <a:lstStyle/>
          <a:p>
            <a:r>
              <a:rPr lang="en-CA" sz="4000"/>
              <a:t>Visuals: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5174F9-5C8A-22CB-6492-73BBF7D53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624890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16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9D00-5421-4184-960D-F68042FF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CA" sz="3200"/>
              <a:t>Key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B5CA73-779F-C113-8273-36D61E1619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68557" y="2551176"/>
            <a:ext cx="5444382" cy="35912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Compare Products: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Users can search for products by name or ID.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Supports multiple APIs for diverse product listings.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Displays product images, names, prices, and reviews.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Wishlist Management: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Add items to a wishlist from the compare page.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View all wishlist items with details like name, price, and reviews.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Delete items from the wishlist with instant feedback.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Interactive UI: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 clean, responsive design ensures accessibility on all devices.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Seamless navigation between pages: Home, Compare, Wishlist, and About Us.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Different colored organizers">
            <a:extLst>
              <a:ext uri="{FF2B5EF4-FFF2-40B4-BE49-F238E27FC236}">
                <a16:creationId xmlns:a16="http://schemas.microsoft.com/office/drawing/2014/main" id="{0B652378-F627-B9D3-77D4-5ACD04482E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32" r="27226" b="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8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A573-8CCF-51D4-CC86-E9582435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572" y="1036674"/>
            <a:ext cx="9292856" cy="1371600"/>
          </a:xfrm>
        </p:spPr>
        <p:txBody>
          <a:bodyPr>
            <a:normAutofit/>
          </a:bodyPr>
          <a:lstStyle/>
          <a:p>
            <a:pPr algn="ctr"/>
            <a:r>
              <a:rPr lang="en-CA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3F4BF21-7F5F-B617-F836-5BEAB2ECC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928951"/>
              </p:ext>
            </p:extLst>
          </p:nvPr>
        </p:nvGraphicFramePr>
        <p:xfrm>
          <a:off x="1279451" y="2716620"/>
          <a:ext cx="9633098" cy="30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8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0084-7679-A3B4-D68E-CEF8B72D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Future Improvements</a:t>
            </a:r>
            <a:endParaRPr lang="en-CA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3F90557-563D-EFA4-5824-DF7AFA4BCD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217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52B4-C772-51E4-D77E-39341979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 fontScale="90000"/>
          </a:bodyPr>
          <a:lstStyle/>
          <a:p>
            <a:r>
              <a:rPr lang="en-CA" sz="4000"/>
              <a:t>Lessons Learned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F4A6C79-B0D1-35FC-687F-65F5D7661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001825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666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626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E-Commerce Product Comparison Tool</vt:lpstr>
      <vt:lpstr>Introduction</vt:lpstr>
      <vt:lpstr>High-Level Design</vt:lpstr>
      <vt:lpstr>Technologies Used</vt:lpstr>
      <vt:lpstr>Visuals:</vt:lpstr>
      <vt:lpstr>Key Features</vt:lpstr>
      <vt:lpstr>Demo</vt:lpstr>
      <vt:lpstr>Future Improvements</vt:lpstr>
      <vt:lpstr>Lessons Learned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Surekha Jaidka</dc:creator>
  <cp:lastModifiedBy>Ardalan Maroof</cp:lastModifiedBy>
  <cp:revision>2</cp:revision>
  <dcterms:created xsi:type="dcterms:W3CDTF">2024-12-05T01:51:16Z</dcterms:created>
  <dcterms:modified xsi:type="dcterms:W3CDTF">2024-12-05T02:16:04Z</dcterms:modified>
</cp:coreProperties>
</file>