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0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anose="020B0604020202020204" charset="0"/>
      <p:regular r:id="rId25"/>
      <p:bold r:id="rId26"/>
      <p:italic r:id="rId27"/>
      <p:boldItalic r:id="rId28"/>
    </p:embeddedFont>
    <p:embeddedFont>
      <p:font typeface="Familjen Grotesk" panose="020B0604020202020204" charset="0"/>
      <p:regular r:id="rId29"/>
      <p:bold r:id="rId30"/>
      <p:italic r:id="rId31"/>
      <p:boldItalic r:id="rId32"/>
    </p:embeddedFont>
    <p:embeddedFont>
      <p:font typeface="Inter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7BB2CF-C970-473E-B3B0-9A5F94506D3A}">
  <a:tblStyle styleId="{DA7BB2CF-C970-473E-B3B0-9A5F94506D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7627061c43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7627061c43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374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17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790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03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5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52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87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22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48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92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7627061c43_0_1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7627061c43_0_1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46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524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60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75" y="539500"/>
            <a:ext cx="4528800" cy="26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solidFill>
                  <a:srgbClr val="12121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375" y="3356500"/>
            <a:ext cx="2515500" cy="726300"/>
          </a:xfrm>
          <a:prstGeom prst="rect">
            <a:avLst/>
          </a:prstGeom>
          <a:solidFill>
            <a:srgbClr val="DBF1F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21214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35"/>
          <p:cNvGrpSpPr/>
          <p:nvPr/>
        </p:nvGrpSpPr>
        <p:grpSpPr>
          <a:xfrm>
            <a:off x="8460575" y="0"/>
            <a:ext cx="677400" cy="2709625"/>
            <a:chOff x="8460575" y="0"/>
            <a:chExt cx="677400" cy="2709625"/>
          </a:xfrm>
        </p:grpSpPr>
        <p:sp>
          <p:nvSpPr>
            <p:cNvPr id="527" name="Google Shape;527;p35"/>
            <p:cNvSpPr/>
            <p:nvPr/>
          </p:nvSpPr>
          <p:spPr>
            <a:xfrm>
              <a:off x="8460575" y="0"/>
              <a:ext cx="677400" cy="27096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8" name="Google Shape;528;p35"/>
            <p:cNvCxnSpPr/>
            <p:nvPr/>
          </p:nvCxnSpPr>
          <p:spPr>
            <a:xfrm>
              <a:off x="8686375" y="25"/>
              <a:ext cx="0" cy="2709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35"/>
            <p:cNvCxnSpPr/>
            <p:nvPr/>
          </p:nvCxnSpPr>
          <p:spPr>
            <a:xfrm>
              <a:off x="8912175" y="25"/>
              <a:ext cx="0" cy="2709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35"/>
            <p:cNvCxnSpPr/>
            <p:nvPr/>
          </p:nvCxnSpPr>
          <p:spPr>
            <a:xfrm>
              <a:off x="8460575" y="225800"/>
              <a:ext cx="67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35"/>
            <p:cNvCxnSpPr/>
            <p:nvPr/>
          </p:nvCxnSpPr>
          <p:spPr>
            <a:xfrm>
              <a:off x="8460575" y="451600"/>
              <a:ext cx="67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35"/>
            <p:cNvCxnSpPr/>
            <p:nvPr/>
          </p:nvCxnSpPr>
          <p:spPr>
            <a:xfrm>
              <a:off x="8460575" y="677400"/>
              <a:ext cx="67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35"/>
            <p:cNvCxnSpPr/>
            <p:nvPr/>
          </p:nvCxnSpPr>
          <p:spPr>
            <a:xfrm>
              <a:off x="8460575" y="903200"/>
              <a:ext cx="67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35"/>
            <p:cNvCxnSpPr/>
            <p:nvPr/>
          </p:nvCxnSpPr>
          <p:spPr>
            <a:xfrm>
              <a:off x="8460575" y="1354800"/>
              <a:ext cx="67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35"/>
            <p:cNvCxnSpPr/>
            <p:nvPr/>
          </p:nvCxnSpPr>
          <p:spPr>
            <a:xfrm>
              <a:off x="8460575" y="1129000"/>
              <a:ext cx="67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35"/>
            <p:cNvCxnSpPr/>
            <p:nvPr/>
          </p:nvCxnSpPr>
          <p:spPr>
            <a:xfrm>
              <a:off x="8460575" y="1580600"/>
              <a:ext cx="67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5"/>
            <p:cNvCxnSpPr/>
            <p:nvPr/>
          </p:nvCxnSpPr>
          <p:spPr>
            <a:xfrm>
              <a:off x="8460575" y="1806400"/>
              <a:ext cx="67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5"/>
            <p:cNvCxnSpPr/>
            <p:nvPr/>
          </p:nvCxnSpPr>
          <p:spPr>
            <a:xfrm>
              <a:off x="8460575" y="2032200"/>
              <a:ext cx="67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35"/>
            <p:cNvCxnSpPr/>
            <p:nvPr/>
          </p:nvCxnSpPr>
          <p:spPr>
            <a:xfrm>
              <a:off x="8460575" y="2258000"/>
              <a:ext cx="67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35"/>
            <p:cNvCxnSpPr/>
            <p:nvPr/>
          </p:nvCxnSpPr>
          <p:spPr>
            <a:xfrm>
              <a:off x="8460575" y="2483800"/>
              <a:ext cx="67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1" name="Google Shape;541;p35"/>
          <p:cNvGrpSpPr/>
          <p:nvPr/>
        </p:nvGrpSpPr>
        <p:grpSpPr>
          <a:xfrm>
            <a:off x="-144" y="4362622"/>
            <a:ext cx="820046" cy="780904"/>
            <a:chOff x="-144" y="4362622"/>
            <a:chExt cx="820046" cy="780904"/>
          </a:xfrm>
        </p:grpSpPr>
        <p:sp>
          <p:nvSpPr>
            <p:cNvPr id="542" name="Google Shape;542;p35"/>
            <p:cNvSpPr/>
            <p:nvPr/>
          </p:nvSpPr>
          <p:spPr>
            <a:xfrm rot="-895059" flipH="1">
              <a:off x="328296" y="4370259"/>
              <a:ext cx="160820" cy="7656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 rot="-1449655" flipH="1">
              <a:off x="562530" y="4390171"/>
              <a:ext cx="105546" cy="765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 flipH="1">
              <a:off x="12037" y="4377924"/>
              <a:ext cx="215100" cy="76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 flipH="1">
              <a:off x="-144" y="4377926"/>
              <a:ext cx="212100" cy="76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36"/>
          <p:cNvGrpSpPr/>
          <p:nvPr/>
        </p:nvGrpSpPr>
        <p:grpSpPr>
          <a:xfrm>
            <a:off x="7439846" y="2885810"/>
            <a:ext cx="2935504" cy="3278102"/>
            <a:chOff x="6516496" y="2114273"/>
            <a:chExt cx="2935504" cy="3278102"/>
          </a:xfrm>
        </p:grpSpPr>
        <p:sp>
          <p:nvSpPr>
            <p:cNvPr id="548" name="Google Shape;548;p36"/>
            <p:cNvSpPr/>
            <p:nvPr/>
          </p:nvSpPr>
          <p:spPr>
            <a:xfrm>
              <a:off x="6516500" y="2114275"/>
              <a:ext cx="2935500" cy="32781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9" name="Google Shape;549;p36"/>
            <p:cNvCxnSpPr/>
            <p:nvPr/>
          </p:nvCxnSpPr>
          <p:spPr>
            <a:xfrm>
              <a:off x="6742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36"/>
            <p:cNvCxnSpPr/>
            <p:nvPr/>
          </p:nvCxnSpPr>
          <p:spPr>
            <a:xfrm>
              <a:off x="6968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6"/>
            <p:cNvCxnSpPr/>
            <p:nvPr/>
          </p:nvCxnSpPr>
          <p:spPr>
            <a:xfrm>
              <a:off x="71939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6"/>
            <p:cNvCxnSpPr/>
            <p:nvPr/>
          </p:nvCxnSpPr>
          <p:spPr>
            <a:xfrm>
              <a:off x="74197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36"/>
            <p:cNvCxnSpPr/>
            <p:nvPr/>
          </p:nvCxnSpPr>
          <p:spPr>
            <a:xfrm>
              <a:off x="76455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36"/>
            <p:cNvCxnSpPr/>
            <p:nvPr/>
          </p:nvCxnSpPr>
          <p:spPr>
            <a:xfrm>
              <a:off x="7871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36"/>
            <p:cNvCxnSpPr/>
            <p:nvPr/>
          </p:nvCxnSpPr>
          <p:spPr>
            <a:xfrm>
              <a:off x="8097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36"/>
            <p:cNvCxnSpPr/>
            <p:nvPr/>
          </p:nvCxnSpPr>
          <p:spPr>
            <a:xfrm>
              <a:off x="83229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36"/>
            <p:cNvCxnSpPr/>
            <p:nvPr/>
          </p:nvCxnSpPr>
          <p:spPr>
            <a:xfrm>
              <a:off x="85487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36"/>
            <p:cNvCxnSpPr/>
            <p:nvPr/>
          </p:nvCxnSpPr>
          <p:spPr>
            <a:xfrm>
              <a:off x="87745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36"/>
            <p:cNvCxnSpPr/>
            <p:nvPr/>
          </p:nvCxnSpPr>
          <p:spPr>
            <a:xfrm>
              <a:off x="9000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36"/>
            <p:cNvCxnSpPr/>
            <p:nvPr/>
          </p:nvCxnSpPr>
          <p:spPr>
            <a:xfrm>
              <a:off x="9226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36"/>
            <p:cNvCxnSpPr/>
            <p:nvPr/>
          </p:nvCxnSpPr>
          <p:spPr>
            <a:xfrm>
              <a:off x="94519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36"/>
            <p:cNvCxnSpPr/>
            <p:nvPr/>
          </p:nvCxnSpPr>
          <p:spPr>
            <a:xfrm>
              <a:off x="6516496" y="2340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36"/>
            <p:cNvCxnSpPr/>
            <p:nvPr/>
          </p:nvCxnSpPr>
          <p:spPr>
            <a:xfrm>
              <a:off x="6516496" y="2565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36"/>
            <p:cNvCxnSpPr/>
            <p:nvPr/>
          </p:nvCxnSpPr>
          <p:spPr>
            <a:xfrm>
              <a:off x="6516496" y="2791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36"/>
            <p:cNvCxnSpPr/>
            <p:nvPr/>
          </p:nvCxnSpPr>
          <p:spPr>
            <a:xfrm>
              <a:off x="6516496" y="3017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6"/>
            <p:cNvCxnSpPr/>
            <p:nvPr/>
          </p:nvCxnSpPr>
          <p:spPr>
            <a:xfrm>
              <a:off x="6516496" y="3469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36"/>
            <p:cNvCxnSpPr/>
            <p:nvPr/>
          </p:nvCxnSpPr>
          <p:spPr>
            <a:xfrm>
              <a:off x="6516496" y="3694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36"/>
            <p:cNvCxnSpPr/>
            <p:nvPr/>
          </p:nvCxnSpPr>
          <p:spPr>
            <a:xfrm>
              <a:off x="6516496" y="32432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6"/>
            <p:cNvCxnSpPr/>
            <p:nvPr/>
          </p:nvCxnSpPr>
          <p:spPr>
            <a:xfrm>
              <a:off x="6516496" y="3920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36"/>
            <p:cNvCxnSpPr/>
            <p:nvPr/>
          </p:nvCxnSpPr>
          <p:spPr>
            <a:xfrm>
              <a:off x="6516496" y="4146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36"/>
            <p:cNvCxnSpPr/>
            <p:nvPr/>
          </p:nvCxnSpPr>
          <p:spPr>
            <a:xfrm>
              <a:off x="6516496" y="43722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36"/>
            <p:cNvCxnSpPr/>
            <p:nvPr/>
          </p:nvCxnSpPr>
          <p:spPr>
            <a:xfrm>
              <a:off x="6516496" y="4823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36"/>
            <p:cNvCxnSpPr/>
            <p:nvPr/>
          </p:nvCxnSpPr>
          <p:spPr>
            <a:xfrm>
              <a:off x="6516496" y="4598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36"/>
            <p:cNvCxnSpPr/>
            <p:nvPr/>
          </p:nvCxnSpPr>
          <p:spPr>
            <a:xfrm>
              <a:off x="6516496" y="5049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6"/>
            <p:cNvCxnSpPr/>
            <p:nvPr/>
          </p:nvCxnSpPr>
          <p:spPr>
            <a:xfrm>
              <a:off x="6516496" y="5275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6" name="Google Shape;576;p36"/>
          <p:cNvGrpSpPr/>
          <p:nvPr/>
        </p:nvGrpSpPr>
        <p:grpSpPr>
          <a:xfrm>
            <a:off x="7864711" y="4432159"/>
            <a:ext cx="1215956" cy="711340"/>
            <a:chOff x="918000" y="3128350"/>
            <a:chExt cx="900975" cy="527075"/>
          </a:xfrm>
        </p:grpSpPr>
        <p:sp>
          <p:nvSpPr>
            <p:cNvPr id="577" name="Google Shape;577;p36"/>
            <p:cNvSpPr/>
            <p:nvPr/>
          </p:nvSpPr>
          <p:spPr>
            <a:xfrm>
              <a:off x="1567250" y="3485500"/>
              <a:ext cx="202400" cy="159375"/>
            </a:xfrm>
            <a:custGeom>
              <a:avLst/>
              <a:gdLst/>
              <a:ahLst/>
              <a:cxnLst/>
              <a:rect l="l" t="t" r="r" b="b"/>
              <a:pathLst>
                <a:path w="8096" h="6375" extrusionOk="0">
                  <a:moveTo>
                    <a:pt x="8095" y="1"/>
                  </a:moveTo>
                  <a:lnTo>
                    <a:pt x="1960" y="926"/>
                  </a:lnTo>
                  <a:lnTo>
                    <a:pt x="409" y="1530"/>
                  </a:lnTo>
                  <a:lnTo>
                    <a:pt x="1" y="6375"/>
                  </a:lnTo>
                  <a:lnTo>
                    <a:pt x="2038" y="6023"/>
                  </a:lnTo>
                  <a:lnTo>
                    <a:pt x="8056" y="4380"/>
                  </a:lnTo>
                  <a:lnTo>
                    <a:pt x="8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926900" y="3517225"/>
              <a:ext cx="657425" cy="138200"/>
            </a:xfrm>
            <a:custGeom>
              <a:avLst/>
              <a:gdLst/>
              <a:ahLst/>
              <a:cxnLst/>
              <a:rect l="l" t="t" r="r" b="b"/>
              <a:pathLst>
                <a:path w="26297" h="5528" extrusionOk="0">
                  <a:moveTo>
                    <a:pt x="31" y="0"/>
                  </a:moveTo>
                  <a:lnTo>
                    <a:pt x="1" y="5423"/>
                  </a:lnTo>
                  <a:lnTo>
                    <a:pt x="25906" y="5527"/>
                  </a:lnTo>
                  <a:lnTo>
                    <a:pt x="26297" y="37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567250" y="3591200"/>
              <a:ext cx="204025" cy="64225"/>
            </a:xfrm>
            <a:custGeom>
              <a:avLst/>
              <a:gdLst/>
              <a:ahLst/>
              <a:cxnLst/>
              <a:rect l="l" t="t" r="r" b="b"/>
              <a:pathLst>
                <a:path w="8161" h="2569" extrusionOk="0">
                  <a:moveTo>
                    <a:pt x="8161" y="0"/>
                  </a:moveTo>
                  <a:lnTo>
                    <a:pt x="1" y="2147"/>
                  </a:lnTo>
                  <a:lnTo>
                    <a:pt x="292" y="2568"/>
                  </a:lnTo>
                  <a:lnTo>
                    <a:pt x="8152" y="422"/>
                  </a:lnTo>
                  <a:lnTo>
                    <a:pt x="8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927675" y="3472475"/>
              <a:ext cx="845450" cy="59100"/>
            </a:xfrm>
            <a:custGeom>
              <a:avLst/>
              <a:gdLst/>
              <a:ahLst/>
              <a:cxnLst/>
              <a:rect l="l" t="t" r="r" b="b"/>
              <a:pathLst>
                <a:path w="33818" h="2364" extrusionOk="0">
                  <a:moveTo>
                    <a:pt x="3580" y="0"/>
                  </a:moveTo>
                  <a:lnTo>
                    <a:pt x="0" y="1790"/>
                  </a:lnTo>
                  <a:lnTo>
                    <a:pt x="26118" y="2364"/>
                  </a:lnTo>
                  <a:lnTo>
                    <a:pt x="33813" y="539"/>
                  </a:lnTo>
                  <a:lnTo>
                    <a:pt x="33817" y="105"/>
                  </a:lnTo>
                  <a:lnTo>
                    <a:pt x="3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557800" y="3398375"/>
              <a:ext cx="190875" cy="109100"/>
            </a:xfrm>
            <a:custGeom>
              <a:avLst/>
              <a:gdLst/>
              <a:ahLst/>
              <a:cxnLst/>
              <a:rect l="l" t="t" r="r" b="b"/>
              <a:pathLst>
                <a:path w="7635" h="4364" extrusionOk="0">
                  <a:moveTo>
                    <a:pt x="7635" y="1"/>
                  </a:moveTo>
                  <a:lnTo>
                    <a:pt x="1" y="1543"/>
                  </a:lnTo>
                  <a:lnTo>
                    <a:pt x="9" y="4363"/>
                  </a:lnTo>
                  <a:lnTo>
                    <a:pt x="7396" y="2821"/>
                  </a:lnTo>
                  <a:lnTo>
                    <a:pt x="7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952750" y="3440750"/>
              <a:ext cx="618775" cy="75400"/>
            </a:xfrm>
            <a:custGeom>
              <a:avLst/>
              <a:gdLst/>
              <a:ahLst/>
              <a:cxnLst/>
              <a:rect l="l" t="t" r="r" b="b"/>
              <a:pathLst>
                <a:path w="24751" h="3016" extrusionOk="0">
                  <a:moveTo>
                    <a:pt x="24750" y="1"/>
                  </a:moveTo>
                  <a:lnTo>
                    <a:pt x="57" y="22"/>
                  </a:lnTo>
                  <a:lnTo>
                    <a:pt x="1" y="2455"/>
                  </a:lnTo>
                  <a:lnTo>
                    <a:pt x="24420" y="3016"/>
                  </a:lnTo>
                  <a:lnTo>
                    <a:pt x="24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1558025" y="3463675"/>
              <a:ext cx="189125" cy="52475"/>
            </a:xfrm>
            <a:custGeom>
              <a:avLst/>
              <a:gdLst/>
              <a:ahLst/>
              <a:cxnLst/>
              <a:rect l="l" t="t" r="r" b="b"/>
              <a:pathLst>
                <a:path w="7565" h="2099" extrusionOk="0">
                  <a:moveTo>
                    <a:pt x="7565" y="0"/>
                  </a:moveTo>
                  <a:lnTo>
                    <a:pt x="0" y="1751"/>
                  </a:lnTo>
                  <a:lnTo>
                    <a:pt x="209" y="2099"/>
                  </a:lnTo>
                  <a:lnTo>
                    <a:pt x="7530" y="400"/>
                  </a:lnTo>
                  <a:lnTo>
                    <a:pt x="7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927675" y="3522225"/>
              <a:ext cx="595275" cy="12825"/>
            </a:xfrm>
            <a:custGeom>
              <a:avLst/>
              <a:gdLst/>
              <a:ahLst/>
              <a:cxnLst/>
              <a:rect l="l" t="t" r="r" b="b"/>
              <a:pathLst>
                <a:path w="23811" h="513" extrusionOk="0">
                  <a:moveTo>
                    <a:pt x="174" y="0"/>
                  </a:moveTo>
                  <a:lnTo>
                    <a:pt x="0" y="226"/>
                  </a:lnTo>
                  <a:lnTo>
                    <a:pt x="23663" y="513"/>
                  </a:lnTo>
                  <a:lnTo>
                    <a:pt x="23811" y="32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586925" y="3237175"/>
              <a:ext cx="228550" cy="206000"/>
            </a:xfrm>
            <a:custGeom>
              <a:avLst/>
              <a:gdLst/>
              <a:ahLst/>
              <a:cxnLst/>
              <a:rect l="l" t="t" r="r" b="b"/>
              <a:pathLst>
                <a:path w="9142" h="8240" extrusionOk="0">
                  <a:moveTo>
                    <a:pt x="9142" y="1"/>
                  </a:moveTo>
                  <a:lnTo>
                    <a:pt x="3389" y="992"/>
                  </a:lnTo>
                  <a:lnTo>
                    <a:pt x="313" y="2330"/>
                  </a:lnTo>
                  <a:lnTo>
                    <a:pt x="0" y="8239"/>
                  </a:lnTo>
                  <a:lnTo>
                    <a:pt x="3194" y="7618"/>
                  </a:lnTo>
                  <a:lnTo>
                    <a:pt x="8577" y="6219"/>
                  </a:lnTo>
                  <a:lnTo>
                    <a:pt x="9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918000" y="3227625"/>
              <a:ext cx="899975" cy="229000"/>
            </a:xfrm>
            <a:custGeom>
              <a:avLst/>
              <a:gdLst/>
              <a:ahLst/>
              <a:cxnLst/>
              <a:rect l="l" t="t" r="r" b="b"/>
              <a:pathLst>
                <a:path w="35999" h="9160" extrusionOk="0">
                  <a:moveTo>
                    <a:pt x="35999" y="1"/>
                  </a:moveTo>
                  <a:lnTo>
                    <a:pt x="8425" y="817"/>
                  </a:lnTo>
                  <a:lnTo>
                    <a:pt x="222" y="3311"/>
                  </a:lnTo>
                  <a:lnTo>
                    <a:pt x="0" y="8864"/>
                  </a:lnTo>
                  <a:lnTo>
                    <a:pt x="27144" y="9160"/>
                  </a:lnTo>
                  <a:lnTo>
                    <a:pt x="35469" y="6692"/>
                  </a:lnTo>
                  <a:lnTo>
                    <a:pt x="35508" y="6166"/>
                  </a:lnTo>
                  <a:lnTo>
                    <a:pt x="27474" y="8430"/>
                  </a:lnTo>
                  <a:lnTo>
                    <a:pt x="27874" y="3046"/>
                  </a:lnTo>
                  <a:lnTo>
                    <a:pt x="35999" y="522"/>
                  </a:lnTo>
                  <a:lnTo>
                    <a:pt x="359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577800" y="3137575"/>
              <a:ext cx="240300" cy="147000"/>
            </a:xfrm>
            <a:custGeom>
              <a:avLst/>
              <a:gdLst/>
              <a:ahLst/>
              <a:cxnLst/>
              <a:rect l="l" t="t" r="r" b="b"/>
              <a:pathLst>
                <a:path w="9612" h="5880" extrusionOk="0">
                  <a:moveTo>
                    <a:pt x="9611" y="1"/>
                  </a:moveTo>
                  <a:lnTo>
                    <a:pt x="5814" y="587"/>
                  </a:lnTo>
                  <a:lnTo>
                    <a:pt x="0" y="2599"/>
                  </a:lnTo>
                  <a:lnTo>
                    <a:pt x="87" y="5879"/>
                  </a:lnTo>
                  <a:lnTo>
                    <a:pt x="9516" y="3107"/>
                  </a:lnTo>
                  <a:lnTo>
                    <a:pt x="96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958625" y="3204600"/>
              <a:ext cx="636450" cy="91375"/>
            </a:xfrm>
            <a:custGeom>
              <a:avLst/>
              <a:gdLst/>
              <a:ahLst/>
              <a:cxnLst/>
              <a:rect l="l" t="t" r="r" b="b"/>
              <a:pathLst>
                <a:path w="25458" h="3655" extrusionOk="0">
                  <a:moveTo>
                    <a:pt x="25458" y="0"/>
                  </a:moveTo>
                  <a:lnTo>
                    <a:pt x="87" y="478"/>
                  </a:lnTo>
                  <a:lnTo>
                    <a:pt x="0" y="3655"/>
                  </a:lnTo>
                  <a:lnTo>
                    <a:pt x="25375" y="3646"/>
                  </a:lnTo>
                  <a:lnTo>
                    <a:pt x="25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590600" y="3212525"/>
              <a:ext cx="228375" cy="83225"/>
            </a:xfrm>
            <a:custGeom>
              <a:avLst/>
              <a:gdLst/>
              <a:ahLst/>
              <a:cxnLst/>
              <a:rect l="l" t="t" r="r" b="b"/>
              <a:pathLst>
                <a:path w="9135" h="3329" extrusionOk="0">
                  <a:moveTo>
                    <a:pt x="9134" y="1"/>
                  </a:moveTo>
                  <a:lnTo>
                    <a:pt x="1" y="2742"/>
                  </a:lnTo>
                  <a:lnTo>
                    <a:pt x="96" y="3329"/>
                  </a:lnTo>
                  <a:lnTo>
                    <a:pt x="9125" y="483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960800" y="3128350"/>
              <a:ext cx="852075" cy="88225"/>
            </a:xfrm>
            <a:custGeom>
              <a:avLst/>
              <a:gdLst/>
              <a:ahLst/>
              <a:cxnLst/>
              <a:rect l="l" t="t" r="r" b="b"/>
              <a:pathLst>
                <a:path w="34083" h="3529" extrusionOk="0">
                  <a:moveTo>
                    <a:pt x="34083" y="0"/>
                  </a:moveTo>
                  <a:lnTo>
                    <a:pt x="10094" y="709"/>
                  </a:lnTo>
                  <a:lnTo>
                    <a:pt x="0" y="3528"/>
                  </a:lnTo>
                  <a:lnTo>
                    <a:pt x="25141" y="3494"/>
                  </a:lnTo>
                  <a:lnTo>
                    <a:pt x="34000" y="891"/>
                  </a:lnTo>
                  <a:lnTo>
                    <a:pt x="340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966225" y="3217750"/>
              <a:ext cx="551200" cy="7625"/>
            </a:xfrm>
            <a:custGeom>
              <a:avLst/>
              <a:gdLst/>
              <a:ahLst/>
              <a:cxnLst/>
              <a:rect l="l" t="t" r="r" b="b"/>
              <a:pathLst>
                <a:path w="22048" h="305" extrusionOk="0">
                  <a:moveTo>
                    <a:pt x="148" y="0"/>
                  </a:moveTo>
                  <a:lnTo>
                    <a:pt x="1" y="304"/>
                  </a:lnTo>
                  <a:lnTo>
                    <a:pt x="22047" y="304"/>
                  </a:lnTo>
                  <a:lnTo>
                    <a:pt x="2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928650" y="3318225"/>
              <a:ext cx="564100" cy="10550"/>
            </a:xfrm>
            <a:custGeom>
              <a:avLst/>
              <a:gdLst/>
              <a:ahLst/>
              <a:cxnLst/>
              <a:rect l="l" t="t" r="r" b="b"/>
              <a:pathLst>
                <a:path w="22564" h="422" extrusionOk="0">
                  <a:moveTo>
                    <a:pt x="31" y="0"/>
                  </a:moveTo>
                  <a:lnTo>
                    <a:pt x="0" y="422"/>
                  </a:lnTo>
                  <a:lnTo>
                    <a:pt x="22564" y="413"/>
                  </a:lnTo>
                  <a:lnTo>
                    <a:pt x="22520" y="11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7982402" y="3230382"/>
            <a:ext cx="1098273" cy="1290524"/>
            <a:chOff x="376675" y="1341750"/>
            <a:chExt cx="966875" cy="1136125"/>
          </a:xfrm>
        </p:grpSpPr>
        <p:sp>
          <p:nvSpPr>
            <p:cNvPr id="594" name="Google Shape;594;p36"/>
            <p:cNvSpPr/>
            <p:nvPr/>
          </p:nvSpPr>
          <p:spPr>
            <a:xfrm>
              <a:off x="376675" y="1341750"/>
              <a:ext cx="966875" cy="682850"/>
            </a:xfrm>
            <a:custGeom>
              <a:avLst/>
              <a:gdLst/>
              <a:ahLst/>
              <a:cxnLst/>
              <a:rect l="l" t="t" r="r" b="b"/>
              <a:pathLst>
                <a:path w="38675" h="27314" extrusionOk="0">
                  <a:moveTo>
                    <a:pt x="25074" y="0"/>
                  </a:moveTo>
                  <a:cubicBezTo>
                    <a:pt x="19992" y="0"/>
                    <a:pt x="18442" y="21367"/>
                    <a:pt x="18442" y="21367"/>
                  </a:cubicBezTo>
                  <a:cubicBezTo>
                    <a:pt x="18442" y="21367"/>
                    <a:pt x="13853" y="582"/>
                    <a:pt x="10477" y="582"/>
                  </a:cubicBezTo>
                  <a:cubicBezTo>
                    <a:pt x="10293" y="582"/>
                    <a:pt x="10112" y="644"/>
                    <a:pt x="9936" y="775"/>
                  </a:cubicBezTo>
                  <a:cubicBezTo>
                    <a:pt x="6533" y="3311"/>
                    <a:pt x="11355" y="15981"/>
                    <a:pt x="12775" y="18831"/>
                  </a:cubicBezTo>
                  <a:lnTo>
                    <a:pt x="14184" y="21680"/>
                  </a:lnTo>
                  <a:cubicBezTo>
                    <a:pt x="14184" y="21680"/>
                    <a:pt x="5754" y="11718"/>
                    <a:pt x="2806" y="11718"/>
                  </a:cubicBezTo>
                  <a:cubicBezTo>
                    <a:pt x="2601" y="11718"/>
                    <a:pt x="2423" y="11766"/>
                    <a:pt x="2275" y="11869"/>
                  </a:cubicBezTo>
                  <a:cubicBezTo>
                    <a:pt x="0" y="13445"/>
                    <a:pt x="11637" y="25479"/>
                    <a:pt x="14758" y="26752"/>
                  </a:cubicBezTo>
                  <a:cubicBezTo>
                    <a:pt x="15798" y="27173"/>
                    <a:pt x="16963" y="27313"/>
                    <a:pt x="18055" y="27313"/>
                  </a:cubicBezTo>
                  <a:cubicBezTo>
                    <a:pt x="20238" y="27313"/>
                    <a:pt x="22126" y="26752"/>
                    <a:pt x="22126" y="26752"/>
                  </a:cubicBezTo>
                  <a:lnTo>
                    <a:pt x="22136" y="26752"/>
                  </a:lnTo>
                  <a:cubicBezTo>
                    <a:pt x="22136" y="26752"/>
                    <a:pt x="36310" y="19154"/>
                    <a:pt x="38303" y="9970"/>
                  </a:cubicBezTo>
                  <a:cubicBezTo>
                    <a:pt x="38674" y="8251"/>
                    <a:pt x="38380" y="7552"/>
                    <a:pt x="37655" y="7552"/>
                  </a:cubicBezTo>
                  <a:cubicBezTo>
                    <a:pt x="34511" y="7552"/>
                    <a:pt x="23264" y="20730"/>
                    <a:pt x="23264" y="20730"/>
                  </a:cubicBezTo>
                  <a:cubicBezTo>
                    <a:pt x="23264" y="20730"/>
                    <a:pt x="31498" y="2361"/>
                    <a:pt x="25821" y="149"/>
                  </a:cubicBezTo>
                  <a:cubicBezTo>
                    <a:pt x="25564" y="48"/>
                    <a:pt x="25315" y="0"/>
                    <a:pt x="25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578875" y="2002725"/>
              <a:ext cx="506475" cy="475150"/>
            </a:xfrm>
            <a:custGeom>
              <a:avLst/>
              <a:gdLst/>
              <a:ahLst/>
              <a:cxnLst/>
              <a:rect l="l" t="t" r="r" b="b"/>
              <a:pathLst>
                <a:path w="20259" h="19006" extrusionOk="0">
                  <a:moveTo>
                    <a:pt x="1" y="0"/>
                  </a:moveTo>
                  <a:lnTo>
                    <a:pt x="2537" y="18713"/>
                  </a:lnTo>
                  <a:lnTo>
                    <a:pt x="15447" y="19005"/>
                  </a:lnTo>
                  <a:lnTo>
                    <a:pt x="20258" y="6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flipH="1">
            <a:off x="4070275" y="2284513"/>
            <a:ext cx="4360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881800" y="1089838"/>
            <a:ext cx="1458900" cy="747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5453500" y="3306663"/>
            <a:ext cx="2887200" cy="74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720000" y="1667625"/>
            <a:ext cx="4502700" cy="23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13225" y="539488"/>
            <a:ext cx="35634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713275" y="1700913"/>
            <a:ext cx="3563400" cy="1051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 flipH="1">
            <a:off x="713100" y="2284525"/>
            <a:ext cx="4366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32571" y="1089838"/>
            <a:ext cx="1458900" cy="747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 flipH="1">
            <a:off x="832571" y="3306663"/>
            <a:ext cx="2887200" cy="74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713225" y="3521250"/>
            <a:ext cx="6009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713225" y="960450"/>
            <a:ext cx="6009600" cy="24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6963024" y="2918174"/>
            <a:ext cx="2181001" cy="2225401"/>
            <a:chOff x="6963024" y="2918174"/>
            <a:chExt cx="2181001" cy="2225401"/>
          </a:xfrm>
        </p:grpSpPr>
        <p:sp>
          <p:nvSpPr>
            <p:cNvPr id="118" name="Google Shape;118;p16"/>
            <p:cNvSpPr/>
            <p:nvPr/>
          </p:nvSpPr>
          <p:spPr>
            <a:xfrm>
              <a:off x="6963025" y="2918175"/>
              <a:ext cx="2181000" cy="22254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" name="Google Shape;119;p16"/>
            <p:cNvCxnSpPr/>
            <p:nvPr/>
          </p:nvCxnSpPr>
          <p:spPr>
            <a:xfrm>
              <a:off x="7188825" y="2918174"/>
              <a:ext cx="0" cy="222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6"/>
            <p:cNvCxnSpPr/>
            <p:nvPr/>
          </p:nvCxnSpPr>
          <p:spPr>
            <a:xfrm>
              <a:off x="7414625" y="2918174"/>
              <a:ext cx="0" cy="222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6"/>
            <p:cNvCxnSpPr/>
            <p:nvPr/>
          </p:nvCxnSpPr>
          <p:spPr>
            <a:xfrm>
              <a:off x="7640425" y="2918174"/>
              <a:ext cx="0" cy="222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6"/>
            <p:cNvCxnSpPr/>
            <p:nvPr/>
          </p:nvCxnSpPr>
          <p:spPr>
            <a:xfrm>
              <a:off x="7866225" y="2918174"/>
              <a:ext cx="0" cy="222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8092025" y="2918174"/>
              <a:ext cx="0" cy="222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8317825" y="2918174"/>
              <a:ext cx="0" cy="222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>
              <a:off x="8543625" y="2918174"/>
              <a:ext cx="0" cy="222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6"/>
            <p:cNvCxnSpPr/>
            <p:nvPr/>
          </p:nvCxnSpPr>
          <p:spPr>
            <a:xfrm>
              <a:off x="8769425" y="2918174"/>
              <a:ext cx="0" cy="222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8995225" y="2918174"/>
              <a:ext cx="0" cy="222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6"/>
            <p:cNvCxnSpPr/>
            <p:nvPr/>
          </p:nvCxnSpPr>
          <p:spPr>
            <a:xfrm>
              <a:off x="6963024" y="3143975"/>
              <a:ext cx="2181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6"/>
            <p:cNvCxnSpPr/>
            <p:nvPr/>
          </p:nvCxnSpPr>
          <p:spPr>
            <a:xfrm>
              <a:off x="6963024" y="3369775"/>
              <a:ext cx="2181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6"/>
            <p:cNvCxnSpPr/>
            <p:nvPr/>
          </p:nvCxnSpPr>
          <p:spPr>
            <a:xfrm>
              <a:off x="6963024" y="3595575"/>
              <a:ext cx="2181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6"/>
            <p:cNvCxnSpPr/>
            <p:nvPr/>
          </p:nvCxnSpPr>
          <p:spPr>
            <a:xfrm>
              <a:off x="6963024" y="3821375"/>
              <a:ext cx="2181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6963024" y="4272975"/>
              <a:ext cx="2181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6"/>
            <p:cNvCxnSpPr/>
            <p:nvPr/>
          </p:nvCxnSpPr>
          <p:spPr>
            <a:xfrm>
              <a:off x="6963024" y="4498775"/>
              <a:ext cx="2181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6963024" y="4047175"/>
              <a:ext cx="2181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6963024" y="4724575"/>
              <a:ext cx="2181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6"/>
            <p:cNvCxnSpPr/>
            <p:nvPr/>
          </p:nvCxnSpPr>
          <p:spPr>
            <a:xfrm>
              <a:off x="6963024" y="4950375"/>
              <a:ext cx="2181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subTitle" idx="1"/>
          </p:nvPr>
        </p:nvSpPr>
        <p:spPr>
          <a:xfrm>
            <a:off x="4587650" y="2218825"/>
            <a:ext cx="31671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2"/>
          </p:nvPr>
        </p:nvSpPr>
        <p:spPr>
          <a:xfrm>
            <a:off x="720001" y="2218825"/>
            <a:ext cx="31671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3"/>
          </p:nvPr>
        </p:nvSpPr>
        <p:spPr>
          <a:xfrm>
            <a:off x="720000" y="1812325"/>
            <a:ext cx="3167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"/>
          </p:nvPr>
        </p:nvSpPr>
        <p:spPr>
          <a:xfrm>
            <a:off x="4587661" y="1812325"/>
            <a:ext cx="3167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31"/>
          <p:cNvSpPr txBox="1">
            <a:spLocks noGrp="1"/>
          </p:cNvSpPr>
          <p:nvPr>
            <p:ph type="subTitle" idx="1"/>
          </p:nvPr>
        </p:nvSpPr>
        <p:spPr>
          <a:xfrm>
            <a:off x="2825107" y="1357225"/>
            <a:ext cx="46803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subTitle" idx="2"/>
          </p:nvPr>
        </p:nvSpPr>
        <p:spPr>
          <a:xfrm>
            <a:off x="2825107" y="3146770"/>
            <a:ext cx="46803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3"/>
          </p:nvPr>
        </p:nvSpPr>
        <p:spPr>
          <a:xfrm>
            <a:off x="2825107" y="2251998"/>
            <a:ext cx="46803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1"/>
          <p:cNvSpPr txBox="1">
            <a:spLocks noGrp="1"/>
          </p:cNvSpPr>
          <p:nvPr>
            <p:ph type="subTitle" idx="4"/>
          </p:nvPr>
        </p:nvSpPr>
        <p:spPr>
          <a:xfrm>
            <a:off x="2825107" y="4041529"/>
            <a:ext cx="46803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ubTitle" idx="5"/>
          </p:nvPr>
        </p:nvSpPr>
        <p:spPr>
          <a:xfrm>
            <a:off x="720009" y="1357225"/>
            <a:ext cx="21051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0" name="Google Shape;380;p31"/>
          <p:cNvSpPr txBox="1">
            <a:spLocks noGrp="1"/>
          </p:cNvSpPr>
          <p:nvPr>
            <p:ph type="subTitle" idx="6"/>
          </p:nvPr>
        </p:nvSpPr>
        <p:spPr>
          <a:xfrm>
            <a:off x="720009" y="3146770"/>
            <a:ext cx="21051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1" name="Google Shape;381;p31"/>
          <p:cNvSpPr txBox="1">
            <a:spLocks noGrp="1"/>
          </p:cNvSpPr>
          <p:nvPr>
            <p:ph type="subTitle" idx="7"/>
          </p:nvPr>
        </p:nvSpPr>
        <p:spPr>
          <a:xfrm>
            <a:off x="720000" y="2251998"/>
            <a:ext cx="21051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2" name="Google Shape;382;p31"/>
          <p:cNvSpPr txBox="1">
            <a:spLocks noGrp="1"/>
          </p:cNvSpPr>
          <p:nvPr>
            <p:ph type="subTitle" idx="8"/>
          </p:nvPr>
        </p:nvSpPr>
        <p:spPr>
          <a:xfrm>
            <a:off x="720000" y="4041529"/>
            <a:ext cx="21051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383" name="Google Shape;383;p31"/>
          <p:cNvGrpSpPr/>
          <p:nvPr/>
        </p:nvGrpSpPr>
        <p:grpSpPr>
          <a:xfrm>
            <a:off x="7568271" y="2122973"/>
            <a:ext cx="2935504" cy="3278102"/>
            <a:chOff x="6516496" y="2114273"/>
            <a:chExt cx="2935504" cy="3278102"/>
          </a:xfrm>
        </p:grpSpPr>
        <p:sp>
          <p:nvSpPr>
            <p:cNvPr id="384" name="Google Shape;384;p31"/>
            <p:cNvSpPr/>
            <p:nvPr/>
          </p:nvSpPr>
          <p:spPr>
            <a:xfrm>
              <a:off x="6516500" y="2114275"/>
              <a:ext cx="2935500" cy="32781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5" name="Google Shape;385;p31"/>
            <p:cNvCxnSpPr/>
            <p:nvPr/>
          </p:nvCxnSpPr>
          <p:spPr>
            <a:xfrm>
              <a:off x="6742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31"/>
            <p:cNvCxnSpPr/>
            <p:nvPr/>
          </p:nvCxnSpPr>
          <p:spPr>
            <a:xfrm>
              <a:off x="6968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31"/>
            <p:cNvCxnSpPr/>
            <p:nvPr/>
          </p:nvCxnSpPr>
          <p:spPr>
            <a:xfrm>
              <a:off x="71939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31"/>
            <p:cNvCxnSpPr/>
            <p:nvPr/>
          </p:nvCxnSpPr>
          <p:spPr>
            <a:xfrm>
              <a:off x="74197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1"/>
            <p:cNvCxnSpPr/>
            <p:nvPr/>
          </p:nvCxnSpPr>
          <p:spPr>
            <a:xfrm>
              <a:off x="76455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1"/>
            <p:cNvCxnSpPr/>
            <p:nvPr/>
          </p:nvCxnSpPr>
          <p:spPr>
            <a:xfrm>
              <a:off x="7871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1"/>
            <p:cNvCxnSpPr/>
            <p:nvPr/>
          </p:nvCxnSpPr>
          <p:spPr>
            <a:xfrm>
              <a:off x="8097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1"/>
            <p:cNvCxnSpPr/>
            <p:nvPr/>
          </p:nvCxnSpPr>
          <p:spPr>
            <a:xfrm>
              <a:off x="83229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31"/>
            <p:cNvCxnSpPr/>
            <p:nvPr/>
          </p:nvCxnSpPr>
          <p:spPr>
            <a:xfrm>
              <a:off x="85487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31"/>
            <p:cNvCxnSpPr/>
            <p:nvPr/>
          </p:nvCxnSpPr>
          <p:spPr>
            <a:xfrm>
              <a:off x="87745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1"/>
            <p:cNvCxnSpPr/>
            <p:nvPr/>
          </p:nvCxnSpPr>
          <p:spPr>
            <a:xfrm>
              <a:off x="9000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31"/>
            <p:cNvCxnSpPr/>
            <p:nvPr/>
          </p:nvCxnSpPr>
          <p:spPr>
            <a:xfrm>
              <a:off x="9226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31"/>
            <p:cNvCxnSpPr/>
            <p:nvPr/>
          </p:nvCxnSpPr>
          <p:spPr>
            <a:xfrm>
              <a:off x="94519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31"/>
            <p:cNvCxnSpPr/>
            <p:nvPr/>
          </p:nvCxnSpPr>
          <p:spPr>
            <a:xfrm>
              <a:off x="6516496" y="2340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31"/>
            <p:cNvCxnSpPr/>
            <p:nvPr/>
          </p:nvCxnSpPr>
          <p:spPr>
            <a:xfrm>
              <a:off x="6516496" y="2565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31"/>
            <p:cNvCxnSpPr/>
            <p:nvPr/>
          </p:nvCxnSpPr>
          <p:spPr>
            <a:xfrm>
              <a:off x="6516496" y="2791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31"/>
            <p:cNvCxnSpPr/>
            <p:nvPr/>
          </p:nvCxnSpPr>
          <p:spPr>
            <a:xfrm>
              <a:off x="6516496" y="3017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31"/>
            <p:cNvCxnSpPr/>
            <p:nvPr/>
          </p:nvCxnSpPr>
          <p:spPr>
            <a:xfrm>
              <a:off x="6516496" y="3469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31"/>
            <p:cNvCxnSpPr/>
            <p:nvPr/>
          </p:nvCxnSpPr>
          <p:spPr>
            <a:xfrm>
              <a:off x="6516496" y="3694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31"/>
            <p:cNvCxnSpPr/>
            <p:nvPr/>
          </p:nvCxnSpPr>
          <p:spPr>
            <a:xfrm>
              <a:off x="6516496" y="32432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31"/>
            <p:cNvCxnSpPr/>
            <p:nvPr/>
          </p:nvCxnSpPr>
          <p:spPr>
            <a:xfrm>
              <a:off x="6516496" y="3920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31"/>
            <p:cNvCxnSpPr/>
            <p:nvPr/>
          </p:nvCxnSpPr>
          <p:spPr>
            <a:xfrm>
              <a:off x="6516496" y="4146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31"/>
            <p:cNvCxnSpPr/>
            <p:nvPr/>
          </p:nvCxnSpPr>
          <p:spPr>
            <a:xfrm>
              <a:off x="6516496" y="43722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31"/>
            <p:cNvCxnSpPr/>
            <p:nvPr/>
          </p:nvCxnSpPr>
          <p:spPr>
            <a:xfrm>
              <a:off x="6516496" y="4823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31"/>
            <p:cNvCxnSpPr/>
            <p:nvPr/>
          </p:nvCxnSpPr>
          <p:spPr>
            <a:xfrm>
              <a:off x="6516496" y="4598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31"/>
            <p:cNvCxnSpPr/>
            <p:nvPr/>
          </p:nvCxnSpPr>
          <p:spPr>
            <a:xfrm>
              <a:off x="6516496" y="5049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31"/>
            <p:cNvCxnSpPr/>
            <p:nvPr/>
          </p:nvCxnSpPr>
          <p:spPr>
            <a:xfrm>
              <a:off x="6516496" y="5275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 b="1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2" r:id="rId7"/>
    <p:sldLayoutId id="2147483672" r:id="rId8"/>
    <p:sldLayoutId id="2147483677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40"/>
          <p:cNvGrpSpPr/>
          <p:nvPr/>
        </p:nvGrpSpPr>
        <p:grpSpPr>
          <a:xfrm>
            <a:off x="5073813" y="2085447"/>
            <a:ext cx="4064413" cy="3065403"/>
            <a:chOff x="5073813" y="2085447"/>
            <a:chExt cx="4064413" cy="3065403"/>
          </a:xfrm>
        </p:grpSpPr>
        <p:sp>
          <p:nvSpPr>
            <p:cNvPr id="607" name="Google Shape;607;p40"/>
            <p:cNvSpPr/>
            <p:nvPr/>
          </p:nvSpPr>
          <p:spPr>
            <a:xfrm>
              <a:off x="5073825" y="2085450"/>
              <a:ext cx="4064400" cy="30654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8" name="Google Shape;608;p40"/>
            <p:cNvCxnSpPr/>
            <p:nvPr/>
          </p:nvCxnSpPr>
          <p:spPr>
            <a:xfrm>
              <a:off x="52996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0"/>
            <p:cNvCxnSpPr/>
            <p:nvPr/>
          </p:nvCxnSpPr>
          <p:spPr>
            <a:xfrm>
              <a:off x="55254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0"/>
            <p:cNvCxnSpPr/>
            <p:nvPr/>
          </p:nvCxnSpPr>
          <p:spPr>
            <a:xfrm>
              <a:off x="57512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0"/>
            <p:cNvCxnSpPr/>
            <p:nvPr/>
          </p:nvCxnSpPr>
          <p:spPr>
            <a:xfrm>
              <a:off x="59770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0"/>
            <p:cNvCxnSpPr/>
            <p:nvPr/>
          </p:nvCxnSpPr>
          <p:spPr>
            <a:xfrm>
              <a:off x="62028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0"/>
            <p:cNvCxnSpPr/>
            <p:nvPr/>
          </p:nvCxnSpPr>
          <p:spPr>
            <a:xfrm>
              <a:off x="64286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0"/>
            <p:cNvCxnSpPr/>
            <p:nvPr/>
          </p:nvCxnSpPr>
          <p:spPr>
            <a:xfrm>
              <a:off x="66544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0"/>
            <p:cNvCxnSpPr/>
            <p:nvPr/>
          </p:nvCxnSpPr>
          <p:spPr>
            <a:xfrm>
              <a:off x="68802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0"/>
            <p:cNvCxnSpPr/>
            <p:nvPr/>
          </p:nvCxnSpPr>
          <p:spPr>
            <a:xfrm>
              <a:off x="71060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0"/>
            <p:cNvCxnSpPr/>
            <p:nvPr/>
          </p:nvCxnSpPr>
          <p:spPr>
            <a:xfrm>
              <a:off x="73318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0"/>
            <p:cNvCxnSpPr/>
            <p:nvPr/>
          </p:nvCxnSpPr>
          <p:spPr>
            <a:xfrm>
              <a:off x="75576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0"/>
            <p:cNvCxnSpPr/>
            <p:nvPr/>
          </p:nvCxnSpPr>
          <p:spPr>
            <a:xfrm>
              <a:off x="77834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0"/>
            <p:cNvCxnSpPr/>
            <p:nvPr/>
          </p:nvCxnSpPr>
          <p:spPr>
            <a:xfrm>
              <a:off x="80092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0"/>
            <p:cNvCxnSpPr/>
            <p:nvPr/>
          </p:nvCxnSpPr>
          <p:spPr>
            <a:xfrm>
              <a:off x="82350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0"/>
            <p:cNvCxnSpPr/>
            <p:nvPr/>
          </p:nvCxnSpPr>
          <p:spPr>
            <a:xfrm>
              <a:off x="84608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0"/>
            <p:cNvCxnSpPr/>
            <p:nvPr/>
          </p:nvCxnSpPr>
          <p:spPr>
            <a:xfrm>
              <a:off x="86866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0"/>
            <p:cNvCxnSpPr/>
            <p:nvPr/>
          </p:nvCxnSpPr>
          <p:spPr>
            <a:xfrm>
              <a:off x="8912425" y="2085447"/>
              <a:ext cx="0" cy="306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0"/>
            <p:cNvCxnSpPr/>
            <p:nvPr/>
          </p:nvCxnSpPr>
          <p:spPr>
            <a:xfrm>
              <a:off x="5073813" y="23112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0"/>
            <p:cNvCxnSpPr/>
            <p:nvPr/>
          </p:nvCxnSpPr>
          <p:spPr>
            <a:xfrm>
              <a:off x="5073813" y="25370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0"/>
            <p:cNvCxnSpPr/>
            <p:nvPr/>
          </p:nvCxnSpPr>
          <p:spPr>
            <a:xfrm>
              <a:off x="5073813" y="27628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0"/>
            <p:cNvCxnSpPr/>
            <p:nvPr/>
          </p:nvCxnSpPr>
          <p:spPr>
            <a:xfrm>
              <a:off x="5073813" y="29886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0"/>
            <p:cNvCxnSpPr/>
            <p:nvPr/>
          </p:nvCxnSpPr>
          <p:spPr>
            <a:xfrm>
              <a:off x="5073813" y="34402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0"/>
            <p:cNvCxnSpPr/>
            <p:nvPr/>
          </p:nvCxnSpPr>
          <p:spPr>
            <a:xfrm>
              <a:off x="5073813" y="36660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0"/>
            <p:cNvCxnSpPr/>
            <p:nvPr/>
          </p:nvCxnSpPr>
          <p:spPr>
            <a:xfrm>
              <a:off x="5073813" y="32144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0"/>
            <p:cNvCxnSpPr/>
            <p:nvPr/>
          </p:nvCxnSpPr>
          <p:spPr>
            <a:xfrm>
              <a:off x="5073813" y="38918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0"/>
            <p:cNvCxnSpPr/>
            <p:nvPr/>
          </p:nvCxnSpPr>
          <p:spPr>
            <a:xfrm>
              <a:off x="5073813" y="41176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0"/>
            <p:cNvCxnSpPr/>
            <p:nvPr/>
          </p:nvCxnSpPr>
          <p:spPr>
            <a:xfrm>
              <a:off x="5073813" y="43434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0"/>
            <p:cNvCxnSpPr/>
            <p:nvPr/>
          </p:nvCxnSpPr>
          <p:spPr>
            <a:xfrm>
              <a:off x="5073813" y="47950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0"/>
            <p:cNvCxnSpPr/>
            <p:nvPr/>
          </p:nvCxnSpPr>
          <p:spPr>
            <a:xfrm>
              <a:off x="5073813" y="45692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0"/>
            <p:cNvCxnSpPr/>
            <p:nvPr/>
          </p:nvCxnSpPr>
          <p:spPr>
            <a:xfrm>
              <a:off x="5073813" y="5020838"/>
              <a:ext cx="4064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8" name="Google Shape;638;p40"/>
          <p:cNvGrpSpPr/>
          <p:nvPr/>
        </p:nvGrpSpPr>
        <p:grpSpPr>
          <a:xfrm>
            <a:off x="4752063" y="2145289"/>
            <a:ext cx="4391939" cy="3065397"/>
            <a:chOff x="4752063" y="2135764"/>
            <a:chExt cx="4391939" cy="3065397"/>
          </a:xfrm>
        </p:grpSpPr>
        <p:sp>
          <p:nvSpPr>
            <p:cNvPr id="639" name="Google Shape;639;p40"/>
            <p:cNvSpPr/>
            <p:nvPr/>
          </p:nvSpPr>
          <p:spPr>
            <a:xfrm>
              <a:off x="6111960" y="2906906"/>
              <a:ext cx="998918" cy="1907902"/>
            </a:xfrm>
            <a:custGeom>
              <a:avLst/>
              <a:gdLst/>
              <a:ahLst/>
              <a:cxnLst/>
              <a:rect l="l" t="t" r="r" b="b"/>
              <a:pathLst>
                <a:path w="24225" h="46269" extrusionOk="0">
                  <a:moveTo>
                    <a:pt x="13614" y="0"/>
                  </a:moveTo>
                  <a:cubicBezTo>
                    <a:pt x="13440" y="0"/>
                    <a:pt x="11901" y="359"/>
                    <a:pt x="7932" y="12088"/>
                  </a:cubicBezTo>
                  <a:cubicBezTo>
                    <a:pt x="3716" y="24580"/>
                    <a:pt x="0" y="44974"/>
                    <a:pt x="0" y="44974"/>
                  </a:cubicBezTo>
                  <a:lnTo>
                    <a:pt x="15708" y="46268"/>
                  </a:lnTo>
                  <a:cubicBezTo>
                    <a:pt x="15708" y="46268"/>
                    <a:pt x="18473" y="29684"/>
                    <a:pt x="20394" y="20990"/>
                  </a:cubicBezTo>
                  <a:cubicBezTo>
                    <a:pt x="22314" y="12286"/>
                    <a:pt x="24224" y="3728"/>
                    <a:pt x="24224" y="3728"/>
                  </a:cubicBezTo>
                  <a:lnTo>
                    <a:pt x="13631" y="2"/>
                  </a:lnTo>
                  <a:cubicBezTo>
                    <a:pt x="13631" y="2"/>
                    <a:pt x="13625" y="0"/>
                    <a:pt x="13614" y="0"/>
                  </a:cubicBezTo>
                  <a:close/>
                </a:path>
              </a:pathLst>
            </a:custGeom>
            <a:solidFill>
              <a:srgbClr val="121214">
                <a:alpha val="5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8211794" y="2499583"/>
              <a:ext cx="360686" cy="267535"/>
            </a:xfrm>
            <a:custGeom>
              <a:avLst/>
              <a:gdLst/>
              <a:ahLst/>
              <a:cxnLst/>
              <a:rect l="l" t="t" r="r" b="b"/>
              <a:pathLst>
                <a:path w="8747" h="6488" extrusionOk="0">
                  <a:moveTo>
                    <a:pt x="4041" y="0"/>
                  </a:moveTo>
                  <a:cubicBezTo>
                    <a:pt x="2180" y="0"/>
                    <a:pt x="962" y="1486"/>
                    <a:pt x="544" y="2532"/>
                  </a:cubicBezTo>
                  <a:cubicBezTo>
                    <a:pt x="1" y="3889"/>
                    <a:pt x="199" y="5903"/>
                    <a:pt x="199" y="5903"/>
                  </a:cubicBezTo>
                  <a:lnTo>
                    <a:pt x="7714" y="6488"/>
                  </a:lnTo>
                  <a:cubicBezTo>
                    <a:pt x="7714" y="6488"/>
                    <a:pt x="8747" y="1823"/>
                    <a:pt x="5866" y="445"/>
                  </a:cubicBezTo>
                  <a:cubicBezTo>
                    <a:pt x="5204" y="132"/>
                    <a:pt x="4594" y="0"/>
                    <a:pt x="4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7676023" y="2836394"/>
              <a:ext cx="1059997" cy="1643601"/>
            </a:xfrm>
            <a:custGeom>
              <a:avLst/>
              <a:gdLst/>
              <a:ahLst/>
              <a:cxnLst/>
              <a:rect l="l" t="t" r="r" b="b"/>
              <a:pathLst>
                <a:path w="25706" h="39859" extrusionOk="0">
                  <a:moveTo>
                    <a:pt x="17471" y="0"/>
                  </a:moveTo>
                  <a:lnTo>
                    <a:pt x="2526" y="3747"/>
                  </a:lnTo>
                  <a:lnTo>
                    <a:pt x="0" y="32031"/>
                  </a:lnTo>
                  <a:lnTo>
                    <a:pt x="19319" y="39858"/>
                  </a:lnTo>
                  <a:lnTo>
                    <a:pt x="25706" y="1033"/>
                  </a:lnTo>
                  <a:lnTo>
                    <a:pt x="174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668106" y="2844559"/>
              <a:ext cx="1575604" cy="1991257"/>
            </a:xfrm>
            <a:custGeom>
              <a:avLst/>
              <a:gdLst/>
              <a:ahLst/>
              <a:cxnLst/>
              <a:rect l="l" t="t" r="r" b="b"/>
              <a:pathLst>
                <a:path w="38210" h="48290" extrusionOk="0">
                  <a:moveTo>
                    <a:pt x="3621" y="1"/>
                  </a:moveTo>
                  <a:cubicBezTo>
                    <a:pt x="2308" y="1"/>
                    <a:pt x="1363" y="158"/>
                    <a:pt x="1086" y="439"/>
                  </a:cubicBezTo>
                  <a:cubicBezTo>
                    <a:pt x="0" y="1514"/>
                    <a:pt x="2505" y="11460"/>
                    <a:pt x="4237" y="15823"/>
                  </a:cubicBezTo>
                  <a:cubicBezTo>
                    <a:pt x="5959" y="20185"/>
                    <a:pt x="11251" y="37761"/>
                    <a:pt x="14716" y="43898"/>
                  </a:cubicBezTo>
                  <a:cubicBezTo>
                    <a:pt x="16778" y="47550"/>
                    <a:pt x="24707" y="48289"/>
                    <a:pt x="30789" y="48289"/>
                  </a:cubicBezTo>
                  <a:cubicBezTo>
                    <a:pt x="34926" y="48289"/>
                    <a:pt x="38209" y="47947"/>
                    <a:pt x="38209" y="47947"/>
                  </a:cubicBezTo>
                  <a:lnTo>
                    <a:pt x="30632" y="30904"/>
                  </a:lnTo>
                  <a:lnTo>
                    <a:pt x="27021" y="30518"/>
                  </a:lnTo>
                  <a:cubicBezTo>
                    <a:pt x="27021" y="30518"/>
                    <a:pt x="20707" y="9383"/>
                    <a:pt x="16970" y="4739"/>
                  </a:cubicBezTo>
                  <a:cubicBezTo>
                    <a:pt x="14199" y="1302"/>
                    <a:pt x="7392" y="1"/>
                    <a:pt x="3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6230393" y="2497027"/>
              <a:ext cx="2015874" cy="806770"/>
            </a:xfrm>
            <a:custGeom>
              <a:avLst/>
              <a:gdLst/>
              <a:ahLst/>
              <a:cxnLst/>
              <a:rect l="l" t="t" r="r" b="b"/>
              <a:pathLst>
                <a:path w="48887" h="19565" extrusionOk="0">
                  <a:moveTo>
                    <a:pt x="10154" y="0"/>
                  </a:moveTo>
                  <a:cubicBezTo>
                    <a:pt x="8511" y="0"/>
                    <a:pt x="7216" y="105"/>
                    <a:pt x="6409" y="319"/>
                  </a:cubicBezTo>
                  <a:cubicBezTo>
                    <a:pt x="1" y="2020"/>
                    <a:pt x="2443" y="9775"/>
                    <a:pt x="7014" y="11726"/>
                  </a:cubicBezTo>
                  <a:cubicBezTo>
                    <a:pt x="11586" y="13689"/>
                    <a:pt x="42239" y="19565"/>
                    <a:pt x="42239" y="19565"/>
                  </a:cubicBezTo>
                  <a:lnTo>
                    <a:pt x="48887" y="7750"/>
                  </a:lnTo>
                  <a:cubicBezTo>
                    <a:pt x="48887" y="7750"/>
                    <a:pt x="39640" y="4776"/>
                    <a:pt x="29506" y="2479"/>
                  </a:cubicBezTo>
                  <a:cubicBezTo>
                    <a:pt x="22379" y="856"/>
                    <a:pt x="14846" y="0"/>
                    <a:pt x="10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5182024" y="4423832"/>
              <a:ext cx="3350839" cy="733983"/>
            </a:xfrm>
            <a:custGeom>
              <a:avLst/>
              <a:gdLst/>
              <a:ahLst/>
              <a:cxnLst/>
              <a:rect l="l" t="t" r="r" b="b"/>
              <a:pathLst>
                <a:path w="81262" h="17800" extrusionOk="0">
                  <a:moveTo>
                    <a:pt x="37472" y="0"/>
                  </a:moveTo>
                  <a:cubicBezTo>
                    <a:pt x="25719" y="0"/>
                    <a:pt x="1" y="986"/>
                    <a:pt x="1" y="986"/>
                  </a:cubicBezTo>
                  <a:lnTo>
                    <a:pt x="564" y="17340"/>
                  </a:lnTo>
                  <a:cubicBezTo>
                    <a:pt x="564" y="17340"/>
                    <a:pt x="5838" y="17259"/>
                    <a:pt x="11720" y="17259"/>
                  </a:cubicBezTo>
                  <a:cubicBezTo>
                    <a:pt x="16426" y="17259"/>
                    <a:pt x="21523" y="17311"/>
                    <a:pt x="24621" y="17497"/>
                  </a:cubicBezTo>
                  <a:cubicBezTo>
                    <a:pt x="27822" y="17683"/>
                    <a:pt x="34892" y="17800"/>
                    <a:pt x="42781" y="17800"/>
                  </a:cubicBezTo>
                  <a:cubicBezTo>
                    <a:pt x="52102" y="17800"/>
                    <a:pt x="62565" y="17637"/>
                    <a:pt x="69134" y="17236"/>
                  </a:cubicBezTo>
                  <a:cubicBezTo>
                    <a:pt x="81262" y="16495"/>
                    <a:pt x="80938" y="14303"/>
                    <a:pt x="80938" y="14303"/>
                  </a:cubicBezTo>
                  <a:lnTo>
                    <a:pt x="75114" y="1685"/>
                  </a:lnTo>
                  <a:cubicBezTo>
                    <a:pt x="75114" y="1685"/>
                    <a:pt x="55535" y="620"/>
                    <a:pt x="41310" y="57"/>
                  </a:cubicBezTo>
                  <a:cubicBezTo>
                    <a:pt x="40336" y="18"/>
                    <a:pt x="39026" y="0"/>
                    <a:pt x="37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5182024" y="4423832"/>
              <a:ext cx="3350839" cy="733983"/>
            </a:xfrm>
            <a:custGeom>
              <a:avLst/>
              <a:gdLst/>
              <a:ahLst/>
              <a:cxnLst/>
              <a:rect l="l" t="t" r="r" b="b"/>
              <a:pathLst>
                <a:path w="81262" h="17800" extrusionOk="0">
                  <a:moveTo>
                    <a:pt x="37472" y="0"/>
                  </a:moveTo>
                  <a:cubicBezTo>
                    <a:pt x="25719" y="0"/>
                    <a:pt x="1" y="986"/>
                    <a:pt x="1" y="986"/>
                  </a:cubicBezTo>
                  <a:lnTo>
                    <a:pt x="564" y="17340"/>
                  </a:lnTo>
                  <a:cubicBezTo>
                    <a:pt x="564" y="17340"/>
                    <a:pt x="5838" y="17259"/>
                    <a:pt x="11720" y="17259"/>
                  </a:cubicBezTo>
                  <a:cubicBezTo>
                    <a:pt x="16426" y="17259"/>
                    <a:pt x="21523" y="17311"/>
                    <a:pt x="24621" y="17497"/>
                  </a:cubicBezTo>
                  <a:cubicBezTo>
                    <a:pt x="27822" y="17683"/>
                    <a:pt x="34892" y="17800"/>
                    <a:pt x="42781" y="17800"/>
                  </a:cubicBezTo>
                  <a:cubicBezTo>
                    <a:pt x="52102" y="17800"/>
                    <a:pt x="62565" y="17637"/>
                    <a:pt x="69134" y="17236"/>
                  </a:cubicBezTo>
                  <a:cubicBezTo>
                    <a:pt x="81262" y="16495"/>
                    <a:pt x="80938" y="14303"/>
                    <a:pt x="80938" y="14303"/>
                  </a:cubicBezTo>
                  <a:lnTo>
                    <a:pt x="75114" y="1685"/>
                  </a:lnTo>
                  <a:cubicBezTo>
                    <a:pt x="75114" y="1685"/>
                    <a:pt x="55535" y="620"/>
                    <a:pt x="41310" y="57"/>
                  </a:cubicBezTo>
                  <a:cubicBezTo>
                    <a:pt x="40336" y="18"/>
                    <a:pt x="39026" y="0"/>
                    <a:pt x="37472" y="0"/>
                  </a:cubicBezTo>
                  <a:close/>
                </a:path>
              </a:pathLst>
            </a:custGeom>
            <a:solidFill>
              <a:srgbClr val="121214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8169940" y="2833796"/>
              <a:ext cx="2309" cy="2103"/>
            </a:xfrm>
            <a:custGeom>
              <a:avLst/>
              <a:gdLst/>
              <a:ahLst/>
              <a:cxnLst/>
              <a:rect l="l" t="t" r="r" b="b"/>
              <a:pathLst>
                <a:path w="56" h="51" extrusionOk="0">
                  <a:moveTo>
                    <a:pt x="14" y="1"/>
                  </a:moveTo>
                  <a:lnTo>
                    <a:pt x="14" y="1"/>
                  </a:lnTo>
                  <a:cubicBezTo>
                    <a:pt x="1" y="39"/>
                    <a:pt x="12" y="50"/>
                    <a:pt x="23" y="50"/>
                  </a:cubicBezTo>
                  <a:cubicBezTo>
                    <a:pt x="29" y="50"/>
                    <a:pt x="35" y="46"/>
                    <a:pt x="35" y="42"/>
                  </a:cubicBezTo>
                  <a:cubicBezTo>
                    <a:pt x="56" y="11"/>
                    <a:pt x="14" y="11"/>
                    <a:pt x="14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111635" y="2906906"/>
              <a:ext cx="998927" cy="1907920"/>
            </a:xfrm>
            <a:custGeom>
              <a:avLst/>
              <a:gdLst/>
              <a:ahLst/>
              <a:cxnLst/>
              <a:rect l="l" t="t" r="r" b="b"/>
              <a:pathLst>
                <a:path w="24225" h="46269" extrusionOk="0">
                  <a:moveTo>
                    <a:pt x="13614" y="0"/>
                  </a:moveTo>
                  <a:cubicBezTo>
                    <a:pt x="13440" y="0"/>
                    <a:pt x="11901" y="359"/>
                    <a:pt x="7932" y="12088"/>
                  </a:cubicBezTo>
                  <a:cubicBezTo>
                    <a:pt x="3716" y="24580"/>
                    <a:pt x="0" y="44974"/>
                    <a:pt x="0" y="44974"/>
                  </a:cubicBezTo>
                  <a:lnTo>
                    <a:pt x="15708" y="46268"/>
                  </a:lnTo>
                  <a:cubicBezTo>
                    <a:pt x="15708" y="46268"/>
                    <a:pt x="18473" y="29684"/>
                    <a:pt x="20394" y="20990"/>
                  </a:cubicBezTo>
                  <a:cubicBezTo>
                    <a:pt x="22314" y="12286"/>
                    <a:pt x="24224" y="3728"/>
                    <a:pt x="24224" y="3728"/>
                  </a:cubicBezTo>
                  <a:lnTo>
                    <a:pt x="13631" y="2"/>
                  </a:lnTo>
                  <a:cubicBezTo>
                    <a:pt x="13631" y="2"/>
                    <a:pt x="13625" y="0"/>
                    <a:pt x="13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8161899" y="2858744"/>
              <a:ext cx="454" cy="3917"/>
            </a:xfrm>
            <a:custGeom>
              <a:avLst/>
              <a:gdLst/>
              <a:ahLst/>
              <a:cxnLst/>
              <a:rect l="l" t="t" r="r" b="b"/>
              <a:pathLst>
                <a:path w="11" h="95" extrusionOk="0">
                  <a:moveTo>
                    <a:pt x="11" y="1"/>
                  </a:moveTo>
                  <a:lnTo>
                    <a:pt x="0" y="95"/>
                  </a:lnTo>
                  <a:lnTo>
                    <a:pt x="11" y="1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153281" y="2866083"/>
              <a:ext cx="6062" cy="14226"/>
            </a:xfrm>
            <a:custGeom>
              <a:avLst/>
              <a:gdLst/>
              <a:ahLst/>
              <a:cxnLst/>
              <a:rect l="l" t="t" r="r" b="b"/>
              <a:pathLst>
                <a:path w="147" h="345" extrusionOk="0">
                  <a:moveTo>
                    <a:pt x="126" y="0"/>
                  </a:moveTo>
                  <a:cubicBezTo>
                    <a:pt x="84" y="115"/>
                    <a:pt x="42" y="272"/>
                    <a:pt x="0" y="345"/>
                  </a:cubicBezTo>
                  <a:cubicBezTo>
                    <a:pt x="63" y="313"/>
                    <a:pt x="74" y="157"/>
                    <a:pt x="126" y="73"/>
                  </a:cubicBezTo>
                  <a:lnTo>
                    <a:pt x="147" y="6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44663" y="2887608"/>
              <a:ext cx="1361" cy="3258"/>
            </a:xfrm>
            <a:custGeom>
              <a:avLst/>
              <a:gdLst/>
              <a:ahLst/>
              <a:cxnLst/>
              <a:rect l="l" t="t" r="r" b="b"/>
              <a:pathLst>
                <a:path w="33" h="79" extrusionOk="0">
                  <a:moveTo>
                    <a:pt x="32" y="0"/>
                  </a:moveTo>
                  <a:lnTo>
                    <a:pt x="32" y="0"/>
                  </a:lnTo>
                  <a:cubicBezTo>
                    <a:pt x="32" y="0"/>
                    <a:pt x="22" y="11"/>
                    <a:pt x="22" y="11"/>
                  </a:cubicBezTo>
                  <a:cubicBezTo>
                    <a:pt x="22" y="21"/>
                    <a:pt x="11" y="42"/>
                    <a:pt x="1" y="63"/>
                  </a:cubicBezTo>
                  <a:cubicBezTo>
                    <a:pt x="3" y="62"/>
                    <a:pt x="4" y="62"/>
                    <a:pt x="6" y="62"/>
                  </a:cubicBezTo>
                  <a:cubicBezTo>
                    <a:pt x="11" y="62"/>
                    <a:pt x="13" y="65"/>
                    <a:pt x="13" y="69"/>
                  </a:cubicBezTo>
                  <a:lnTo>
                    <a:pt x="13" y="69"/>
                  </a:lnTo>
                  <a:cubicBezTo>
                    <a:pt x="15" y="58"/>
                    <a:pt x="20" y="38"/>
                    <a:pt x="32" y="0"/>
                  </a:cubicBezTo>
                  <a:close/>
                  <a:moveTo>
                    <a:pt x="13" y="69"/>
                  </a:moveTo>
                  <a:cubicBezTo>
                    <a:pt x="12" y="76"/>
                    <a:pt x="12" y="79"/>
                    <a:pt x="12" y="79"/>
                  </a:cubicBezTo>
                  <a:cubicBezTo>
                    <a:pt x="13" y="79"/>
                    <a:pt x="14" y="74"/>
                    <a:pt x="13" y="69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8144951" y="2887278"/>
              <a:ext cx="866" cy="1072"/>
            </a:xfrm>
            <a:custGeom>
              <a:avLst/>
              <a:gdLst/>
              <a:ahLst/>
              <a:cxnLst/>
              <a:rect l="l" t="t" r="r" b="b"/>
              <a:pathLst>
                <a:path w="21" h="26" extrusionOk="0">
                  <a:moveTo>
                    <a:pt x="19" y="1"/>
                  </a:moveTo>
                  <a:cubicBezTo>
                    <a:pt x="16" y="1"/>
                    <a:pt x="1" y="26"/>
                    <a:pt x="5" y="26"/>
                  </a:cubicBezTo>
                  <a:cubicBezTo>
                    <a:pt x="6" y="26"/>
                    <a:pt x="9" y="24"/>
                    <a:pt x="15" y="19"/>
                  </a:cubicBezTo>
                  <a:cubicBezTo>
                    <a:pt x="20" y="6"/>
                    <a:pt x="20" y="1"/>
                    <a:pt x="19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8140333" y="2895773"/>
              <a:ext cx="2227" cy="4371"/>
            </a:xfrm>
            <a:custGeom>
              <a:avLst/>
              <a:gdLst/>
              <a:ahLst/>
              <a:cxnLst/>
              <a:rect l="l" t="t" r="r" b="b"/>
              <a:pathLst>
                <a:path w="54" h="106" extrusionOk="0">
                  <a:moveTo>
                    <a:pt x="54" y="0"/>
                  </a:moveTo>
                  <a:cubicBezTo>
                    <a:pt x="45" y="9"/>
                    <a:pt x="23" y="51"/>
                    <a:pt x="15" y="51"/>
                  </a:cubicBezTo>
                  <a:cubicBezTo>
                    <a:pt x="13" y="51"/>
                    <a:pt x="12" y="48"/>
                    <a:pt x="12" y="42"/>
                  </a:cubicBezTo>
                  <a:cubicBezTo>
                    <a:pt x="0" y="87"/>
                    <a:pt x="1" y="105"/>
                    <a:pt x="10" y="105"/>
                  </a:cubicBezTo>
                  <a:cubicBezTo>
                    <a:pt x="17" y="105"/>
                    <a:pt x="29" y="93"/>
                    <a:pt x="43" y="73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8142518" y="2900515"/>
              <a:ext cx="454" cy="1732"/>
            </a:xfrm>
            <a:custGeom>
              <a:avLst/>
              <a:gdLst/>
              <a:ahLst/>
              <a:cxnLst/>
              <a:rect l="l" t="t" r="r" b="b"/>
              <a:pathLst>
                <a:path w="11" h="42" extrusionOk="0">
                  <a:moveTo>
                    <a:pt x="11" y="0"/>
                  </a:moveTo>
                  <a:cubicBezTo>
                    <a:pt x="1" y="11"/>
                    <a:pt x="1" y="21"/>
                    <a:pt x="1" y="42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8142931" y="2897051"/>
              <a:ext cx="907" cy="3505"/>
            </a:xfrm>
            <a:custGeom>
              <a:avLst/>
              <a:gdLst/>
              <a:ahLst/>
              <a:cxnLst/>
              <a:rect l="l" t="t" r="r" b="b"/>
              <a:pathLst>
                <a:path w="22" h="85" extrusionOk="0">
                  <a:moveTo>
                    <a:pt x="11" y="1"/>
                  </a:moveTo>
                  <a:lnTo>
                    <a:pt x="1" y="84"/>
                  </a:lnTo>
                  <a:cubicBezTo>
                    <a:pt x="11" y="74"/>
                    <a:pt x="22" y="84"/>
                    <a:pt x="11" y="42"/>
                  </a:cubicBezTo>
                  <a:lnTo>
                    <a:pt x="11" y="42"/>
                  </a:lnTo>
                  <a:cubicBezTo>
                    <a:pt x="14" y="45"/>
                    <a:pt x="15" y="46"/>
                    <a:pt x="16" y="46"/>
                  </a:cubicBezTo>
                  <a:cubicBezTo>
                    <a:pt x="17" y="46"/>
                    <a:pt x="11" y="33"/>
                    <a:pt x="1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8144250" y="2890618"/>
              <a:ext cx="2928" cy="4742"/>
            </a:xfrm>
            <a:custGeom>
              <a:avLst/>
              <a:gdLst/>
              <a:ahLst/>
              <a:cxnLst/>
              <a:rect l="l" t="t" r="r" b="b"/>
              <a:pathLst>
                <a:path w="71" h="115" extrusionOk="0">
                  <a:moveTo>
                    <a:pt x="61" y="0"/>
                  </a:moveTo>
                  <a:cubicBezTo>
                    <a:pt x="52" y="0"/>
                    <a:pt x="27" y="39"/>
                    <a:pt x="0" y="115"/>
                  </a:cubicBezTo>
                  <a:cubicBezTo>
                    <a:pt x="19" y="90"/>
                    <a:pt x="35" y="60"/>
                    <a:pt x="41" y="60"/>
                  </a:cubicBezTo>
                  <a:cubicBezTo>
                    <a:pt x="45" y="60"/>
                    <a:pt x="46" y="72"/>
                    <a:pt x="42" y="105"/>
                  </a:cubicBezTo>
                  <a:cubicBezTo>
                    <a:pt x="67" y="34"/>
                    <a:pt x="71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8154147" y="2878124"/>
              <a:ext cx="2185" cy="4330"/>
            </a:xfrm>
            <a:custGeom>
              <a:avLst/>
              <a:gdLst/>
              <a:ahLst/>
              <a:cxnLst/>
              <a:rect l="l" t="t" r="r" b="b"/>
              <a:pathLst>
                <a:path w="53" h="105" extrusionOk="0">
                  <a:moveTo>
                    <a:pt x="53" y="1"/>
                  </a:moveTo>
                  <a:cubicBezTo>
                    <a:pt x="53" y="21"/>
                    <a:pt x="0" y="94"/>
                    <a:pt x="21" y="105"/>
                  </a:cubicBezTo>
                  <a:lnTo>
                    <a:pt x="53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134766" y="2914288"/>
              <a:ext cx="2185" cy="3464"/>
            </a:xfrm>
            <a:custGeom>
              <a:avLst/>
              <a:gdLst/>
              <a:ahLst/>
              <a:cxnLst/>
              <a:rect l="l" t="t" r="r" b="b"/>
              <a:pathLst>
                <a:path w="53" h="84" extrusionOk="0">
                  <a:moveTo>
                    <a:pt x="53" y="0"/>
                  </a:moveTo>
                  <a:cubicBezTo>
                    <a:pt x="44" y="27"/>
                    <a:pt x="27" y="70"/>
                    <a:pt x="9" y="81"/>
                  </a:cubicBezTo>
                  <a:lnTo>
                    <a:pt x="9" y="81"/>
                  </a:lnTo>
                  <a:cubicBezTo>
                    <a:pt x="20" y="76"/>
                    <a:pt x="37" y="63"/>
                    <a:pt x="53" y="63"/>
                  </a:cubicBezTo>
                  <a:lnTo>
                    <a:pt x="53" y="0"/>
                  </a:lnTo>
                  <a:close/>
                  <a:moveTo>
                    <a:pt x="9" y="81"/>
                  </a:moveTo>
                  <a:cubicBezTo>
                    <a:pt x="6" y="83"/>
                    <a:pt x="3" y="84"/>
                    <a:pt x="1" y="84"/>
                  </a:cubicBezTo>
                  <a:cubicBezTo>
                    <a:pt x="3" y="84"/>
                    <a:pt x="6" y="83"/>
                    <a:pt x="9" y="8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136498" y="2916844"/>
              <a:ext cx="907" cy="3505"/>
            </a:xfrm>
            <a:custGeom>
              <a:avLst/>
              <a:gdLst/>
              <a:ahLst/>
              <a:cxnLst/>
              <a:rect l="l" t="t" r="r" b="b"/>
              <a:pathLst>
                <a:path w="22" h="85" extrusionOk="0">
                  <a:moveTo>
                    <a:pt x="11" y="1"/>
                  </a:moveTo>
                  <a:lnTo>
                    <a:pt x="0" y="84"/>
                  </a:lnTo>
                  <a:cubicBezTo>
                    <a:pt x="21" y="11"/>
                    <a:pt x="21" y="1"/>
                    <a:pt x="1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4250" y="2897505"/>
              <a:ext cx="907" cy="7340"/>
            </a:xfrm>
            <a:custGeom>
              <a:avLst/>
              <a:gdLst/>
              <a:ahLst/>
              <a:cxnLst/>
              <a:rect l="l" t="t" r="r" b="b"/>
              <a:pathLst>
                <a:path w="22" h="178" extrusionOk="0">
                  <a:moveTo>
                    <a:pt x="21" y="0"/>
                  </a:moveTo>
                  <a:lnTo>
                    <a:pt x="0" y="178"/>
                  </a:lnTo>
                  <a:lnTo>
                    <a:pt x="11" y="14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8130478" y="2928473"/>
              <a:ext cx="454" cy="3917"/>
            </a:xfrm>
            <a:custGeom>
              <a:avLst/>
              <a:gdLst/>
              <a:ahLst/>
              <a:cxnLst/>
              <a:rect l="l" t="t" r="r" b="b"/>
              <a:pathLst>
                <a:path w="11" h="95" extrusionOk="0">
                  <a:moveTo>
                    <a:pt x="0" y="1"/>
                  </a:moveTo>
                  <a:lnTo>
                    <a:pt x="11" y="95"/>
                  </a:lnTo>
                  <a:lnTo>
                    <a:pt x="11" y="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8126148" y="2938740"/>
              <a:ext cx="2639" cy="7422"/>
            </a:xfrm>
            <a:custGeom>
              <a:avLst/>
              <a:gdLst/>
              <a:ahLst/>
              <a:cxnLst/>
              <a:rect l="l" t="t" r="r" b="b"/>
              <a:pathLst>
                <a:path w="64" h="180" extrusionOk="0">
                  <a:moveTo>
                    <a:pt x="53" y="0"/>
                  </a:moveTo>
                  <a:cubicBezTo>
                    <a:pt x="42" y="0"/>
                    <a:pt x="25" y="25"/>
                    <a:pt x="16" y="25"/>
                  </a:cubicBezTo>
                  <a:cubicBezTo>
                    <a:pt x="13" y="25"/>
                    <a:pt x="11" y="21"/>
                    <a:pt x="11" y="13"/>
                  </a:cubicBezTo>
                  <a:cubicBezTo>
                    <a:pt x="1" y="75"/>
                    <a:pt x="11" y="127"/>
                    <a:pt x="11" y="180"/>
                  </a:cubicBezTo>
                  <a:cubicBezTo>
                    <a:pt x="11" y="127"/>
                    <a:pt x="32" y="75"/>
                    <a:pt x="64" y="13"/>
                  </a:cubicBezTo>
                  <a:cubicBezTo>
                    <a:pt x="61" y="4"/>
                    <a:pt x="58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8132622" y="2926328"/>
              <a:ext cx="2185" cy="218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3" y="0"/>
                  </a:moveTo>
                  <a:cubicBezTo>
                    <a:pt x="42" y="0"/>
                    <a:pt x="21" y="11"/>
                    <a:pt x="0" y="53"/>
                  </a:cubicBezTo>
                  <a:lnTo>
                    <a:pt x="42" y="32"/>
                  </a:lnTo>
                  <a:cubicBezTo>
                    <a:pt x="42" y="21"/>
                    <a:pt x="42" y="11"/>
                    <a:pt x="53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8133488" y="2927607"/>
              <a:ext cx="907" cy="263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21" y="1"/>
                  </a:moveTo>
                  <a:lnTo>
                    <a:pt x="21" y="1"/>
                  </a:lnTo>
                  <a:cubicBezTo>
                    <a:pt x="11" y="32"/>
                    <a:pt x="0" y="53"/>
                    <a:pt x="0" y="63"/>
                  </a:cubicBezTo>
                  <a:cubicBezTo>
                    <a:pt x="0" y="63"/>
                    <a:pt x="11" y="43"/>
                    <a:pt x="2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8140168" y="2912143"/>
              <a:ext cx="1979" cy="4165"/>
            </a:xfrm>
            <a:custGeom>
              <a:avLst/>
              <a:gdLst/>
              <a:ahLst/>
              <a:cxnLst/>
              <a:rect l="l" t="t" r="r" b="b"/>
              <a:pathLst>
                <a:path w="48" h="101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37"/>
                    <a:pt x="0" y="100"/>
                    <a:pt x="16" y="100"/>
                  </a:cubicBezTo>
                  <a:cubicBezTo>
                    <a:pt x="22" y="100"/>
                    <a:pt x="32" y="90"/>
                    <a:pt x="47" y="63"/>
                  </a:cubicBezTo>
                  <a:cubicBezTo>
                    <a:pt x="37" y="21"/>
                    <a:pt x="5" y="73"/>
                    <a:pt x="5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8136498" y="2920308"/>
              <a:ext cx="1773" cy="4330"/>
            </a:xfrm>
            <a:custGeom>
              <a:avLst/>
              <a:gdLst/>
              <a:ahLst/>
              <a:cxnLst/>
              <a:rect l="l" t="t" r="r" b="b"/>
              <a:pathLst>
                <a:path w="43" h="105" extrusionOk="0">
                  <a:moveTo>
                    <a:pt x="11" y="0"/>
                  </a:moveTo>
                  <a:lnTo>
                    <a:pt x="0" y="105"/>
                  </a:lnTo>
                  <a:lnTo>
                    <a:pt x="42" y="21"/>
                  </a:lnTo>
                  <a:cubicBezTo>
                    <a:pt x="38" y="21"/>
                    <a:pt x="32" y="23"/>
                    <a:pt x="27" y="23"/>
                  </a:cubicBezTo>
                  <a:cubicBezTo>
                    <a:pt x="18" y="23"/>
                    <a:pt x="11" y="19"/>
                    <a:pt x="11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8136045" y="2924596"/>
              <a:ext cx="495" cy="1773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1" y="1"/>
                  </a:moveTo>
                  <a:lnTo>
                    <a:pt x="1" y="32"/>
                  </a:lnTo>
                  <a:lnTo>
                    <a:pt x="11" y="4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8128746" y="2941709"/>
              <a:ext cx="1773" cy="7051"/>
            </a:xfrm>
            <a:custGeom>
              <a:avLst/>
              <a:gdLst/>
              <a:ahLst/>
              <a:cxnLst/>
              <a:rect l="l" t="t" r="r" b="b"/>
              <a:pathLst>
                <a:path w="43" h="171" extrusionOk="0">
                  <a:moveTo>
                    <a:pt x="34" y="1"/>
                  </a:moveTo>
                  <a:cubicBezTo>
                    <a:pt x="29" y="1"/>
                    <a:pt x="21" y="8"/>
                    <a:pt x="11" y="34"/>
                  </a:cubicBezTo>
                  <a:cubicBezTo>
                    <a:pt x="21" y="76"/>
                    <a:pt x="11" y="118"/>
                    <a:pt x="1" y="170"/>
                  </a:cubicBezTo>
                  <a:cubicBezTo>
                    <a:pt x="21" y="118"/>
                    <a:pt x="32" y="66"/>
                    <a:pt x="42" y="14"/>
                  </a:cubicBezTo>
                  <a:cubicBezTo>
                    <a:pt x="42" y="8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8131756" y="2935812"/>
              <a:ext cx="495" cy="41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8124457" y="2967646"/>
              <a:ext cx="454" cy="454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0" y="11"/>
                  </a:lnTo>
                  <a:lnTo>
                    <a:pt x="1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8130478" y="2938823"/>
              <a:ext cx="1320" cy="3794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21" y="0"/>
                  </a:moveTo>
                  <a:cubicBezTo>
                    <a:pt x="21" y="21"/>
                    <a:pt x="11" y="52"/>
                    <a:pt x="0" y="84"/>
                  </a:cubicBezTo>
                  <a:cubicBezTo>
                    <a:pt x="6" y="89"/>
                    <a:pt x="8" y="91"/>
                    <a:pt x="9" y="91"/>
                  </a:cubicBezTo>
                  <a:cubicBezTo>
                    <a:pt x="11" y="91"/>
                    <a:pt x="11" y="89"/>
                    <a:pt x="11" y="84"/>
                  </a:cubicBezTo>
                  <a:cubicBezTo>
                    <a:pt x="32" y="42"/>
                    <a:pt x="32" y="21"/>
                    <a:pt x="21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25736" y="2952142"/>
              <a:ext cx="1773" cy="2639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1"/>
                  </a:moveTo>
                  <a:lnTo>
                    <a:pt x="42" y="1"/>
                  </a:lnTo>
                  <a:cubicBezTo>
                    <a:pt x="21" y="22"/>
                    <a:pt x="0" y="53"/>
                    <a:pt x="11" y="63"/>
                  </a:cubicBezTo>
                  <a:cubicBezTo>
                    <a:pt x="21" y="42"/>
                    <a:pt x="32" y="22"/>
                    <a:pt x="42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30890" y="2936225"/>
              <a:ext cx="495" cy="454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1" y="0"/>
                  </a:lnTo>
                  <a:cubicBezTo>
                    <a:pt x="1" y="11"/>
                    <a:pt x="1" y="11"/>
                    <a:pt x="11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131344" y="2935812"/>
              <a:ext cx="454" cy="3051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0"/>
                  </a:moveTo>
                  <a:lnTo>
                    <a:pt x="11" y="0"/>
                  </a:lnTo>
                  <a:cubicBezTo>
                    <a:pt x="11" y="10"/>
                    <a:pt x="0" y="10"/>
                    <a:pt x="0" y="10"/>
                  </a:cubicBezTo>
                  <a:cubicBezTo>
                    <a:pt x="0" y="31"/>
                    <a:pt x="0" y="52"/>
                    <a:pt x="0" y="73"/>
                  </a:cubicBezTo>
                  <a:cubicBezTo>
                    <a:pt x="11" y="42"/>
                    <a:pt x="11" y="21"/>
                    <a:pt x="11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124870" y="2965131"/>
              <a:ext cx="6928" cy="14226"/>
            </a:xfrm>
            <a:custGeom>
              <a:avLst/>
              <a:gdLst/>
              <a:ahLst/>
              <a:cxnLst/>
              <a:rect l="l" t="t" r="r" b="b"/>
              <a:pathLst>
                <a:path w="168" h="345" extrusionOk="0">
                  <a:moveTo>
                    <a:pt x="121" y="0"/>
                  </a:moveTo>
                  <a:cubicBezTo>
                    <a:pt x="85" y="0"/>
                    <a:pt x="36" y="26"/>
                    <a:pt x="1" y="61"/>
                  </a:cubicBezTo>
                  <a:cubicBezTo>
                    <a:pt x="11" y="72"/>
                    <a:pt x="21" y="72"/>
                    <a:pt x="21" y="166"/>
                  </a:cubicBezTo>
                  <a:cubicBezTo>
                    <a:pt x="38" y="140"/>
                    <a:pt x="76" y="32"/>
                    <a:pt x="95" y="32"/>
                  </a:cubicBezTo>
                  <a:cubicBezTo>
                    <a:pt x="100" y="32"/>
                    <a:pt x="103" y="37"/>
                    <a:pt x="105" y="51"/>
                  </a:cubicBezTo>
                  <a:cubicBezTo>
                    <a:pt x="95" y="176"/>
                    <a:pt x="74" y="145"/>
                    <a:pt x="53" y="207"/>
                  </a:cubicBezTo>
                  <a:cubicBezTo>
                    <a:pt x="57" y="203"/>
                    <a:pt x="60" y="202"/>
                    <a:pt x="63" y="202"/>
                  </a:cubicBezTo>
                  <a:cubicBezTo>
                    <a:pt x="90" y="202"/>
                    <a:pt x="80" y="345"/>
                    <a:pt x="119" y="345"/>
                  </a:cubicBezTo>
                  <a:cubicBezTo>
                    <a:pt x="121" y="345"/>
                    <a:pt x="123" y="344"/>
                    <a:pt x="126" y="343"/>
                  </a:cubicBezTo>
                  <a:lnTo>
                    <a:pt x="126" y="239"/>
                  </a:lnTo>
                  <a:cubicBezTo>
                    <a:pt x="133" y="239"/>
                    <a:pt x="141" y="261"/>
                    <a:pt x="149" y="261"/>
                  </a:cubicBezTo>
                  <a:cubicBezTo>
                    <a:pt x="151" y="261"/>
                    <a:pt x="154" y="258"/>
                    <a:pt x="157" y="249"/>
                  </a:cubicBezTo>
                  <a:cubicBezTo>
                    <a:pt x="126" y="239"/>
                    <a:pt x="115" y="134"/>
                    <a:pt x="168" y="51"/>
                  </a:cubicBezTo>
                  <a:cubicBezTo>
                    <a:pt x="168" y="15"/>
                    <a:pt x="148" y="0"/>
                    <a:pt x="121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124004" y="2959482"/>
              <a:ext cx="2639" cy="8206"/>
            </a:xfrm>
            <a:custGeom>
              <a:avLst/>
              <a:gdLst/>
              <a:ahLst/>
              <a:cxnLst/>
              <a:rect l="l" t="t" r="r" b="b"/>
              <a:pathLst>
                <a:path w="64" h="199" extrusionOk="0">
                  <a:moveTo>
                    <a:pt x="63" y="0"/>
                  </a:moveTo>
                  <a:lnTo>
                    <a:pt x="63" y="0"/>
                  </a:lnTo>
                  <a:cubicBezTo>
                    <a:pt x="42" y="42"/>
                    <a:pt x="32" y="63"/>
                    <a:pt x="1" y="115"/>
                  </a:cubicBezTo>
                  <a:cubicBezTo>
                    <a:pt x="1" y="178"/>
                    <a:pt x="1" y="198"/>
                    <a:pt x="11" y="198"/>
                  </a:cubicBezTo>
                  <a:lnTo>
                    <a:pt x="53" y="21"/>
                  </a:lnTo>
                  <a:lnTo>
                    <a:pt x="53" y="3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126602" y="2948719"/>
              <a:ext cx="4783" cy="10804"/>
            </a:xfrm>
            <a:custGeom>
              <a:avLst/>
              <a:gdLst/>
              <a:ahLst/>
              <a:cxnLst/>
              <a:rect l="l" t="t" r="r" b="b"/>
              <a:pathLst>
                <a:path w="116" h="262" extrusionOk="0">
                  <a:moveTo>
                    <a:pt x="24" y="76"/>
                  </a:moveTo>
                  <a:cubicBezTo>
                    <a:pt x="23" y="77"/>
                    <a:pt x="21" y="80"/>
                    <a:pt x="21" y="84"/>
                  </a:cubicBezTo>
                  <a:lnTo>
                    <a:pt x="24" y="76"/>
                  </a:lnTo>
                  <a:close/>
                  <a:moveTo>
                    <a:pt x="53" y="0"/>
                  </a:moveTo>
                  <a:lnTo>
                    <a:pt x="24" y="76"/>
                  </a:lnTo>
                  <a:cubicBezTo>
                    <a:pt x="24" y="76"/>
                    <a:pt x="25" y="76"/>
                    <a:pt x="25" y="76"/>
                  </a:cubicBezTo>
                  <a:cubicBezTo>
                    <a:pt x="26" y="76"/>
                    <a:pt x="26" y="78"/>
                    <a:pt x="21" y="8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49" y="128"/>
                    <a:pt x="52" y="189"/>
                    <a:pt x="75" y="189"/>
                  </a:cubicBezTo>
                  <a:cubicBezTo>
                    <a:pt x="80" y="189"/>
                    <a:pt x="86" y="186"/>
                    <a:pt x="94" y="178"/>
                  </a:cubicBezTo>
                  <a:cubicBezTo>
                    <a:pt x="115" y="63"/>
                    <a:pt x="84" y="94"/>
                    <a:pt x="84" y="31"/>
                  </a:cubicBezTo>
                  <a:cubicBezTo>
                    <a:pt x="74" y="82"/>
                    <a:pt x="71" y="97"/>
                    <a:pt x="69" y="97"/>
                  </a:cubicBezTo>
                  <a:cubicBezTo>
                    <a:pt x="66" y="97"/>
                    <a:pt x="68" y="59"/>
                    <a:pt x="61" y="59"/>
                  </a:cubicBezTo>
                  <a:cubicBezTo>
                    <a:pt x="57" y="59"/>
                    <a:pt x="52" y="68"/>
                    <a:pt x="42" y="94"/>
                  </a:cubicBezTo>
                  <a:cubicBezTo>
                    <a:pt x="42" y="63"/>
                    <a:pt x="42" y="31"/>
                    <a:pt x="53" y="0"/>
                  </a:cubicBezTo>
                  <a:close/>
                  <a:moveTo>
                    <a:pt x="21" y="84"/>
                  </a:moveTo>
                  <a:lnTo>
                    <a:pt x="0" y="261"/>
                  </a:lnTo>
                  <a:cubicBezTo>
                    <a:pt x="11" y="230"/>
                    <a:pt x="21" y="178"/>
                    <a:pt x="32" y="94"/>
                  </a:cubicBezTo>
                  <a:lnTo>
                    <a:pt x="32" y="94"/>
                  </a:lnTo>
                  <a:cubicBezTo>
                    <a:pt x="24" y="113"/>
                    <a:pt x="21" y="119"/>
                    <a:pt x="19" y="119"/>
                  </a:cubicBezTo>
                  <a:cubicBezTo>
                    <a:pt x="17" y="119"/>
                    <a:pt x="21" y="97"/>
                    <a:pt x="21" y="84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143384" y="2919442"/>
              <a:ext cx="454" cy="536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0" y="0"/>
                  </a:moveTo>
                  <a:cubicBezTo>
                    <a:pt x="0" y="6"/>
                    <a:pt x="0" y="13"/>
                    <a:pt x="2" y="13"/>
                  </a:cubicBezTo>
                  <a:cubicBezTo>
                    <a:pt x="4" y="13"/>
                    <a:pt x="6" y="9"/>
                    <a:pt x="11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138230" y="2917257"/>
              <a:ext cx="5196" cy="7422"/>
            </a:xfrm>
            <a:custGeom>
              <a:avLst/>
              <a:gdLst/>
              <a:ahLst/>
              <a:cxnLst/>
              <a:rect l="l" t="t" r="r" b="b"/>
              <a:pathLst>
                <a:path w="126" h="180" extrusionOk="0">
                  <a:moveTo>
                    <a:pt x="116" y="1"/>
                  </a:moveTo>
                  <a:cubicBezTo>
                    <a:pt x="111" y="1"/>
                    <a:pt x="104" y="9"/>
                    <a:pt x="94" y="33"/>
                  </a:cubicBezTo>
                  <a:lnTo>
                    <a:pt x="94" y="43"/>
                  </a:lnTo>
                  <a:cubicBezTo>
                    <a:pt x="100" y="34"/>
                    <a:pt x="104" y="31"/>
                    <a:pt x="107" y="31"/>
                  </a:cubicBezTo>
                  <a:cubicBezTo>
                    <a:pt x="116" y="31"/>
                    <a:pt x="118" y="53"/>
                    <a:pt x="125" y="53"/>
                  </a:cubicBezTo>
                  <a:cubicBezTo>
                    <a:pt x="125" y="39"/>
                    <a:pt x="125" y="1"/>
                    <a:pt x="116" y="1"/>
                  </a:cubicBezTo>
                  <a:close/>
                  <a:moveTo>
                    <a:pt x="94" y="43"/>
                  </a:moveTo>
                  <a:cubicBezTo>
                    <a:pt x="71" y="97"/>
                    <a:pt x="30" y="152"/>
                    <a:pt x="11" y="172"/>
                  </a:cubicBezTo>
                  <a:lnTo>
                    <a:pt x="11" y="172"/>
                  </a:lnTo>
                  <a:cubicBezTo>
                    <a:pt x="37" y="155"/>
                    <a:pt x="57" y="144"/>
                    <a:pt x="94" y="116"/>
                  </a:cubicBezTo>
                  <a:cubicBezTo>
                    <a:pt x="94" y="106"/>
                    <a:pt x="84" y="85"/>
                    <a:pt x="94" y="53"/>
                  </a:cubicBezTo>
                  <a:lnTo>
                    <a:pt x="94" y="43"/>
                  </a:lnTo>
                  <a:close/>
                  <a:moveTo>
                    <a:pt x="11" y="172"/>
                  </a:moveTo>
                  <a:cubicBezTo>
                    <a:pt x="7" y="174"/>
                    <a:pt x="4" y="176"/>
                    <a:pt x="0" y="179"/>
                  </a:cubicBezTo>
                  <a:cubicBezTo>
                    <a:pt x="0" y="179"/>
                    <a:pt x="0" y="180"/>
                    <a:pt x="1" y="180"/>
                  </a:cubicBezTo>
                  <a:cubicBezTo>
                    <a:pt x="2" y="180"/>
                    <a:pt x="6" y="177"/>
                    <a:pt x="11" y="172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8133900" y="2937503"/>
              <a:ext cx="2639" cy="6062"/>
            </a:xfrm>
            <a:custGeom>
              <a:avLst/>
              <a:gdLst/>
              <a:ahLst/>
              <a:cxnLst/>
              <a:rect l="l" t="t" r="r" b="b"/>
              <a:pathLst>
                <a:path w="64" h="147" extrusionOk="0">
                  <a:moveTo>
                    <a:pt x="32" y="1"/>
                  </a:moveTo>
                  <a:lnTo>
                    <a:pt x="1" y="147"/>
                  </a:lnTo>
                  <a:lnTo>
                    <a:pt x="1" y="147"/>
                  </a:lnTo>
                  <a:lnTo>
                    <a:pt x="53" y="74"/>
                  </a:lnTo>
                  <a:lnTo>
                    <a:pt x="32" y="74"/>
                  </a:lnTo>
                  <a:cubicBezTo>
                    <a:pt x="63" y="1"/>
                    <a:pt x="32" y="1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8122726" y="2967646"/>
              <a:ext cx="907" cy="3917"/>
            </a:xfrm>
            <a:custGeom>
              <a:avLst/>
              <a:gdLst/>
              <a:ahLst/>
              <a:cxnLst/>
              <a:rect l="l" t="t" r="r" b="b"/>
              <a:pathLst>
                <a:path w="22" h="95" extrusionOk="0">
                  <a:moveTo>
                    <a:pt x="0" y="0"/>
                  </a:moveTo>
                  <a:lnTo>
                    <a:pt x="21" y="94"/>
                  </a:lnTo>
                  <a:lnTo>
                    <a:pt x="21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8121447" y="2976264"/>
              <a:ext cx="1320" cy="218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0" y="0"/>
                  </a:moveTo>
                  <a:lnTo>
                    <a:pt x="11" y="52"/>
                  </a:lnTo>
                  <a:lnTo>
                    <a:pt x="3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8335747" y="3083394"/>
              <a:ext cx="495" cy="371"/>
            </a:xfrm>
            <a:custGeom>
              <a:avLst/>
              <a:gdLst/>
              <a:ahLst/>
              <a:cxnLst/>
              <a:rect l="l" t="t" r="r" b="b"/>
              <a:pathLst>
                <a:path w="12" h="9" extrusionOk="0">
                  <a:moveTo>
                    <a:pt x="1" y="1"/>
                  </a:moveTo>
                  <a:cubicBezTo>
                    <a:pt x="6" y="6"/>
                    <a:pt x="8" y="9"/>
                    <a:pt x="10" y="9"/>
                  </a:cubicBezTo>
                  <a:cubicBezTo>
                    <a:pt x="11" y="9"/>
                    <a:pt x="11" y="6"/>
                    <a:pt x="1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8230309" y="3084713"/>
              <a:ext cx="6515" cy="2185"/>
            </a:xfrm>
            <a:custGeom>
              <a:avLst/>
              <a:gdLst/>
              <a:ahLst/>
              <a:cxnLst/>
              <a:rect l="l" t="t" r="r" b="b"/>
              <a:pathLst>
                <a:path w="158" h="53" extrusionOk="0">
                  <a:moveTo>
                    <a:pt x="105" y="0"/>
                  </a:moveTo>
                  <a:cubicBezTo>
                    <a:pt x="63" y="31"/>
                    <a:pt x="32" y="42"/>
                    <a:pt x="1" y="52"/>
                  </a:cubicBezTo>
                  <a:cubicBezTo>
                    <a:pt x="74" y="42"/>
                    <a:pt x="157" y="42"/>
                    <a:pt x="136" y="21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8311212" y="2982285"/>
              <a:ext cx="2185" cy="6474"/>
            </a:xfrm>
            <a:custGeom>
              <a:avLst/>
              <a:gdLst/>
              <a:ahLst/>
              <a:cxnLst/>
              <a:rect l="l" t="t" r="r" b="b"/>
              <a:pathLst>
                <a:path w="53" h="157" extrusionOk="0">
                  <a:moveTo>
                    <a:pt x="53" y="0"/>
                  </a:moveTo>
                  <a:cubicBezTo>
                    <a:pt x="41" y="29"/>
                    <a:pt x="33" y="58"/>
                    <a:pt x="24" y="87"/>
                  </a:cubicBezTo>
                  <a:lnTo>
                    <a:pt x="24" y="87"/>
                  </a:lnTo>
                  <a:cubicBezTo>
                    <a:pt x="31" y="69"/>
                    <a:pt x="38" y="50"/>
                    <a:pt x="42" y="32"/>
                  </a:cubicBezTo>
                  <a:lnTo>
                    <a:pt x="53" y="32"/>
                  </a:lnTo>
                  <a:cubicBezTo>
                    <a:pt x="53" y="21"/>
                    <a:pt x="53" y="11"/>
                    <a:pt x="53" y="0"/>
                  </a:cubicBezTo>
                  <a:close/>
                  <a:moveTo>
                    <a:pt x="24" y="87"/>
                  </a:moveTo>
                  <a:lnTo>
                    <a:pt x="24" y="87"/>
                  </a:lnTo>
                  <a:cubicBezTo>
                    <a:pt x="16" y="110"/>
                    <a:pt x="7" y="134"/>
                    <a:pt x="1" y="157"/>
                  </a:cubicBezTo>
                  <a:cubicBezTo>
                    <a:pt x="10" y="134"/>
                    <a:pt x="17" y="110"/>
                    <a:pt x="24" y="87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8318552" y="2959894"/>
              <a:ext cx="1320" cy="9938"/>
            </a:xfrm>
            <a:custGeom>
              <a:avLst/>
              <a:gdLst/>
              <a:ahLst/>
              <a:cxnLst/>
              <a:rect l="l" t="t" r="r" b="b"/>
              <a:pathLst>
                <a:path w="32" h="241" extrusionOk="0">
                  <a:moveTo>
                    <a:pt x="31" y="1"/>
                  </a:moveTo>
                  <a:lnTo>
                    <a:pt x="0" y="241"/>
                  </a:lnTo>
                  <a:cubicBezTo>
                    <a:pt x="11" y="178"/>
                    <a:pt x="21" y="94"/>
                    <a:pt x="3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8391704" y="3124712"/>
              <a:ext cx="3051" cy="1361"/>
            </a:xfrm>
            <a:custGeom>
              <a:avLst/>
              <a:gdLst/>
              <a:ahLst/>
              <a:cxnLst/>
              <a:rect l="l" t="t" r="r" b="b"/>
              <a:pathLst>
                <a:path w="74" h="33" extrusionOk="0">
                  <a:moveTo>
                    <a:pt x="73" y="1"/>
                  </a:moveTo>
                  <a:cubicBezTo>
                    <a:pt x="0" y="1"/>
                    <a:pt x="32" y="11"/>
                    <a:pt x="21" y="32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8126602" y="3058859"/>
              <a:ext cx="1773" cy="6103"/>
            </a:xfrm>
            <a:custGeom>
              <a:avLst/>
              <a:gdLst/>
              <a:ahLst/>
              <a:cxnLst/>
              <a:rect l="l" t="t" r="r" b="b"/>
              <a:pathLst>
                <a:path w="43" h="148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4"/>
                    <a:pt x="21" y="105"/>
                    <a:pt x="42" y="147"/>
                  </a:cubicBezTo>
                  <a:cubicBezTo>
                    <a:pt x="21" y="74"/>
                    <a:pt x="32" y="11"/>
                    <a:pt x="0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8327995" y="3096301"/>
              <a:ext cx="1361" cy="136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1"/>
                  </a:moveTo>
                  <a:cubicBezTo>
                    <a:pt x="22" y="32"/>
                    <a:pt x="32" y="32"/>
                    <a:pt x="32" y="32"/>
                  </a:cubicBezTo>
                  <a:cubicBezTo>
                    <a:pt x="11" y="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8128334" y="3064920"/>
              <a:ext cx="3464" cy="6474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0"/>
                  </a:moveTo>
                  <a:cubicBezTo>
                    <a:pt x="11" y="52"/>
                    <a:pt x="31" y="115"/>
                    <a:pt x="84" y="157"/>
                  </a:cubicBezTo>
                  <a:cubicBezTo>
                    <a:pt x="84" y="146"/>
                    <a:pt x="84" y="136"/>
                    <a:pt x="73" y="125"/>
                  </a:cubicBezTo>
                  <a:cubicBezTo>
                    <a:pt x="52" y="84"/>
                    <a:pt x="21" y="52"/>
                    <a:pt x="0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8536729" y="2962038"/>
              <a:ext cx="495" cy="495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cubicBezTo>
                    <a:pt x="11" y="1"/>
                    <a:pt x="1" y="1"/>
                    <a:pt x="1" y="11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8562542" y="2892763"/>
              <a:ext cx="495" cy="3051"/>
            </a:xfrm>
            <a:custGeom>
              <a:avLst/>
              <a:gdLst/>
              <a:ahLst/>
              <a:cxnLst/>
              <a:rect l="l" t="t" r="r" b="b"/>
              <a:pathLst>
                <a:path w="12" h="74" extrusionOk="0">
                  <a:moveTo>
                    <a:pt x="11" y="0"/>
                  </a:moveTo>
                  <a:lnTo>
                    <a:pt x="11" y="0"/>
                  </a:lnTo>
                  <a:cubicBezTo>
                    <a:pt x="11" y="21"/>
                    <a:pt x="1" y="53"/>
                    <a:pt x="1" y="73"/>
                  </a:cubicBezTo>
                  <a:cubicBezTo>
                    <a:pt x="1" y="63"/>
                    <a:pt x="11" y="42"/>
                    <a:pt x="11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8118437" y="3006820"/>
              <a:ext cx="41" cy="1732"/>
            </a:xfrm>
            <a:custGeom>
              <a:avLst/>
              <a:gdLst/>
              <a:ahLst/>
              <a:cxnLst/>
              <a:rect l="l" t="t" r="r" b="b"/>
              <a:pathLst>
                <a:path w="1" h="42" extrusionOk="0">
                  <a:moveTo>
                    <a:pt x="0" y="42"/>
                  </a:moveTo>
                  <a:cubicBezTo>
                    <a:pt x="0" y="0"/>
                    <a:pt x="0" y="31"/>
                    <a:pt x="0" y="42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8149034" y="3078487"/>
              <a:ext cx="412" cy="247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3" y="0"/>
                  </a:moveTo>
                  <a:cubicBezTo>
                    <a:pt x="0" y="0"/>
                    <a:pt x="3" y="5"/>
                    <a:pt x="10" y="5"/>
                  </a:cubicBezTo>
                  <a:cubicBezTo>
                    <a:pt x="6" y="2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8118849" y="3005954"/>
              <a:ext cx="454" cy="2185"/>
            </a:xfrm>
            <a:custGeom>
              <a:avLst/>
              <a:gdLst/>
              <a:ahLst/>
              <a:cxnLst/>
              <a:rect l="l" t="t" r="r" b="b"/>
              <a:pathLst>
                <a:path w="11" h="53" extrusionOk="0">
                  <a:moveTo>
                    <a:pt x="11" y="0"/>
                  </a:moveTo>
                  <a:lnTo>
                    <a:pt x="11" y="0"/>
                  </a:lnTo>
                  <a:cubicBezTo>
                    <a:pt x="1" y="32"/>
                    <a:pt x="1" y="42"/>
                    <a:pt x="1" y="52"/>
                  </a:cubicBezTo>
                  <a:cubicBezTo>
                    <a:pt x="1" y="32"/>
                    <a:pt x="11" y="21"/>
                    <a:pt x="11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8118437" y="3004634"/>
              <a:ext cx="454" cy="1773"/>
            </a:xfrm>
            <a:custGeom>
              <a:avLst/>
              <a:gdLst/>
              <a:ahLst/>
              <a:cxnLst/>
              <a:rect l="l" t="t" r="r" b="b"/>
              <a:pathLst>
                <a:path w="11" h="43" extrusionOk="0">
                  <a:moveTo>
                    <a:pt x="11" y="1"/>
                  </a:moveTo>
                  <a:cubicBezTo>
                    <a:pt x="11" y="1"/>
                    <a:pt x="0" y="1"/>
                    <a:pt x="11" y="43"/>
                  </a:cubicBezTo>
                  <a:cubicBezTo>
                    <a:pt x="11" y="32"/>
                    <a:pt x="11" y="11"/>
                    <a:pt x="1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8118437" y="3008098"/>
              <a:ext cx="454" cy="3051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0"/>
                  </a:moveTo>
                  <a:cubicBezTo>
                    <a:pt x="11" y="21"/>
                    <a:pt x="0" y="42"/>
                    <a:pt x="0" y="73"/>
                  </a:cubicBezTo>
                  <a:lnTo>
                    <a:pt x="11" y="73"/>
                  </a:lnTo>
                  <a:lnTo>
                    <a:pt x="11" y="11"/>
                  </a:lnTo>
                  <a:cubicBezTo>
                    <a:pt x="11" y="11"/>
                    <a:pt x="11" y="11"/>
                    <a:pt x="11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8488112" y="3083930"/>
              <a:ext cx="660" cy="1237"/>
            </a:xfrm>
            <a:custGeom>
              <a:avLst/>
              <a:gdLst/>
              <a:ahLst/>
              <a:cxnLst/>
              <a:rect l="l" t="t" r="r" b="b"/>
              <a:pathLst>
                <a:path w="16" h="30" extrusionOk="0">
                  <a:moveTo>
                    <a:pt x="14" y="0"/>
                  </a:moveTo>
                  <a:cubicBezTo>
                    <a:pt x="12" y="0"/>
                    <a:pt x="6" y="11"/>
                    <a:pt x="0" y="30"/>
                  </a:cubicBezTo>
                  <a:lnTo>
                    <a:pt x="11" y="19"/>
                  </a:lnTo>
                  <a:cubicBezTo>
                    <a:pt x="15" y="6"/>
                    <a:pt x="16" y="0"/>
                    <a:pt x="14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8257441" y="3051148"/>
              <a:ext cx="454" cy="4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8257854" y="3046406"/>
              <a:ext cx="3917" cy="6062"/>
            </a:xfrm>
            <a:custGeom>
              <a:avLst/>
              <a:gdLst/>
              <a:ahLst/>
              <a:cxnLst/>
              <a:rect l="l" t="t" r="r" b="b"/>
              <a:pathLst>
                <a:path w="95" h="147" extrusionOk="0">
                  <a:moveTo>
                    <a:pt x="74" y="0"/>
                  </a:moveTo>
                  <a:cubicBezTo>
                    <a:pt x="63" y="63"/>
                    <a:pt x="32" y="84"/>
                    <a:pt x="1" y="115"/>
                  </a:cubicBezTo>
                  <a:lnTo>
                    <a:pt x="95" y="14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8118437" y="2875980"/>
              <a:ext cx="446332" cy="265144"/>
            </a:xfrm>
            <a:custGeom>
              <a:avLst/>
              <a:gdLst/>
              <a:ahLst/>
              <a:cxnLst/>
              <a:rect l="l" t="t" r="r" b="b"/>
              <a:pathLst>
                <a:path w="10824" h="6430" extrusionOk="0">
                  <a:moveTo>
                    <a:pt x="4855" y="2105"/>
                  </a:moveTo>
                  <a:cubicBezTo>
                    <a:pt x="4855" y="2105"/>
                    <a:pt x="4854" y="2106"/>
                    <a:pt x="4853" y="2109"/>
                  </a:cubicBezTo>
                  <a:cubicBezTo>
                    <a:pt x="4853" y="2109"/>
                    <a:pt x="4853" y="2110"/>
                    <a:pt x="4853" y="2111"/>
                  </a:cubicBezTo>
                  <a:lnTo>
                    <a:pt x="4853" y="2111"/>
                  </a:lnTo>
                  <a:cubicBezTo>
                    <a:pt x="4855" y="2107"/>
                    <a:pt x="4855" y="2105"/>
                    <a:pt x="4855" y="2105"/>
                  </a:cubicBezTo>
                  <a:close/>
                  <a:moveTo>
                    <a:pt x="10084" y="2355"/>
                  </a:moveTo>
                  <a:lnTo>
                    <a:pt x="10082" y="2359"/>
                  </a:lnTo>
                  <a:cubicBezTo>
                    <a:pt x="10083" y="2358"/>
                    <a:pt x="10083" y="2357"/>
                    <a:pt x="10084" y="2355"/>
                  </a:cubicBezTo>
                  <a:close/>
                  <a:moveTo>
                    <a:pt x="4713" y="2482"/>
                  </a:moveTo>
                  <a:cubicBezTo>
                    <a:pt x="4715" y="2482"/>
                    <a:pt x="4716" y="2483"/>
                    <a:pt x="4717" y="2484"/>
                  </a:cubicBezTo>
                  <a:cubicBezTo>
                    <a:pt x="4697" y="2526"/>
                    <a:pt x="4676" y="2557"/>
                    <a:pt x="4665" y="2568"/>
                  </a:cubicBezTo>
                  <a:cubicBezTo>
                    <a:pt x="4684" y="2513"/>
                    <a:pt x="4702" y="2482"/>
                    <a:pt x="4713" y="2482"/>
                  </a:cubicBezTo>
                  <a:close/>
                  <a:moveTo>
                    <a:pt x="143" y="2999"/>
                  </a:moveTo>
                  <a:cubicBezTo>
                    <a:pt x="143" y="3009"/>
                    <a:pt x="143" y="3019"/>
                    <a:pt x="146" y="3027"/>
                  </a:cubicBezTo>
                  <a:cubicBezTo>
                    <a:pt x="144" y="3019"/>
                    <a:pt x="143" y="3009"/>
                    <a:pt x="143" y="2999"/>
                  </a:cubicBezTo>
                  <a:close/>
                  <a:moveTo>
                    <a:pt x="10092" y="3403"/>
                  </a:moveTo>
                  <a:lnTo>
                    <a:pt x="10092" y="3403"/>
                  </a:lnTo>
                  <a:cubicBezTo>
                    <a:pt x="10091" y="3404"/>
                    <a:pt x="10089" y="3405"/>
                    <a:pt x="10087" y="3406"/>
                  </a:cubicBezTo>
                  <a:lnTo>
                    <a:pt x="10087" y="3406"/>
                  </a:lnTo>
                  <a:cubicBezTo>
                    <a:pt x="10089" y="3406"/>
                    <a:pt x="10090" y="3404"/>
                    <a:pt x="10092" y="3403"/>
                  </a:cubicBezTo>
                  <a:close/>
                  <a:moveTo>
                    <a:pt x="42" y="3674"/>
                  </a:moveTo>
                  <a:cubicBezTo>
                    <a:pt x="37" y="3706"/>
                    <a:pt x="35" y="3718"/>
                    <a:pt x="34" y="3718"/>
                  </a:cubicBezTo>
                  <a:cubicBezTo>
                    <a:pt x="33" y="3718"/>
                    <a:pt x="36" y="3698"/>
                    <a:pt x="42" y="3674"/>
                  </a:cubicBezTo>
                  <a:close/>
                  <a:moveTo>
                    <a:pt x="5104" y="4634"/>
                  </a:moveTo>
                  <a:cubicBezTo>
                    <a:pt x="5125" y="4655"/>
                    <a:pt x="5156" y="4697"/>
                    <a:pt x="5145" y="4728"/>
                  </a:cubicBezTo>
                  <a:cubicBezTo>
                    <a:pt x="5104" y="4707"/>
                    <a:pt x="5114" y="4676"/>
                    <a:pt x="5104" y="4634"/>
                  </a:cubicBezTo>
                  <a:close/>
                  <a:moveTo>
                    <a:pt x="9391" y="4830"/>
                  </a:moveTo>
                  <a:cubicBezTo>
                    <a:pt x="9393" y="4830"/>
                    <a:pt x="9393" y="4838"/>
                    <a:pt x="9393" y="4843"/>
                  </a:cubicBezTo>
                  <a:lnTo>
                    <a:pt x="9372" y="4864"/>
                  </a:lnTo>
                  <a:cubicBezTo>
                    <a:pt x="9383" y="4838"/>
                    <a:pt x="9388" y="4830"/>
                    <a:pt x="9391" y="4830"/>
                  </a:cubicBezTo>
                  <a:close/>
                  <a:moveTo>
                    <a:pt x="5341" y="5166"/>
                  </a:moveTo>
                  <a:lnTo>
                    <a:pt x="5341" y="5166"/>
                  </a:lnTo>
                  <a:cubicBezTo>
                    <a:pt x="5346" y="5173"/>
                    <a:pt x="5350" y="5180"/>
                    <a:pt x="5354" y="5187"/>
                  </a:cubicBezTo>
                  <a:cubicBezTo>
                    <a:pt x="5351" y="5177"/>
                    <a:pt x="5346" y="5170"/>
                    <a:pt x="5341" y="5166"/>
                  </a:cubicBezTo>
                  <a:close/>
                  <a:moveTo>
                    <a:pt x="7407" y="6047"/>
                  </a:moveTo>
                  <a:cubicBezTo>
                    <a:pt x="7401" y="6049"/>
                    <a:pt x="7395" y="6051"/>
                    <a:pt x="7389" y="6054"/>
                  </a:cubicBezTo>
                  <a:cubicBezTo>
                    <a:pt x="7395" y="6051"/>
                    <a:pt x="7401" y="6049"/>
                    <a:pt x="7407" y="6047"/>
                  </a:cubicBezTo>
                  <a:close/>
                  <a:moveTo>
                    <a:pt x="10781" y="0"/>
                  </a:moveTo>
                  <a:lnTo>
                    <a:pt x="10781" y="63"/>
                  </a:lnTo>
                  <a:cubicBezTo>
                    <a:pt x="10774" y="46"/>
                    <a:pt x="10765" y="39"/>
                    <a:pt x="10755" y="39"/>
                  </a:cubicBezTo>
                  <a:cubicBezTo>
                    <a:pt x="10713" y="39"/>
                    <a:pt x="10650" y="169"/>
                    <a:pt x="10593" y="169"/>
                  </a:cubicBezTo>
                  <a:cubicBezTo>
                    <a:pt x="10590" y="169"/>
                    <a:pt x="10586" y="168"/>
                    <a:pt x="10583" y="167"/>
                  </a:cubicBezTo>
                  <a:lnTo>
                    <a:pt x="10583" y="167"/>
                  </a:lnTo>
                  <a:cubicBezTo>
                    <a:pt x="10635" y="272"/>
                    <a:pt x="10458" y="428"/>
                    <a:pt x="10520" y="606"/>
                  </a:cubicBezTo>
                  <a:cubicBezTo>
                    <a:pt x="10516" y="615"/>
                    <a:pt x="10512" y="619"/>
                    <a:pt x="10510" y="619"/>
                  </a:cubicBezTo>
                  <a:cubicBezTo>
                    <a:pt x="10504" y="619"/>
                    <a:pt x="10505" y="591"/>
                    <a:pt x="10496" y="591"/>
                  </a:cubicBezTo>
                  <a:cubicBezTo>
                    <a:pt x="10494" y="591"/>
                    <a:pt x="10492" y="593"/>
                    <a:pt x="10489" y="595"/>
                  </a:cubicBezTo>
                  <a:cubicBezTo>
                    <a:pt x="10510" y="637"/>
                    <a:pt x="10510" y="689"/>
                    <a:pt x="10479" y="783"/>
                  </a:cubicBezTo>
                  <a:lnTo>
                    <a:pt x="10479" y="773"/>
                  </a:lnTo>
                  <a:cubicBezTo>
                    <a:pt x="10437" y="1044"/>
                    <a:pt x="10385" y="1159"/>
                    <a:pt x="10312" y="1461"/>
                  </a:cubicBezTo>
                  <a:lnTo>
                    <a:pt x="10343" y="1441"/>
                  </a:lnTo>
                  <a:lnTo>
                    <a:pt x="10343" y="1441"/>
                  </a:lnTo>
                  <a:cubicBezTo>
                    <a:pt x="10332" y="1503"/>
                    <a:pt x="10322" y="1514"/>
                    <a:pt x="10301" y="1545"/>
                  </a:cubicBezTo>
                  <a:cubicBezTo>
                    <a:pt x="10306" y="1557"/>
                    <a:pt x="10310" y="1562"/>
                    <a:pt x="10313" y="1562"/>
                  </a:cubicBezTo>
                  <a:cubicBezTo>
                    <a:pt x="10333" y="1562"/>
                    <a:pt x="10345" y="1428"/>
                    <a:pt x="10370" y="1428"/>
                  </a:cubicBezTo>
                  <a:cubicBezTo>
                    <a:pt x="10375" y="1428"/>
                    <a:pt x="10379" y="1431"/>
                    <a:pt x="10385" y="1441"/>
                  </a:cubicBezTo>
                  <a:cubicBezTo>
                    <a:pt x="10301" y="1514"/>
                    <a:pt x="10280" y="1900"/>
                    <a:pt x="10197" y="1942"/>
                  </a:cubicBezTo>
                  <a:cubicBezTo>
                    <a:pt x="10186" y="1975"/>
                    <a:pt x="10188" y="1982"/>
                    <a:pt x="10194" y="1982"/>
                  </a:cubicBezTo>
                  <a:cubicBezTo>
                    <a:pt x="10199" y="1982"/>
                    <a:pt x="10206" y="1978"/>
                    <a:pt x="10212" y="1978"/>
                  </a:cubicBezTo>
                  <a:cubicBezTo>
                    <a:pt x="10220" y="1978"/>
                    <a:pt x="10226" y="1986"/>
                    <a:pt x="10218" y="2025"/>
                  </a:cubicBezTo>
                  <a:lnTo>
                    <a:pt x="10186" y="2046"/>
                  </a:lnTo>
                  <a:lnTo>
                    <a:pt x="10207" y="2077"/>
                  </a:lnTo>
                  <a:cubicBezTo>
                    <a:pt x="10186" y="2140"/>
                    <a:pt x="10155" y="2161"/>
                    <a:pt x="10134" y="2161"/>
                  </a:cubicBezTo>
                  <a:cubicBezTo>
                    <a:pt x="10145" y="2140"/>
                    <a:pt x="10145" y="2119"/>
                    <a:pt x="10145" y="2098"/>
                  </a:cubicBezTo>
                  <a:lnTo>
                    <a:pt x="10145" y="2098"/>
                  </a:lnTo>
                  <a:cubicBezTo>
                    <a:pt x="10105" y="2168"/>
                    <a:pt x="10094" y="2322"/>
                    <a:pt x="10084" y="2355"/>
                  </a:cubicBezTo>
                  <a:lnTo>
                    <a:pt x="10084" y="2355"/>
                  </a:lnTo>
                  <a:lnTo>
                    <a:pt x="10113" y="2276"/>
                  </a:lnTo>
                  <a:lnTo>
                    <a:pt x="10113" y="2276"/>
                  </a:lnTo>
                  <a:cubicBezTo>
                    <a:pt x="10061" y="2547"/>
                    <a:pt x="9936" y="2860"/>
                    <a:pt x="9894" y="3131"/>
                  </a:cubicBezTo>
                  <a:lnTo>
                    <a:pt x="9915" y="3111"/>
                  </a:lnTo>
                  <a:lnTo>
                    <a:pt x="9915" y="3111"/>
                  </a:lnTo>
                  <a:cubicBezTo>
                    <a:pt x="9873" y="3319"/>
                    <a:pt x="9842" y="3257"/>
                    <a:pt x="9779" y="3476"/>
                  </a:cubicBezTo>
                  <a:lnTo>
                    <a:pt x="9779" y="3465"/>
                  </a:lnTo>
                  <a:cubicBezTo>
                    <a:pt x="9779" y="3518"/>
                    <a:pt x="9769" y="3570"/>
                    <a:pt x="9738" y="3632"/>
                  </a:cubicBezTo>
                  <a:cubicBezTo>
                    <a:pt x="9740" y="3621"/>
                    <a:pt x="9738" y="3616"/>
                    <a:pt x="9735" y="3616"/>
                  </a:cubicBezTo>
                  <a:cubicBezTo>
                    <a:pt x="9724" y="3616"/>
                    <a:pt x="9692" y="3664"/>
                    <a:pt x="9679" y="3664"/>
                  </a:cubicBezTo>
                  <a:cubicBezTo>
                    <a:pt x="9675" y="3664"/>
                    <a:pt x="9673" y="3658"/>
                    <a:pt x="9675" y="3643"/>
                  </a:cubicBezTo>
                  <a:lnTo>
                    <a:pt x="9675" y="3643"/>
                  </a:lnTo>
                  <a:cubicBezTo>
                    <a:pt x="9623" y="3852"/>
                    <a:pt x="9654" y="3747"/>
                    <a:pt x="9654" y="3904"/>
                  </a:cubicBezTo>
                  <a:lnTo>
                    <a:pt x="9612" y="3925"/>
                  </a:lnTo>
                  <a:cubicBezTo>
                    <a:pt x="9612" y="3987"/>
                    <a:pt x="9633" y="3998"/>
                    <a:pt x="9581" y="4102"/>
                  </a:cubicBezTo>
                  <a:cubicBezTo>
                    <a:pt x="9587" y="4075"/>
                    <a:pt x="9584" y="4067"/>
                    <a:pt x="9578" y="4067"/>
                  </a:cubicBezTo>
                  <a:cubicBezTo>
                    <a:pt x="9569" y="4067"/>
                    <a:pt x="9554" y="4081"/>
                    <a:pt x="9544" y="4081"/>
                  </a:cubicBezTo>
                  <a:cubicBezTo>
                    <a:pt x="9536" y="4081"/>
                    <a:pt x="9533" y="4072"/>
                    <a:pt x="9539" y="4039"/>
                  </a:cubicBezTo>
                  <a:lnTo>
                    <a:pt x="9539" y="4039"/>
                  </a:lnTo>
                  <a:cubicBezTo>
                    <a:pt x="9383" y="4227"/>
                    <a:pt x="9435" y="4373"/>
                    <a:pt x="9310" y="4426"/>
                  </a:cubicBezTo>
                  <a:cubicBezTo>
                    <a:pt x="9312" y="4452"/>
                    <a:pt x="9318" y="4462"/>
                    <a:pt x="9327" y="4462"/>
                  </a:cubicBezTo>
                  <a:cubicBezTo>
                    <a:pt x="9358" y="4462"/>
                    <a:pt x="9423" y="4323"/>
                    <a:pt x="9427" y="4323"/>
                  </a:cubicBezTo>
                  <a:lnTo>
                    <a:pt x="9427" y="4323"/>
                  </a:lnTo>
                  <a:cubicBezTo>
                    <a:pt x="9427" y="4323"/>
                    <a:pt x="9427" y="4325"/>
                    <a:pt x="9424" y="4332"/>
                  </a:cubicBezTo>
                  <a:cubicBezTo>
                    <a:pt x="9429" y="4328"/>
                    <a:pt x="9432" y="4327"/>
                    <a:pt x="9435" y="4327"/>
                  </a:cubicBezTo>
                  <a:cubicBezTo>
                    <a:pt x="9460" y="4327"/>
                    <a:pt x="9431" y="4442"/>
                    <a:pt x="9393" y="4499"/>
                  </a:cubicBezTo>
                  <a:cubicBezTo>
                    <a:pt x="9352" y="4560"/>
                    <a:pt x="9250" y="4561"/>
                    <a:pt x="9158" y="4711"/>
                  </a:cubicBezTo>
                  <a:lnTo>
                    <a:pt x="9158" y="4711"/>
                  </a:lnTo>
                  <a:cubicBezTo>
                    <a:pt x="9160" y="4703"/>
                    <a:pt x="9156" y="4695"/>
                    <a:pt x="9164" y="4686"/>
                  </a:cubicBezTo>
                  <a:lnTo>
                    <a:pt x="9164" y="4686"/>
                  </a:lnTo>
                  <a:cubicBezTo>
                    <a:pt x="9111" y="4739"/>
                    <a:pt x="9111" y="4822"/>
                    <a:pt x="9038" y="4874"/>
                  </a:cubicBezTo>
                  <a:cubicBezTo>
                    <a:pt x="9049" y="4937"/>
                    <a:pt x="8976" y="4958"/>
                    <a:pt x="9017" y="5000"/>
                  </a:cubicBezTo>
                  <a:lnTo>
                    <a:pt x="9101" y="4853"/>
                  </a:lnTo>
                  <a:lnTo>
                    <a:pt x="9101" y="4853"/>
                  </a:lnTo>
                  <a:cubicBezTo>
                    <a:pt x="9059" y="4937"/>
                    <a:pt x="9059" y="5062"/>
                    <a:pt x="8934" y="5167"/>
                  </a:cubicBezTo>
                  <a:cubicBezTo>
                    <a:pt x="8934" y="5146"/>
                    <a:pt x="8955" y="5104"/>
                    <a:pt x="8965" y="5073"/>
                  </a:cubicBezTo>
                  <a:lnTo>
                    <a:pt x="8965" y="5073"/>
                  </a:lnTo>
                  <a:cubicBezTo>
                    <a:pt x="8924" y="5093"/>
                    <a:pt x="8913" y="5146"/>
                    <a:pt x="8871" y="5177"/>
                  </a:cubicBezTo>
                  <a:cubicBezTo>
                    <a:pt x="8840" y="5125"/>
                    <a:pt x="8997" y="5010"/>
                    <a:pt x="9017" y="4895"/>
                  </a:cubicBezTo>
                  <a:lnTo>
                    <a:pt x="9017" y="4895"/>
                  </a:lnTo>
                  <a:cubicBezTo>
                    <a:pt x="8975" y="4912"/>
                    <a:pt x="8946" y="5019"/>
                    <a:pt x="8926" y="5019"/>
                  </a:cubicBezTo>
                  <a:cubicBezTo>
                    <a:pt x="8921" y="5019"/>
                    <a:pt x="8917" y="5013"/>
                    <a:pt x="8913" y="5000"/>
                  </a:cubicBezTo>
                  <a:lnTo>
                    <a:pt x="8913" y="5000"/>
                  </a:lnTo>
                  <a:cubicBezTo>
                    <a:pt x="8934" y="5104"/>
                    <a:pt x="8798" y="5135"/>
                    <a:pt x="8767" y="5260"/>
                  </a:cubicBezTo>
                  <a:lnTo>
                    <a:pt x="8746" y="5240"/>
                  </a:lnTo>
                  <a:cubicBezTo>
                    <a:pt x="8736" y="5250"/>
                    <a:pt x="8715" y="5292"/>
                    <a:pt x="8694" y="5323"/>
                  </a:cubicBezTo>
                  <a:lnTo>
                    <a:pt x="8704" y="5250"/>
                  </a:lnTo>
                  <a:lnTo>
                    <a:pt x="8704" y="5250"/>
                  </a:lnTo>
                  <a:cubicBezTo>
                    <a:pt x="8663" y="5344"/>
                    <a:pt x="8558" y="5365"/>
                    <a:pt x="8506" y="5438"/>
                  </a:cubicBezTo>
                  <a:cubicBezTo>
                    <a:pt x="8554" y="5390"/>
                    <a:pt x="8575" y="5376"/>
                    <a:pt x="8585" y="5376"/>
                  </a:cubicBezTo>
                  <a:cubicBezTo>
                    <a:pt x="8599" y="5376"/>
                    <a:pt x="8593" y="5405"/>
                    <a:pt x="8615" y="5405"/>
                  </a:cubicBezTo>
                  <a:cubicBezTo>
                    <a:pt x="8621" y="5405"/>
                    <a:pt x="8630" y="5402"/>
                    <a:pt x="8642" y="5396"/>
                  </a:cubicBezTo>
                  <a:lnTo>
                    <a:pt x="8642" y="5396"/>
                  </a:lnTo>
                  <a:cubicBezTo>
                    <a:pt x="8569" y="5501"/>
                    <a:pt x="8516" y="5511"/>
                    <a:pt x="8475" y="5521"/>
                  </a:cubicBezTo>
                  <a:cubicBezTo>
                    <a:pt x="8433" y="5521"/>
                    <a:pt x="8391" y="5532"/>
                    <a:pt x="8297" y="5605"/>
                  </a:cubicBezTo>
                  <a:cubicBezTo>
                    <a:pt x="8321" y="5593"/>
                    <a:pt x="8352" y="5581"/>
                    <a:pt x="8368" y="5581"/>
                  </a:cubicBezTo>
                  <a:cubicBezTo>
                    <a:pt x="8380" y="5581"/>
                    <a:pt x="8384" y="5587"/>
                    <a:pt x="8370" y="5605"/>
                  </a:cubicBezTo>
                  <a:cubicBezTo>
                    <a:pt x="8318" y="5626"/>
                    <a:pt x="8256" y="5657"/>
                    <a:pt x="8224" y="5668"/>
                  </a:cubicBezTo>
                  <a:cubicBezTo>
                    <a:pt x="8167" y="5712"/>
                    <a:pt x="8165" y="5720"/>
                    <a:pt x="8179" y="5720"/>
                  </a:cubicBezTo>
                  <a:cubicBezTo>
                    <a:pt x="8188" y="5720"/>
                    <a:pt x="8203" y="5717"/>
                    <a:pt x="8213" y="5717"/>
                  </a:cubicBezTo>
                  <a:cubicBezTo>
                    <a:pt x="8224" y="5717"/>
                    <a:pt x="8230" y="5721"/>
                    <a:pt x="8214" y="5741"/>
                  </a:cubicBezTo>
                  <a:cubicBezTo>
                    <a:pt x="8141" y="5741"/>
                    <a:pt x="8151" y="5803"/>
                    <a:pt x="8089" y="5855"/>
                  </a:cubicBezTo>
                  <a:lnTo>
                    <a:pt x="8078" y="5824"/>
                  </a:lnTo>
                  <a:cubicBezTo>
                    <a:pt x="7984" y="5866"/>
                    <a:pt x="7974" y="5887"/>
                    <a:pt x="7974" y="5908"/>
                  </a:cubicBezTo>
                  <a:cubicBezTo>
                    <a:pt x="7974" y="5928"/>
                    <a:pt x="7974" y="5949"/>
                    <a:pt x="7880" y="5981"/>
                  </a:cubicBezTo>
                  <a:lnTo>
                    <a:pt x="7932" y="5897"/>
                  </a:lnTo>
                  <a:lnTo>
                    <a:pt x="7849" y="5949"/>
                  </a:lnTo>
                  <a:lnTo>
                    <a:pt x="7849" y="5908"/>
                  </a:lnTo>
                  <a:cubicBezTo>
                    <a:pt x="7775" y="5981"/>
                    <a:pt x="7744" y="5981"/>
                    <a:pt x="7640" y="6001"/>
                  </a:cubicBezTo>
                  <a:cubicBezTo>
                    <a:pt x="7671" y="6022"/>
                    <a:pt x="7650" y="6064"/>
                    <a:pt x="7556" y="6095"/>
                  </a:cubicBezTo>
                  <a:cubicBezTo>
                    <a:pt x="7509" y="6095"/>
                    <a:pt x="7550" y="6078"/>
                    <a:pt x="7521" y="6078"/>
                  </a:cubicBezTo>
                  <a:cubicBezTo>
                    <a:pt x="7511" y="6078"/>
                    <a:pt x="7494" y="6080"/>
                    <a:pt x="7462" y="6085"/>
                  </a:cubicBezTo>
                  <a:cubicBezTo>
                    <a:pt x="7480" y="6067"/>
                    <a:pt x="7506" y="6041"/>
                    <a:pt x="7546" y="6041"/>
                  </a:cubicBezTo>
                  <a:cubicBezTo>
                    <a:pt x="7553" y="6041"/>
                    <a:pt x="7560" y="6042"/>
                    <a:pt x="7567" y="6043"/>
                  </a:cubicBezTo>
                  <a:cubicBezTo>
                    <a:pt x="7577" y="6033"/>
                    <a:pt x="7588" y="6012"/>
                    <a:pt x="7598" y="6001"/>
                  </a:cubicBezTo>
                  <a:lnTo>
                    <a:pt x="7598" y="6001"/>
                  </a:lnTo>
                  <a:cubicBezTo>
                    <a:pt x="7533" y="6011"/>
                    <a:pt x="7459" y="6029"/>
                    <a:pt x="7407" y="6047"/>
                  </a:cubicBezTo>
                  <a:lnTo>
                    <a:pt x="7407" y="6047"/>
                  </a:lnTo>
                  <a:cubicBezTo>
                    <a:pt x="7421" y="6043"/>
                    <a:pt x="7434" y="6043"/>
                    <a:pt x="7441" y="6043"/>
                  </a:cubicBezTo>
                  <a:cubicBezTo>
                    <a:pt x="7389" y="6075"/>
                    <a:pt x="7327" y="6106"/>
                    <a:pt x="7264" y="6127"/>
                  </a:cubicBezTo>
                  <a:cubicBezTo>
                    <a:pt x="7233" y="6116"/>
                    <a:pt x="7264" y="6106"/>
                    <a:pt x="7285" y="6095"/>
                  </a:cubicBezTo>
                  <a:cubicBezTo>
                    <a:pt x="7243" y="6095"/>
                    <a:pt x="7222" y="6116"/>
                    <a:pt x="7160" y="6127"/>
                  </a:cubicBezTo>
                  <a:cubicBezTo>
                    <a:pt x="7181" y="6095"/>
                    <a:pt x="7170" y="6075"/>
                    <a:pt x="7243" y="6054"/>
                  </a:cubicBezTo>
                  <a:lnTo>
                    <a:pt x="7243" y="6054"/>
                  </a:lnTo>
                  <a:lnTo>
                    <a:pt x="7076" y="6095"/>
                  </a:lnTo>
                  <a:cubicBezTo>
                    <a:pt x="7066" y="6085"/>
                    <a:pt x="6982" y="6064"/>
                    <a:pt x="7003" y="6054"/>
                  </a:cubicBezTo>
                  <a:cubicBezTo>
                    <a:pt x="6961" y="6054"/>
                    <a:pt x="6899" y="6064"/>
                    <a:pt x="6836" y="6075"/>
                  </a:cubicBezTo>
                  <a:cubicBezTo>
                    <a:pt x="6805" y="6080"/>
                    <a:pt x="6774" y="6082"/>
                    <a:pt x="6742" y="6082"/>
                  </a:cubicBezTo>
                  <a:cubicBezTo>
                    <a:pt x="6711" y="6082"/>
                    <a:pt x="6680" y="6080"/>
                    <a:pt x="6648" y="6075"/>
                  </a:cubicBezTo>
                  <a:cubicBezTo>
                    <a:pt x="6638" y="6075"/>
                    <a:pt x="6627" y="6085"/>
                    <a:pt x="6596" y="6085"/>
                  </a:cubicBezTo>
                  <a:cubicBezTo>
                    <a:pt x="6544" y="6064"/>
                    <a:pt x="6492" y="6043"/>
                    <a:pt x="6429" y="6033"/>
                  </a:cubicBezTo>
                  <a:cubicBezTo>
                    <a:pt x="6377" y="6012"/>
                    <a:pt x="6325" y="5991"/>
                    <a:pt x="6252" y="5981"/>
                  </a:cubicBezTo>
                  <a:lnTo>
                    <a:pt x="6200" y="5908"/>
                  </a:lnTo>
                  <a:cubicBezTo>
                    <a:pt x="6188" y="5904"/>
                    <a:pt x="6181" y="5903"/>
                    <a:pt x="6175" y="5903"/>
                  </a:cubicBezTo>
                  <a:cubicBezTo>
                    <a:pt x="6139" y="5903"/>
                    <a:pt x="6208" y="5966"/>
                    <a:pt x="6163" y="5966"/>
                  </a:cubicBezTo>
                  <a:cubicBezTo>
                    <a:pt x="6150" y="5966"/>
                    <a:pt x="6129" y="5961"/>
                    <a:pt x="6095" y="5949"/>
                  </a:cubicBezTo>
                  <a:cubicBezTo>
                    <a:pt x="5980" y="5897"/>
                    <a:pt x="6074" y="5887"/>
                    <a:pt x="6043" y="5855"/>
                  </a:cubicBezTo>
                  <a:cubicBezTo>
                    <a:pt x="5980" y="5845"/>
                    <a:pt x="5855" y="5824"/>
                    <a:pt x="5782" y="5720"/>
                  </a:cubicBezTo>
                  <a:lnTo>
                    <a:pt x="5782" y="5720"/>
                  </a:lnTo>
                  <a:cubicBezTo>
                    <a:pt x="5824" y="5730"/>
                    <a:pt x="5845" y="5761"/>
                    <a:pt x="5876" y="5772"/>
                  </a:cubicBezTo>
                  <a:lnTo>
                    <a:pt x="5813" y="5699"/>
                  </a:lnTo>
                  <a:lnTo>
                    <a:pt x="5813" y="5699"/>
                  </a:lnTo>
                  <a:cubicBezTo>
                    <a:pt x="5885" y="5718"/>
                    <a:pt x="5933" y="5746"/>
                    <a:pt x="5948" y="5746"/>
                  </a:cubicBezTo>
                  <a:cubicBezTo>
                    <a:pt x="5957" y="5746"/>
                    <a:pt x="5954" y="5736"/>
                    <a:pt x="5939" y="5709"/>
                  </a:cubicBezTo>
                  <a:cubicBezTo>
                    <a:pt x="5931" y="5717"/>
                    <a:pt x="5922" y="5720"/>
                    <a:pt x="5910" y="5720"/>
                  </a:cubicBezTo>
                  <a:cubicBezTo>
                    <a:pt x="5874" y="5720"/>
                    <a:pt x="5820" y="5684"/>
                    <a:pt x="5772" y="5636"/>
                  </a:cubicBezTo>
                  <a:cubicBezTo>
                    <a:pt x="5719" y="5593"/>
                    <a:pt x="5667" y="5535"/>
                    <a:pt x="5627" y="5535"/>
                  </a:cubicBezTo>
                  <a:cubicBezTo>
                    <a:pt x="5619" y="5535"/>
                    <a:pt x="5612" y="5537"/>
                    <a:pt x="5605" y="5542"/>
                  </a:cubicBezTo>
                  <a:lnTo>
                    <a:pt x="5584" y="5480"/>
                  </a:lnTo>
                  <a:lnTo>
                    <a:pt x="5584" y="5480"/>
                  </a:lnTo>
                  <a:cubicBezTo>
                    <a:pt x="5594" y="5501"/>
                    <a:pt x="5605" y="5490"/>
                    <a:pt x="5615" y="5511"/>
                  </a:cubicBezTo>
                  <a:cubicBezTo>
                    <a:pt x="5573" y="5386"/>
                    <a:pt x="5500" y="5480"/>
                    <a:pt x="5417" y="5344"/>
                  </a:cubicBezTo>
                  <a:cubicBezTo>
                    <a:pt x="5400" y="5310"/>
                    <a:pt x="5390" y="5276"/>
                    <a:pt x="5404" y="5276"/>
                  </a:cubicBezTo>
                  <a:cubicBezTo>
                    <a:pt x="5407" y="5276"/>
                    <a:pt x="5411" y="5278"/>
                    <a:pt x="5417" y="5281"/>
                  </a:cubicBezTo>
                  <a:cubicBezTo>
                    <a:pt x="5396" y="5250"/>
                    <a:pt x="5365" y="5229"/>
                    <a:pt x="5333" y="5187"/>
                  </a:cubicBezTo>
                  <a:cubicBezTo>
                    <a:pt x="5328" y="5172"/>
                    <a:pt x="5331" y="5164"/>
                    <a:pt x="5336" y="5164"/>
                  </a:cubicBezTo>
                  <a:cubicBezTo>
                    <a:pt x="5338" y="5164"/>
                    <a:pt x="5339" y="5165"/>
                    <a:pt x="5341" y="5166"/>
                  </a:cubicBezTo>
                  <a:lnTo>
                    <a:pt x="5341" y="5166"/>
                  </a:lnTo>
                  <a:cubicBezTo>
                    <a:pt x="5314" y="5121"/>
                    <a:pt x="5287" y="5076"/>
                    <a:pt x="5260" y="5031"/>
                  </a:cubicBezTo>
                  <a:cubicBezTo>
                    <a:pt x="5239" y="5010"/>
                    <a:pt x="5198" y="4968"/>
                    <a:pt x="5177" y="4947"/>
                  </a:cubicBezTo>
                  <a:cubicBezTo>
                    <a:pt x="5174" y="4932"/>
                    <a:pt x="5173" y="4926"/>
                    <a:pt x="5175" y="4926"/>
                  </a:cubicBezTo>
                  <a:lnTo>
                    <a:pt x="5175" y="4926"/>
                  </a:lnTo>
                  <a:cubicBezTo>
                    <a:pt x="5178" y="4926"/>
                    <a:pt x="5188" y="4949"/>
                    <a:pt x="5195" y="4949"/>
                  </a:cubicBezTo>
                  <a:cubicBezTo>
                    <a:pt x="5196" y="4949"/>
                    <a:pt x="5197" y="4948"/>
                    <a:pt x="5198" y="4947"/>
                  </a:cubicBezTo>
                  <a:cubicBezTo>
                    <a:pt x="5177" y="4916"/>
                    <a:pt x="5156" y="4885"/>
                    <a:pt x="5135" y="4853"/>
                  </a:cubicBezTo>
                  <a:cubicBezTo>
                    <a:pt x="5137" y="4845"/>
                    <a:pt x="5141" y="4841"/>
                    <a:pt x="5146" y="4841"/>
                  </a:cubicBezTo>
                  <a:cubicBezTo>
                    <a:pt x="5165" y="4841"/>
                    <a:pt x="5202" y="4898"/>
                    <a:pt x="5218" y="4947"/>
                  </a:cubicBezTo>
                  <a:cubicBezTo>
                    <a:pt x="5271" y="4822"/>
                    <a:pt x="5166" y="4874"/>
                    <a:pt x="5145" y="4655"/>
                  </a:cubicBezTo>
                  <a:lnTo>
                    <a:pt x="5145" y="4655"/>
                  </a:lnTo>
                  <a:cubicBezTo>
                    <a:pt x="5156" y="4686"/>
                    <a:pt x="5166" y="4718"/>
                    <a:pt x="5187" y="4749"/>
                  </a:cubicBezTo>
                  <a:cubicBezTo>
                    <a:pt x="5218" y="4666"/>
                    <a:pt x="5177" y="4603"/>
                    <a:pt x="5177" y="4488"/>
                  </a:cubicBezTo>
                  <a:cubicBezTo>
                    <a:pt x="5168" y="4513"/>
                    <a:pt x="5167" y="4653"/>
                    <a:pt x="5134" y="4653"/>
                  </a:cubicBezTo>
                  <a:cubicBezTo>
                    <a:pt x="5126" y="4653"/>
                    <a:pt x="5116" y="4644"/>
                    <a:pt x="5104" y="4624"/>
                  </a:cubicBezTo>
                  <a:cubicBezTo>
                    <a:pt x="5104" y="4593"/>
                    <a:pt x="5093" y="4551"/>
                    <a:pt x="5051" y="4499"/>
                  </a:cubicBezTo>
                  <a:cubicBezTo>
                    <a:pt x="5093" y="4488"/>
                    <a:pt x="5062" y="4436"/>
                    <a:pt x="5041" y="4363"/>
                  </a:cubicBezTo>
                  <a:lnTo>
                    <a:pt x="5083" y="4352"/>
                  </a:lnTo>
                  <a:cubicBezTo>
                    <a:pt x="5051" y="4279"/>
                    <a:pt x="5031" y="4290"/>
                    <a:pt x="5010" y="4248"/>
                  </a:cubicBezTo>
                  <a:cubicBezTo>
                    <a:pt x="4989" y="4165"/>
                    <a:pt x="5020" y="4133"/>
                    <a:pt x="5041" y="4112"/>
                  </a:cubicBezTo>
                  <a:cubicBezTo>
                    <a:pt x="5036" y="4076"/>
                    <a:pt x="5031" y="4064"/>
                    <a:pt x="5027" y="4064"/>
                  </a:cubicBezTo>
                  <a:cubicBezTo>
                    <a:pt x="5018" y="4064"/>
                    <a:pt x="5009" y="4110"/>
                    <a:pt x="4996" y="4110"/>
                  </a:cubicBezTo>
                  <a:cubicBezTo>
                    <a:pt x="4988" y="4110"/>
                    <a:pt x="4979" y="4095"/>
                    <a:pt x="4968" y="4050"/>
                  </a:cubicBezTo>
                  <a:cubicBezTo>
                    <a:pt x="4968" y="3925"/>
                    <a:pt x="4937" y="3852"/>
                    <a:pt x="4884" y="3705"/>
                  </a:cubicBezTo>
                  <a:cubicBezTo>
                    <a:pt x="4888" y="3678"/>
                    <a:pt x="4892" y="3670"/>
                    <a:pt x="4897" y="3670"/>
                  </a:cubicBezTo>
                  <a:cubicBezTo>
                    <a:pt x="4905" y="3670"/>
                    <a:pt x="4914" y="3691"/>
                    <a:pt x="4921" y="3691"/>
                  </a:cubicBezTo>
                  <a:cubicBezTo>
                    <a:pt x="4923" y="3691"/>
                    <a:pt x="4925" y="3689"/>
                    <a:pt x="4926" y="3685"/>
                  </a:cubicBezTo>
                  <a:lnTo>
                    <a:pt x="4884" y="3611"/>
                  </a:lnTo>
                  <a:cubicBezTo>
                    <a:pt x="4884" y="3601"/>
                    <a:pt x="4887" y="3598"/>
                    <a:pt x="4890" y="3598"/>
                  </a:cubicBezTo>
                  <a:cubicBezTo>
                    <a:pt x="4892" y="3598"/>
                    <a:pt x="4895" y="3601"/>
                    <a:pt x="4895" y="3601"/>
                  </a:cubicBezTo>
                  <a:cubicBezTo>
                    <a:pt x="4884" y="3570"/>
                    <a:pt x="4874" y="3570"/>
                    <a:pt x="4864" y="3559"/>
                  </a:cubicBezTo>
                  <a:cubicBezTo>
                    <a:pt x="4853" y="3559"/>
                    <a:pt x="4843" y="3549"/>
                    <a:pt x="4832" y="3486"/>
                  </a:cubicBezTo>
                  <a:cubicBezTo>
                    <a:pt x="4801" y="3465"/>
                    <a:pt x="4811" y="3403"/>
                    <a:pt x="4832" y="3288"/>
                  </a:cubicBezTo>
                  <a:cubicBezTo>
                    <a:pt x="4832" y="3236"/>
                    <a:pt x="4843" y="3173"/>
                    <a:pt x="4843" y="3121"/>
                  </a:cubicBezTo>
                  <a:cubicBezTo>
                    <a:pt x="4843" y="3058"/>
                    <a:pt x="4843" y="2996"/>
                    <a:pt x="4832" y="2975"/>
                  </a:cubicBezTo>
                  <a:cubicBezTo>
                    <a:pt x="4843" y="2902"/>
                    <a:pt x="4853" y="2954"/>
                    <a:pt x="4874" y="2902"/>
                  </a:cubicBezTo>
                  <a:cubicBezTo>
                    <a:pt x="4853" y="2787"/>
                    <a:pt x="4853" y="2724"/>
                    <a:pt x="4853" y="2693"/>
                  </a:cubicBezTo>
                  <a:cubicBezTo>
                    <a:pt x="4843" y="2651"/>
                    <a:pt x="4832" y="2620"/>
                    <a:pt x="4811" y="2589"/>
                  </a:cubicBezTo>
                  <a:lnTo>
                    <a:pt x="4853" y="2276"/>
                  </a:lnTo>
                  <a:lnTo>
                    <a:pt x="4853" y="2276"/>
                  </a:lnTo>
                  <a:cubicBezTo>
                    <a:pt x="4832" y="2422"/>
                    <a:pt x="4811" y="2474"/>
                    <a:pt x="4791" y="2516"/>
                  </a:cubicBezTo>
                  <a:cubicBezTo>
                    <a:pt x="4770" y="2547"/>
                    <a:pt x="4749" y="2568"/>
                    <a:pt x="4728" y="2599"/>
                  </a:cubicBezTo>
                  <a:cubicBezTo>
                    <a:pt x="4728" y="2599"/>
                    <a:pt x="4728" y="2599"/>
                    <a:pt x="4728" y="2610"/>
                  </a:cubicBezTo>
                  <a:cubicBezTo>
                    <a:pt x="4728" y="2610"/>
                    <a:pt x="4717" y="2630"/>
                    <a:pt x="4717" y="2630"/>
                  </a:cubicBezTo>
                  <a:cubicBezTo>
                    <a:pt x="4707" y="2714"/>
                    <a:pt x="4686" y="2777"/>
                    <a:pt x="4686" y="2808"/>
                  </a:cubicBezTo>
                  <a:lnTo>
                    <a:pt x="4676" y="2787"/>
                  </a:lnTo>
                  <a:cubicBezTo>
                    <a:pt x="4665" y="2808"/>
                    <a:pt x="4644" y="2860"/>
                    <a:pt x="4634" y="2891"/>
                  </a:cubicBezTo>
                  <a:cubicBezTo>
                    <a:pt x="4634" y="2881"/>
                    <a:pt x="4655" y="2818"/>
                    <a:pt x="4676" y="2735"/>
                  </a:cubicBezTo>
                  <a:lnTo>
                    <a:pt x="4676" y="2735"/>
                  </a:lnTo>
                  <a:cubicBezTo>
                    <a:pt x="4665" y="2756"/>
                    <a:pt x="4665" y="2777"/>
                    <a:pt x="4655" y="2797"/>
                  </a:cubicBezTo>
                  <a:cubicBezTo>
                    <a:pt x="4655" y="2787"/>
                    <a:pt x="4655" y="2777"/>
                    <a:pt x="4665" y="2714"/>
                  </a:cubicBezTo>
                  <a:cubicBezTo>
                    <a:pt x="4676" y="2662"/>
                    <a:pt x="4707" y="2589"/>
                    <a:pt x="4728" y="2505"/>
                  </a:cubicBezTo>
                  <a:cubicBezTo>
                    <a:pt x="4728" y="2526"/>
                    <a:pt x="4728" y="2547"/>
                    <a:pt x="4728" y="2578"/>
                  </a:cubicBezTo>
                  <a:lnTo>
                    <a:pt x="4759" y="2463"/>
                  </a:lnTo>
                  <a:cubicBezTo>
                    <a:pt x="4791" y="2390"/>
                    <a:pt x="4811" y="2307"/>
                    <a:pt x="4843" y="2203"/>
                  </a:cubicBezTo>
                  <a:lnTo>
                    <a:pt x="4843" y="2203"/>
                  </a:lnTo>
                  <a:cubicBezTo>
                    <a:pt x="4840" y="2206"/>
                    <a:pt x="4838" y="2207"/>
                    <a:pt x="4836" y="2207"/>
                  </a:cubicBezTo>
                  <a:cubicBezTo>
                    <a:pt x="4832" y="2207"/>
                    <a:pt x="4832" y="2199"/>
                    <a:pt x="4832" y="2192"/>
                  </a:cubicBezTo>
                  <a:cubicBezTo>
                    <a:pt x="4832" y="2192"/>
                    <a:pt x="4832" y="2203"/>
                    <a:pt x="4822" y="2213"/>
                  </a:cubicBezTo>
                  <a:cubicBezTo>
                    <a:pt x="4832" y="2192"/>
                    <a:pt x="4843" y="2171"/>
                    <a:pt x="4843" y="2150"/>
                  </a:cubicBezTo>
                  <a:cubicBezTo>
                    <a:pt x="4843" y="2140"/>
                    <a:pt x="4852" y="2130"/>
                    <a:pt x="4853" y="2111"/>
                  </a:cubicBezTo>
                  <a:lnTo>
                    <a:pt x="4853" y="2111"/>
                  </a:lnTo>
                  <a:cubicBezTo>
                    <a:pt x="4846" y="2129"/>
                    <a:pt x="4824" y="2184"/>
                    <a:pt x="4801" y="2244"/>
                  </a:cubicBezTo>
                  <a:lnTo>
                    <a:pt x="4832" y="2067"/>
                  </a:lnTo>
                  <a:lnTo>
                    <a:pt x="4801" y="2171"/>
                  </a:lnTo>
                  <a:cubicBezTo>
                    <a:pt x="4759" y="2234"/>
                    <a:pt x="4707" y="2317"/>
                    <a:pt x="4655" y="2401"/>
                  </a:cubicBezTo>
                  <a:cubicBezTo>
                    <a:pt x="4571" y="2620"/>
                    <a:pt x="4509" y="2808"/>
                    <a:pt x="4457" y="2954"/>
                  </a:cubicBezTo>
                  <a:cubicBezTo>
                    <a:pt x="4404" y="3111"/>
                    <a:pt x="4363" y="3225"/>
                    <a:pt x="4300" y="3330"/>
                  </a:cubicBezTo>
                  <a:cubicBezTo>
                    <a:pt x="4310" y="3246"/>
                    <a:pt x="4279" y="3267"/>
                    <a:pt x="4248" y="3215"/>
                  </a:cubicBezTo>
                  <a:cubicBezTo>
                    <a:pt x="4290" y="3204"/>
                    <a:pt x="4321" y="3152"/>
                    <a:pt x="4352" y="3069"/>
                  </a:cubicBezTo>
                  <a:cubicBezTo>
                    <a:pt x="4394" y="2996"/>
                    <a:pt x="4436" y="2891"/>
                    <a:pt x="4488" y="2808"/>
                  </a:cubicBezTo>
                  <a:lnTo>
                    <a:pt x="4488" y="2808"/>
                  </a:lnTo>
                  <a:cubicBezTo>
                    <a:pt x="4469" y="2838"/>
                    <a:pt x="4458" y="2849"/>
                    <a:pt x="4453" y="2849"/>
                  </a:cubicBezTo>
                  <a:cubicBezTo>
                    <a:pt x="4443" y="2849"/>
                    <a:pt x="4450" y="2814"/>
                    <a:pt x="4457" y="2787"/>
                  </a:cubicBezTo>
                  <a:lnTo>
                    <a:pt x="4457" y="2787"/>
                  </a:lnTo>
                  <a:cubicBezTo>
                    <a:pt x="4394" y="2933"/>
                    <a:pt x="4342" y="3048"/>
                    <a:pt x="4290" y="3152"/>
                  </a:cubicBezTo>
                  <a:cubicBezTo>
                    <a:pt x="4287" y="3144"/>
                    <a:pt x="4284" y="3140"/>
                    <a:pt x="4279" y="3140"/>
                  </a:cubicBezTo>
                  <a:cubicBezTo>
                    <a:pt x="4262" y="3140"/>
                    <a:pt x="4227" y="3196"/>
                    <a:pt x="4185" y="3246"/>
                  </a:cubicBezTo>
                  <a:cubicBezTo>
                    <a:pt x="4227" y="3246"/>
                    <a:pt x="4196" y="3309"/>
                    <a:pt x="4164" y="3371"/>
                  </a:cubicBezTo>
                  <a:cubicBezTo>
                    <a:pt x="4133" y="3424"/>
                    <a:pt x="4091" y="3486"/>
                    <a:pt x="4070" y="3528"/>
                  </a:cubicBezTo>
                  <a:cubicBezTo>
                    <a:pt x="4050" y="3518"/>
                    <a:pt x="4050" y="3486"/>
                    <a:pt x="4112" y="3403"/>
                  </a:cubicBezTo>
                  <a:lnTo>
                    <a:pt x="4112" y="3403"/>
                  </a:lnTo>
                  <a:cubicBezTo>
                    <a:pt x="4008" y="3465"/>
                    <a:pt x="4091" y="3570"/>
                    <a:pt x="3987" y="3643"/>
                  </a:cubicBezTo>
                  <a:cubicBezTo>
                    <a:pt x="3997" y="3622"/>
                    <a:pt x="4008" y="3611"/>
                    <a:pt x="4008" y="3591"/>
                  </a:cubicBezTo>
                  <a:lnTo>
                    <a:pt x="4008" y="3591"/>
                  </a:lnTo>
                  <a:cubicBezTo>
                    <a:pt x="3990" y="3644"/>
                    <a:pt x="3912" y="3735"/>
                    <a:pt x="3895" y="3735"/>
                  </a:cubicBezTo>
                  <a:cubicBezTo>
                    <a:pt x="3892" y="3735"/>
                    <a:pt x="3891" y="3732"/>
                    <a:pt x="3893" y="3726"/>
                  </a:cubicBezTo>
                  <a:lnTo>
                    <a:pt x="3903" y="3705"/>
                  </a:lnTo>
                  <a:lnTo>
                    <a:pt x="3903" y="3705"/>
                  </a:lnTo>
                  <a:cubicBezTo>
                    <a:pt x="3792" y="3837"/>
                    <a:pt x="3571" y="4088"/>
                    <a:pt x="3579" y="4159"/>
                  </a:cubicBezTo>
                  <a:lnTo>
                    <a:pt x="3579" y="4159"/>
                  </a:lnTo>
                  <a:cubicBezTo>
                    <a:pt x="3573" y="4140"/>
                    <a:pt x="3549" y="4090"/>
                    <a:pt x="3549" y="4081"/>
                  </a:cubicBezTo>
                  <a:cubicBezTo>
                    <a:pt x="3528" y="4196"/>
                    <a:pt x="3496" y="4321"/>
                    <a:pt x="3465" y="4446"/>
                  </a:cubicBezTo>
                  <a:cubicBezTo>
                    <a:pt x="3455" y="4384"/>
                    <a:pt x="3288" y="4363"/>
                    <a:pt x="3371" y="4248"/>
                  </a:cubicBezTo>
                  <a:lnTo>
                    <a:pt x="3371" y="4248"/>
                  </a:lnTo>
                  <a:cubicBezTo>
                    <a:pt x="3340" y="4269"/>
                    <a:pt x="3298" y="4300"/>
                    <a:pt x="3246" y="4363"/>
                  </a:cubicBezTo>
                  <a:cubicBezTo>
                    <a:pt x="3251" y="4361"/>
                    <a:pt x="3258" y="4360"/>
                    <a:pt x="3266" y="4360"/>
                  </a:cubicBezTo>
                  <a:cubicBezTo>
                    <a:pt x="3300" y="4360"/>
                    <a:pt x="3345" y="4379"/>
                    <a:pt x="3319" y="4405"/>
                  </a:cubicBezTo>
                  <a:cubicBezTo>
                    <a:pt x="3207" y="4425"/>
                    <a:pt x="3244" y="4435"/>
                    <a:pt x="3129" y="4475"/>
                  </a:cubicBezTo>
                  <a:lnTo>
                    <a:pt x="3130" y="4475"/>
                  </a:lnTo>
                  <a:cubicBezTo>
                    <a:pt x="3127" y="4475"/>
                    <a:pt x="3124" y="4476"/>
                    <a:pt x="3121" y="4478"/>
                  </a:cubicBezTo>
                  <a:cubicBezTo>
                    <a:pt x="3124" y="4477"/>
                    <a:pt x="3127" y="4476"/>
                    <a:pt x="3129" y="4475"/>
                  </a:cubicBezTo>
                  <a:lnTo>
                    <a:pt x="3130" y="4475"/>
                  </a:lnTo>
                  <a:cubicBezTo>
                    <a:pt x="3155" y="4475"/>
                    <a:pt x="3168" y="4555"/>
                    <a:pt x="3121" y="4593"/>
                  </a:cubicBezTo>
                  <a:cubicBezTo>
                    <a:pt x="3121" y="4572"/>
                    <a:pt x="3068" y="4530"/>
                    <a:pt x="3079" y="4509"/>
                  </a:cubicBezTo>
                  <a:lnTo>
                    <a:pt x="3079" y="4509"/>
                  </a:lnTo>
                  <a:cubicBezTo>
                    <a:pt x="3048" y="4560"/>
                    <a:pt x="3028" y="4611"/>
                    <a:pt x="2997" y="4662"/>
                  </a:cubicBezTo>
                  <a:lnTo>
                    <a:pt x="2997" y="4662"/>
                  </a:lnTo>
                  <a:cubicBezTo>
                    <a:pt x="3013" y="4633"/>
                    <a:pt x="2963" y="4613"/>
                    <a:pt x="2922" y="4613"/>
                  </a:cubicBezTo>
                  <a:cubicBezTo>
                    <a:pt x="2943" y="4613"/>
                    <a:pt x="2808" y="4686"/>
                    <a:pt x="2766" y="4718"/>
                  </a:cubicBezTo>
                  <a:lnTo>
                    <a:pt x="2839" y="4697"/>
                  </a:lnTo>
                  <a:lnTo>
                    <a:pt x="2839" y="4697"/>
                  </a:lnTo>
                  <a:cubicBezTo>
                    <a:pt x="2682" y="4780"/>
                    <a:pt x="2735" y="4885"/>
                    <a:pt x="2568" y="4968"/>
                  </a:cubicBezTo>
                  <a:cubicBezTo>
                    <a:pt x="2576" y="4950"/>
                    <a:pt x="2578" y="4878"/>
                    <a:pt x="2518" y="4878"/>
                  </a:cubicBezTo>
                  <a:cubicBezTo>
                    <a:pt x="2509" y="4878"/>
                    <a:pt x="2497" y="4880"/>
                    <a:pt x="2484" y="4885"/>
                  </a:cubicBezTo>
                  <a:cubicBezTo>
                    <a:pt x="2474" y="4906"/>
                    <a:pt x="2453" y="4979"/>
                    <a:pt x="2411" y="5041"/>
                  </a:cubicBezTo>
                  <a:cubicBezTo>
                    <a:pt x="2369" y="5114"/>
                    <a:pt x="2307" y="5177"/>
                    <a:pt x="2223" y="5219"/>
                  </a:cubicBezTo>
                  <a:lnTo>
                    <a:pt x="2181" y="5208"/>
                  </a:lnTo>
                  <a:cubicBezTo>
                    <a:pt x="2150" y="5229"/>
                    <a:pt x="2108" y="5240"/>
                    <a:pt x="2067" y="5260"/>
                  </a:cubicBezTo>
                  <a:cubicBezTo>
                    <a:pt x="2140" y="5187"/>
                    <a:pt x="2317" y="5000"/>
                    <a:pt x="2401" y="4906"/>
                  </a:cubicBezTo>
                  <a:lnTo>
                    <a:pt x="2401" y="4906"/>
                  </a:lnTo>
                  <a:cubicBezTo>
                    <a:pt x="2389" y="4907"/>
                    <a:pt x="2380" y="4908"/>
                    <a:pt x="2373" y="4908"/>
                  </a:cubicBezTo>
                  <a:cubicBezTo>
                    <a:pt x="2356" y="4908"/>
                    <a:pt x="2351" y="4904"/>
                    <a:pt x="2343" y="4904"/>
                  </a:cubicBezTo>
                  <a:cubicBezTo>
                    <a:pt x="2335" y="4904"/>
                    <a:pt x="2322" y="4908"/>
                    <a:pt x="2286" y="4927"/>
                  </a:cubicBezTo>
                  <a:cubicBezTo>
                    <a:pt x="2244" y="4916"/>
                    <a:pt x="2317" y="4874"/>
                    <a:pt x="2348" y="4864"/>
                  </a:cubicBezTo>
                  <a:lnTo>
                    <a:pt x="2348" y="4864"/>
                  </a:lnTo>
                  <a:cubicBezTo>
                    <a:pt x="2275" y="4885"/>
                    <a:pt x="2202" y="4906"/>
                    <a:pt x="2129" y="4916"/>
                  </a:cubicBezTo>
                  <a:cubicBezTo>
                    <a:pt x="2150" y="4968"/>
                    <a:pt x="1973" y="5000"/>
                    <a:pt x="1983" y="5041"/>
                  </a:cubicBezTo>
                  <a:cubicBezTo>
                    <a:pt x="2067" y="5010"/>
                    <a:pt x="2140" y="4979"/>
                    <a:pt x="2213" y="4937"/>
                  </a:cubicBezTo>
                  <a:lnTo>
                    <a:pt x="2213" y="4937"/>
                  </a:lnTo>
                  <a:cubicBezTo>
                    <a:pt x="2244" y="4979"/>
                    <a:pt x="2108" y="5114"/>
                    <a:pt x="1941" y="5125"/>
                  </a:cubicBezTo>
                  <a:cubicBezTo>
                    <a:pt x="1889" y="5114"/>
                    <a:pt x="1962" y="5041"/>
                    <a:pt x="1952" y="5020"/>
                  </a:cubicBezTo>
                  <a:lnTo>
                    <a:pt x="1952" y="5020"/>
                  </a:lnTo>
                  <a:cubicBezTo>
                    <a:pt x="1934" y="5038"/>
                    <a:pt x="1838" y="5064"/>
                    <a:pt x="1799" y="5064"/>
                  </a:cubicBezTo>
                  <a:cubicBezTo>
                    <a:pt x="1792" y="5064"/>
                    <a:pt x="1788" y="5064"/>
                    <a:pt x="1785" y="5062"/>
                  </a:cubicBezTo>
                  <a:lnTo>
                    <a:pt x="1847" y="5031"/>
                  </a:lnTo>
                  <a:cubicBezTo>
                    <a:pt x="1842" y="5030"/>
                    <a:pt x="1836" y="5030"/>
                    <a:pt x="1831" y="5030"/>
                  </a:cubicBezTo>
                  <a:cubicBezTo>
                    <a:pt x="1773" y="5030"/>
                    <a:pt x="1725" y="5065"/>
                    <a:pt x="1662" y="5065"/>
                  </a:cubicBezTo>
                  <a:cubicBezTo>
                    <a:pt x="1642" y="5065"/>
                    <a:pt x="1620" y="5061"/>
                    <a:pt x="1597" y="5052"/>
                  </a:cubicBezTo>
                  <a:cubicBezTo>
                    <a:pt x="1563" y="5052"/>
                    <a:pt x="1514" y="5002"/>
                    <a:pt x="1492" y="5002"/>
                  </a:cubicBezTo>
                  <a:cubicBezTo>
                    <a:pt x="1487" y="5002"/>
                    <a:pt x="1484" y="5004"/>
                    <a:pt x="1482" y="5010"/>
                  </a:cubicBezTo>
                  <a:cubicBezTo>
                    <a:pt x="1534" y="5073"/>
                    <a:pt x="1545" y="5240"/>
                    <a:pt x="1493" y="5281"/>
                  </a:cubicBezTo>
                  <a:cubicBezTo>
                    <a:pt x="1472" y="5281"/>
                    <a:pt x="1273" y="5198"/>
                    <a:pt x="1242" y="5156"/>
                  </a:cubicBezTo>
                  <a:cubicBezTo>
                    <a:pt x="1190" y="5104"/>
                    <a:pt x="1357" y="5073"/>
                    <a:pt x="1305" y="5031"/>
                  </a:cubicBezTo>
                  <a:lnTo>
                    <a:pt x="1305" y="5031"/>
                  </a:lnTo>
                  <a:cubicBezTo>
                    <a:pt x="1305" y="5041"/>
                    <a:pt x="1263" y="5052"/>
                    <a:pt x="1252" y="5052"/>
                  </a:cubicBezTo>
                  <a:cubicBezTo>
                    <a:pt x="1211" y="5041"/>
                    <a:pt x="1273" y="5020"/>
                    <a:pt x="1190" y="5000"/>
                  </a:cubicBezTo>
                  <a:cubicBezTo>
                    <a:pt x="1186" y="5008"/>
                    <a:pt x="1177" y="5011"/>
                    <a:pt x="1165" y="5011"/>
                  </a:cubicBezTo>
                  <a:cubicBezTo>
                    <a:pt x="1139" y="5011"/>
                    <a:pt x="1103" y="4995"/>
                    <a:pt x="1096" y="4995"/>
                  </a:cubicBezTo>
                  <a:cubicBezTo>
                    <a:pt x="1090" y="4995"/>
                    <a:pt x="1099" y="5003"/>
                    <a:pt x="1138" y="5031"/>
                  </a:cubicBezTo>
                  <a:cubicBezTo>
                    <a:pt x="1054" y="5020"/>
                    <a:pt x="1054" y="5000"/>
                    <a:pt x="971" y="4958"/>
                  </a:cubicBezTo>
                  <a:lnTo>
                    <a:pt x="971" y="4958"/>
                  </a:lnTo>
                  <a:cubicBezTo>
                    <a:pt x="981" y="4979"/>
                    <a:pt x="950" y="4989"/>
                    <a:pt x="898" y="5000"/>
                  </a:cubicBezTo>
                  <a:cubicBezTo>
                    <a:pt x="856" y="5000"/>
                    <a:pt x="793" y="4979"/>
                    <a:pt x="752" y="4968"/>
                  </a:cubicBezTo>
                  <a:cubicBezTo>
                    <a:pt x="762" y="4958"/>
                    <a:pt x="762" y="4937"/>
                    <a:pt x="752" y="4916"/>
                  </a:cubicBezTo>
                  <a:cubicBezTo>
                    <a:pt x="616" y="4801"/>
                    <a:pt x="564" y="4707"/>
                    <a:pt x="480" y="4561"/>
                  </a:cubicBezTo>
                  <a:cubicBezTo>
                    <a:pt x="480" y="4543"/>
                    <a:pt x="456" y="4484"/>
                    <a:pt x="478" y="4484"/>
                  </a:cubicBezTo>
                  <a:cubicBezTo>
                    <a:pt x="481" y="4484"/>
                    <a:pt x="485" y="4486"/>
                    <a:pt x="491" y="4488"/>
                  </a:cubicBezTo>
                  <a:cubicBezTo>
                    <a:pt x="470" y="4467"/>
                    <a:pt x="449" y="4457"/>
                    <a:pt x="428" y="4405"/>
                  </a:cubicBezTo>
                  <a:cubicBezTo>
                    <a:pt x="428" y="4383"/>
                    <a:pt x="430" y="4375"/>
                    <a:pt x="434" y="4375"/>
                  </a:cubicBezTo>
                  <a:cubicBezTo>
                    <a:pt x="445" y="4375"/>
                    <a:pt x="468" y="4446"/>
                    <a:pt x="482" y="4446"/>
                  </a:cubicBezTo>
                  <a:cubicBezTo>
                    <a:pt x="486" y="4446"/>
                    <a:pt x="489" y="4440"/>
                    <a:pt x="491" y="4426"/>
                  </a:cubicBezTo>
                  <a:cubicBezTo>
                    <a:pt x="470" y="4426"/>
                    <a:pt x="397" y="4321"/>
                    <a:pt x="365" y="4248"/>
                  </a:cubicBezTo>
                  <a:lnTo>
                    <a:pt x="365" y="4248"/>
                  </a:lnTo>
                  <a:cubicBezTo>
                    <a:pt x="324" y="4290"/>
                    <a:pt x="418" y="4415"/>
                    <a:pt x="459" y="4478"/>
                  </a:cubicBezTo>
                  <a:cubicBezTo>
                    <a:pt x="456" y="4480"/>
                    <a:pt x="452" y="4480"/>
                    <a:pt x="447" y="4480"/>
                  </a:cubicBezTo>
                  <a:cubicBezTo>
                    <a:pt x="424" y="4480"/>
                    <a:pt x="390" y="4460"/>
                    <a:pt x="355" y="4426"/>
                  </a:cubicBezTo>
                  <a:cubicBezTo>
                    <a:pt x="303" y="4394"/>
                    <a:pt x="251" y="4321"/>
                    <a:pt x="209" y="4227"/>
                  </a:cubicBezTo>
                  <a:cubicBezTo>
                    <a:pt x="178" y="4148"/>
                    <a:pt x="191" y="4136"/>
                    <a:pt x="204" y="4136"/>
                  </a:cubicBezTo>
                  <a:cubicBezTo>
                    <a:pt x="209" y="4136"/>
                    <a:pt x="215" y="4138"/>
                    <a:pt x="218" y="4138"/>
                  </a:cubicBezTo>
                  <a:cubicBezTo>
                    <a:pt x="220" y="4138"/>
                    <a:pt x="221" y="4137"/>
                    <a:pt x="219" y="4133"/>
                  </a:cubicBezTo>
                  <a:cubicBezTo>
                    <a:pt x="198" y="3998"/>
                    <a:pt x="157" y="3945"/>
                    <a:pt x="125" y="3893"/>
                  </a:cubicBezTo>
                  <a:cubicBezTo>
                    <a:pt x="104" y="3841"/>
                    <a:pt x="73" y="3799"/>
                    <a:pt x="94" y="3674"/>
                  </a:cubicBezTo>
                  <a:cubicBezTo>
                    <a:pt x="106" y="3639"/>
                    <a:pt x="119" y="3628"/>
                    <a:pt x="132" y="3628"/>
                  </a:cubicBezTo>
                  <a:cubicBezTo>
                    <a:pt x="150" y="3628"/>
                    <a:pt x="167" y="3646"/>
                    <a:pt x="180" y="3646"/>
                  </a:cubicBezTo>
                  <a:cubicBezTo>
                    <a:pt x="183" y="3646"/>
                    <a:pt x="185" y="3645"/>
                    <a:pt x="188" y="3643"/>
                  </a:cubicBezTo>
                  <a:cubicBezTo>
                    <a:pt x="209" y="3768"/>
                    <a:pt x="188" y="3831"/>
                    <a:pt x="198" y="3914"/>
                  </a:cubicBezTo>
                  <a:lnTo>
                    <a:pt x="198" y="3810"/>
                  </a:lnTo>
                  <a:cubicBezTo>
                    <a:pt x="219" y="3841"/>
                    <a:pt x="240" y="3925"/>
                    <a:pt x="230" y="3966"/>
                  </a:cubicBezTo>
                  <a:cubicBezTo>
                    <a:pt x="251" y="3925"/>
                    <a:pt x="230" y="3810"/>
                    <a:pt x="219" y="3685"/>
                  </a:cubicBezTo>
                  <a:cubicBezTo>
                    <a:pt x="209" y="3549"/>
                    <a:pt x="209" y="3403"/>
                    <a:pt x="230" y="3298"/>
                  </a:cubicBezTo>
                  <a:cubicBezTo>
                    <a:pt x="221" y="3264"/>
                    <a:pt x="213" y="3217"/>
                    <a:pt x="199" y="3217"/>
                  </a:cubicBezTo>
                  <a:cubicBezTo>
                    <a:pt x="195" y="3217"/>
                    <a:pt x="192" y="3219"/>
                    <a:pt x="188" y="3225"/>
                  </a:cubicBezTo>
                  <a:lnTo>
                    <a:pt x="188" y="3288"/>
                  </a:lnTo>
                  <a:cubicBezTo>
                    <a:pt x="183" y="3297"/>
                    <a:pt x="179" y="3301"/>
                    <a:pt x="176" y="3301"/>
                  </a:cubicBezTo>
                  <a:cubicBezTo>
                    <a:pt x="161" y="3301"/>
                    <a:pt x="156" y="3224"/>
                    <a:pt x="146" y="3224"/>
                  </a:cubicBezTo>
                  <a:cubicBezTo>
                    <a:pt x="143" y="3224"/>
                    <a:pt x="140" y="3231"/>
                    <a:pt x="136" y="3246"/>
                  </a:cubicBezTo>
                  <a:cubicBezTo>
                    <a:pt x="115" y="3152"/>
                    <a:pt x="94" y="3048"/>
                    <a:pt x="125" y="2923"/>
                  </a:cubicBezTo>
                  <a:lnTo>
                    <a:pt x="165" y="2903"/>
                  </a:lnTo>
                  <a:lnTo>
                    <a:pt x="165" y="2903"/>
                  </a:lnTo>
                  <a:cubicBezTo>
                    <a:pt x="156" y="2911"/>
                    <a:pt x="143" y="2960"/>
                    <a:pt x="143" y="2999"/>
                  </a:cubicBezTo>
                  <a:lnTo>
                    <a:pt x="143" y="2999"/>
                  </a:lnTo>
                  <a:cubicBezTo>
                    <a:pt x="148" y="2932"/>
                    <a:pt x="212" y="2829"/>
                    <a:pt x="167" y="2766"/>
                  </a:cubicBezTo>
                  <a:lnTo>
                    <a:pt x="167" y="2766"/>
                  </a:lnTo>
                  <a:lnTo>
                    <a:pt x="125" y="2860"/>
                  </a:lnTo>
                  <a:cubicBezTo>
                    <a:pt x="115" y="2766"/>
                    <a:pt x="84" y="2641"/>
                    <a:pt x="115" y="2536"/>
                  </a:cubicBezTo>
                  <a:lnTo>
                    <a:pt x="115" y="2536"/>
                  </a:lnTo>
                  <a:cubicBezTo>
                    <a:pt x="63" y="2578"/>
                    <a:pt x="115" y="2557"/>
                    <a:pt x="52" y="2630"/>
                  </a:cubicBezTo>
                  <a:cubicBezTo>
                    <a:pt x="58" y="2625"/>
                    <a:pt x="63" y="2623"/>
                    <a:pt x="67" y="2623"/>
                  </a:cubicBezTo>
                  <a:cubicBezTo>
                    <a:pt x="103" y="2623"/>
                    <a:pt x="48" y="2838"/>
                    <a:pt x="74" y="2838"/>
                  </a:cubicBezTo>
                  <a:cubicBezTo>
                    <a:pt x="76" y="2838"/>
                    <a:pt x="80" y="2836"/>
                    <a:pt x="84" y="2831"/>
                  </a:cubicBezTo>
                  <a:lnTo>
                    <a:pt x="84" y="2831"/>
                  </a:lnTo>
                  <a:cubicBezTo>
                    <a:pt x="34" y="2900"/>
                    <a:pt x="49" y="2971"/>
                    <a:pt x="0" y="3069"/>
                  </a:cubicBezTo>
                  <a:cubicBezTo>
                    <a:pt x="5" y="3064"/>
                    <a:pt x="11" y="3055"/>
                    <a:pt x="16" y="3055"/>
                  </a:cubicBezTo>
                  <a:cubicBezTo>
                    <a:pt x="21" y="3055"/>
                    <a:pt x="22" y="3069"/>
                    <a:pt x="11" y="3121"/>
                  </a:cubicBezTo>
                  <a:cubicBezTo>
                    <a:pt x="21" y="3131"/>
                    <a:pt x="21" y="3142"/>
                    <a:pt x="31" y="3152"/>
                  </a:cubicBezTo>
                  <a:cubicBezTo>
                    <a:pt x="31" y="3121"/>
                    <a:pt x="42" y="3111"/>
                    <a:pt x="52" y="3100"/>
                  </a:cubicBezTo>
                  <a:cubicBezTo>
                    <a:pt x="84" y="3152"/>
                    <a:pt x="73" y="3298"/>
                    <a:pt x="94" y="3351"/>
                  </a:cubicBezTo>
                  <a:cubicBezTo>
                    <a:pt x="91" y="3369"/>
                    <a:pt x="88" y="3375"/>
                    <a:pt x="85" y="3375"/>
                  </a:cubicBezTo>
                  <a:cubicBezTo>
                    <a:pt x="79" y="3375"/>
                    <a:pt x="74" y="3354"/>
                    <a:pt x="68" y="3354"/>
                  </a:cubicBezTo>
                  <a:cubicBezTo>
                    <a:pt x="66" y="3354"/>
                    <a:pt x="64" y="3356"/>
                    <a:pt x="63" y="3361"/>
                  </a:cubicBezTo>
                  <a:lnTo>
                    <a:pt x="84" y="3434"/>
                  </a:lnTo>
                  <a:cubicBezTo>
                    <a:pt x="62" y="3441"/>
                    <a:pt x="45" y="3512"/>
                    <a:pt x="30" y="3512"/>
                  </a:cubicBezTo>
                  <a:cubicBezTo>
                    <a:pt x="24" y="3512"/>
                    <a:pt x="17" y="3497"/>
                    <a:pt x="11" y="3455"/>
                  </a:cubicBezTo>
                  <a:lnTo>
                    <a:pt x="11" y="3455"/>
                  </a:lnTo>
                  <a:cubicBezTo>
                    <a:pt x="11" y="3497"/>
                    <a:pt x="11" y="3538"/>
                    <a:pt x="21" y="3580"/>
                  </a:cubicBezTo>
                  <a:cubicBezTo>
                    <a:pt x="0" y="3653"/>
                    <a:pt x="0" y="3758"/>
                    <a:pt x="21" y="3810"/>
                  </a:cubicBezTo>
                  <a:cubicBezTo>
                    <a:pt x="21" y="3861"/>
                    <a:pt x="55" y="3925"/>
                    <a:pt x="52" y="3925"/>
                  </a:cubicBezTo>
                  <a:cubicBezTo>
                    <a:pt x="51" y="3925"/>
                    <a:pt x="48" y="3922"/>
                    <a:pt x="42" y="3914"/>
                  </a:cubicBezTo>
                  <a:lnTo>
                    <a:pt x="42" y="3914"/>
                  </a:lnTo>
                  <a:cubicBezTo>
                    <a:pt x="63" y="3977"/>
                    <a:pt x="84" y="4039"/>
                    <a:pt x="104" y="4102"/>
                  </a:cubicBezTo>
                  <a:lnTo>
                    <a:pt x="94" y="4102"/>
                  </a:lnTo>
                  <a:cubicBezTo>
                    <a:pt x="136" y="4300"/>
                    <a:pt x="240" y="4478"/>
                    <a:pt x="324" y="4707"/>
                  </a:cubicBezTo>
                  <a:cubicBezTo>
                    <a:pt x="355" y="4760"/>
                    <a:pt x="418" y="4812"/>
                    <a:pt x="480" y="4906"/>
                  </a:cubicBezTo>
                  <a:lnTo>
                    <a:pt x="480" y="4937"/>
                  </a:lnTo>
                  <a:cubicBezTo>
                    <a:pt x="511" y="4968"/>
                    <a:pt x="553" y="5020"/>
                    <a:pt x="605" y="5062"/>
                  </a:cubicBezTo>
                  <a:cubicBezTo>
                    <a:pt x="643" y="5100"/>
                    <a:pt x="688" y="5137"/>
                    <a:pt x="713" y="5137"/>
                  </a:cubicBezTo>
                  <a:cubicBezTo>
                    <a:pt x="715" y="5137"/>
                    <a:pt x="718" y="5136"/>
                    <a:pt x="720" y="5135"/>
                  </a:cubicBezTo>
                  <a:cubicBezTo>
                    <a:pt x="741" y="5208"/>
                    <a:pt x="835" y="5250"/>
                    <a:pt x="950" y="5302"/>
                  </a:cubicBezTo>
                  <a:cubicBezTo>
                    <a:pt x="1065" y="5334"/>
                    <a:pt x="1190" y="5365"/>
                    <a:pt x="1263" y="5375"/>
                  </a:cubicBezTo>
                  <a:lnTo>
                    <a:pt x="1273" y="5344"/>
                  </a:lnTo>
                  <a:cubicBezTo>
                    <a:pt x="1367" y="5365"/>
                    <a:pt x="1472" y="5365"/>
                    <a:pt x="1597" y="5365"/>
                  </a:cubicBezTo>
                  <a:lnTo>
                    <a:pt x="1597" y="5334"/>
                  </a:lnTo>
                  <a:cubicBezTo>
                    <a:pt x="1619" y="5325"/>
                    <a:pt x="1643" y="5321"/>
                    <a:pt x="1669" y="5321"/>
                  </a:cubicBezTo>
                  <a:cubicBezTo>
                    <a:pt x="1706" y="5321"/>
                    <a:pt x="1747" y="5328"/>
                    <a:pt x="1795" y="5334"/>
                  </a:cubicBezTo>
                  <a:cubicBezTo>
                    <a:pt x="1868" y="5334"/>
                    <a:pt x="1952" y="5334"/>
                    <a:pt x="2035" y="5313"/>
                  </a:cubicBezTo>
                  <a:lnTo>
                    <a:pt x="2035" y="5313"/>
                  </a:lnTo>
                  <a:cubicBezTo>
                    <a:pt x="2035" y="5334"/>
                    <a:pt x="1983" y="5334"/>
                    <a:pt x="1952" y="5334"/>
                  </a:cubicBezTo>
                  <a:cubicBezTo>
                    <a:pt x="1975" y="5338"/>
                    <a:pt x="1997" y="5340"/>
                    <a:pt x="2019" y="5340"/>
                  </a:cubicBezTo>
                  <a:cubicBezTo>
                    <a:pt x="2217" y="5340"/>
                    <a:pt x="2377" y="5185"/>
                    <a:pt x="2547" y="5167"/>
                  </a:cubicBezTo>
                  <a:cubicBezTo>
                    <a:pt x="2584" y="5148"/>
                    <a:pt x="2613" y="5138"/>
                    <a:pt x="2641" y="5128"/>
                  </a:cubicBezTo>
                  <a:lnTo>
                    <a:pt x="2641" y="5128"/>
                  </a:lnTo>
                  <a:cubicBezTo>
                    <a:pt x="2641" y="5130"/>
                    <a:pt x="2641" y="5132"/>
                    <a:pt x="2641" y="5135"/>
                  </a:cubicBezTo>
                  <a:cubicBezTo>
                    <a:pt x="2641" y="5135"/>
                    <a:pt x="2651" y="5125"/>
                    <a:pt x="2651" y="5125"/>
                  </a:cubicBezTo>
                  <a:lnTo>
                    <a:pt x="2651" y="5125"/>
                  </a:lnTo>
                  <a:cubicBezTo>
                    <a:pt x="2651" y="5125"/>
                    <a:pt x="2651" y="5125"/>
                    <a:pt x="2651" y="5125"/>
                  </a:cubicBezTo>
                  <a:cubicBezTo>
                    <a:pt x="2672" y="5125"/>
                    <a:pt x="2703" y="5114"/>
                    <a:pt x="2724" y="5114"/>
                  </a:cubicBezTo>
                  <a:lnTo>
                    <a:pt x="2661" y="5114"/>
                  </a:lnTo>
                  <a:cubicBezTo>
                    <a:pt x="2693" y="5104"/>
                    <a:pt x="2745" y="5073"/>
                    <a:pt x="2787" y="5041"/>
                  </a:cubicBezTo>
                  <a:lnTo>
                    <a:pt x="2818" y="5062"/>
                  </a:lnTo>
                  <a:lnTo>
                    <a:pt x="2828" y="5062"/>
                  </a:lnTo>
                  <a:cubicBezTo>
                    <a:pt x="2881" y="5041"/>
                    <a:pt x="2860" y="5020"/>
                    <a:pt x="2818" y="5010"/>
                  </a:cubicBezTo>
                  <a:cubicBezTo>
                    <a:pt x="2839" y="5000"/>
                    <a:pt x="2860" y="4979"/>
                    <a:pt x="2870" y="4968"/>
                  </a:cubicBezTo>
                  <a:cubicBezTo>
                    <a:pt x="2875" y="4970"/>
                    <a:pt x="2881" y="4971"/>
                    <a:pt x="2886" y="4971"/>
                  </a:cubicBezTo>
                  <a:cubicBezTo>
                    <a:pt x="2935" y="4971"/>
                    <a:pt x="2974" y="4893"/>
                    <a:pt x="3038" y="4893"/>
                  </a:cubicBezTo>
                  <a:cubicBezTo>
                    <a:pt x="3044" y="4893"/>
                    <a:pt x="3051" y="4893"/>
                    <a:pt x="3058" y="4895"/>
                  </a:cubicBezTo>
                  <a:cubicBezTo>
                    <a:pt x="3068" y="4855"/>
                    <a:pt x="3238" y="4740"/>
                    <a:pt x="3237" y="4675"/>
                  </a:cubicBezTo>
                  <a:lnTo>
                    <a:pt x="3237" y="4675"/>
                  </a:lnTo>
                  <a:cubicBezTo>
                    <a:pt x="3237" y="4675"/>
                    <a:pt x="3236" y="4676"/>
                    <a:pt x="3235" y="4676"/>
                  </a:cubicBezTo>
                  <a:cubicBezTo>
                    <a:pt x="3236" y="4676"/>
                    <a:pt x="3237" y="4675"/>
                    <a:pt x="3237" y="4675"/>
                  </a:cubicBezTo>
                  <a:lnTo>
                    <a:pt x="3237" y="4675"/>
                  </a:lnTo>
                  <a:cubicBezTo>
                    <a:pt x="3237" y="4675"/>
                    <a:pt x="3237" y="4675"/>
                    <a:pt x="3237" y="4675"/>
                  </a:cubicBezTo>
                  <a:lnTo>
                    <a:pt x="3237" y="4675"/>
                  </a:lnTo>
                  <a:cubicBezTo>
                    <a:pt x="3242" y="4673"/>
                    <a:pt x="3245" y="4671"/>
                    <a:pt x="3247" y="4669"/>
                  </a:cubicBezTo>
                  <a:lnTo>
                    <a:pt x="3247" y="4669"/>
                  </a:lnTo>
                  <a:cubicBezTo>
                    <a:pt x="3243" y="4671"/>
                    <a:pt x="3240" y="4673"/>
                    <a:pt x="3237" y="4675"/>
                  </a:cubicBezTo>
                  <a:lnTo>
                    <a:pt x="3237" y="4675"/>
                  </a:lnTo>
                  <a:cubicBezTo>
                    <a:pt x="3237" y="4672"/>
                    <a:pt x="3236" y="4669"/>
                    <a:pt x="3235" y="4666"/>
                  </a:cubicBezTo>
                  <a:cubicBezTo>
                    <a:pt x="3243" y="4666"/>
                    <a:pt x="3250" y="4666"/>
                    <a:pt x="3247" y="4669"/>
                  </a:cubicBezTo>
                  <a:lnTo>
                    <a:pt x="3247" y="4669"/>
                  </a:lnTo>
                  <a:cubicBezTo>
                    <a:pt x="3294" y="4640"/>
                    <a:pt x="3332" y="4610"/>
                    <a:pt x="3361" y="4572"/>
                  </a:cubicBezTo>
                  <a:lnTo>
                    <a:pt x="3402" y="4593"/>
                  </a:lnTo>
                  <a:cubicBezTo>
                    <a:pt x="3423" y="4551"/>
                    <a:pt x="3444" y="4509"/>
                    <a:pt x="3465" y="4457"/>
                  </a:cubicBezTo>
                  <a:cubicBezTo>
                    <a:pt x="3492" y="4443"/>
                    <a:pt x="3515" y="4434"/>
                    <a:pt x="3530" y="4434"/>
                  </a:cubicBezTo>
                  <a:cubicBezTo>
                    <a:pt x="3550" y="4434"/>
                    <a:pt x="3556" y="4451"/>
                    <a:pt x="3538" y="4499"/>
                  </a:cubicBezTo>
                  <a:cubicBezTo>
                    <a:pt x="3632" y="4332"/>
                    <a:pt x="3622" y="4384"/>
                    <a:pt x="3695" y="4238"/>
                  </a:cubicBezTo>
                  <a:lnTo>
                    <a:pt x="3716" y="4259"/>
                  </a:lnTo>
                  <a:cubicBezTo>
                    <a:pt x="3747" y="4217"/>
                    <a:pt x="3778" y="4133"/>
                    <a:pt x="3820" y="4123"/>
                  </a:cubicBezTo>
                  <a:cubicBezTo>
                    <a:pt x="3883" y="4092"/>
                    <a:pt x="3976" y="3977"/>
                    <a:pt x="4091" y="3841"/>
                  </a:cubicBezTo>
                  <a:cubicBezTo>
                    <a:pt x="4143" y="3778"/>
                    <a:pt x="4196" y="3705"/>
                    <a:pt x="4258" y="3632"/>
                  </a:cubicBezTo>
                  <a:cubicBezTo>
                    <a:pt x="4290" y="3591"/>
                    <a:pt x="4310" y="3559"/>
                    <a:pt x="4342" y="3528"/>
                  </a:cubicBezTo>
                  <a:cubicBezTo>
                    <a:pt x="4363" y="3497"/>
                    <a:pt x="4373" y="3486"/>
                    <a:pt x="4394" y="3476"/>
                  </a:cubicBezTo>
                  <a:cubicBezTo>
                    <a:pt x="4352" y="3455"/>
                    <a:pt x="4373" y="3444"/>
                    <a:pt x="4394" y="3434"/>
                  </a:cubicBezTo>
                  <a:cubicBezTo>
                    <a:pt x="4415" y="3424"/>
                    <a:pt x="4436" y="3424"/>
                    <a:pt x="4425" y="3371"/>
                  </a:cubicBezTo>
                  <a:lnTo>
                    <a:pt x="4425" y="3371"/>
                  </a:lnTo>
                  <a:cubicBezTo>
                    <a:pt x="4436" y="3392"/>
                    <a:pt x="4446" y="3392"/>
                    <a:pt x="4436" y="3434"/>
                  </a:cubicBezTo>
                  <a:cubicBezTo>
                    <a:pt x="4457" y="3392"/>
                    <a:pt x="4467" y="3382"/>
                    <a:pt x="4477" y="3371"/>
                  </a:cubicBezTo>
                  <a:cubicBezTo>
                    <a:pt x="4488" y="3361"/>
                    <a:pt x="4498" y="3351"/>
                    <a:pt x="4519" y="3267"/>
                  </a:cubicBezTo>
                  <a:lnTo>
                    <a:pt x="4519" y="3267"/>
                  </a:lnTo>
                  <a:cubicBezTo>
                    <a:pt x="4519" y="3309"/>
                    <a:pt x="4498" y="3340"/>
                    <a:pt x="4498" y="3371"/>
                  </a:cubicBezTo>
                  <a:cubicBezTo>
                    <a:pt x="4498" y="3360"/>
                    <a:pt x="4505" y="3342"/>
                    <a:pt x="4509" y="3332"/>
                  </a:cubicBezTo>
                  <a:lnTo>
                    <a:pt x="4509" y="3332"/>
                  </a:lnTo>
                  <a:cubicBezTo>
                    <a:pt x="4508" y="3362"/>
                    <a:pt x="4498" y="3382"/>
                    <a:pt x="4498" y="3413"/>
                  </a:cubicBezTo>
                  <a:cubicBezTo>
                    <a:pt x="4519" y="3371"/>
                    <a:pt x="4561" y="3184"/>
                    <a:pt x="4603" y="2996"/>
                  </a:cubicBezTo>
                  <a:cubicBezTo>
                    <a:pt x="4606" y="3006"/>
                    <a:pt x="4608" y="3011"/>
                    <a:pt x="4611" y="3011"/>
                  </a:cubicBezTo>
                  <a:cubicBezTo>
                    <a:pt x="4615" y="3011"/>
                    <a:pt x="4620" y="2992"/>
                    <a:pt x="4634" y="2964"/>
                  </a:cubicBezTo>
                  <a:cubicBezTo>
                    <a:pt x="4634" y="2964"/>
                    <a:pt x="4644" y="2944"/>
                    <a:pt x="4655" y="2923"/>
                  </a:cubicBezTo>
                  <a:lnTo>
                    <a:pt x="4655" y="2923"/>
                  </a:lnTo>
                  <a:cubicBezTo>
                    <a:pt x="4638" y="2991"/>
                    <a:pt x="4628" y="3059"/>
                    <a:pt x="4619" y="3059"/>
                  </a:cubicBezTo>
                  <a:cubicBezTo>
                    <a:pt x="4617" y="3059"/>
                    <a:pt x="4615" y="3056"/>
                    <a:pt x="4613" y="3048"/>
                  </a:cubicBezTo>
                  <a:cubicBezTo>
                    <a:pt x="4613" y="3091"/>
                    <a:pt x="4599" y="3239"/>
                    <a:pt x="4611" y="3239"/>
                  </a:cubicBezTo>
                  <a:cubicBezTo>
                    <a:pt x="4614" y="3239"/>
                    <a:pt x="4618" y="3232"/>
                    <a:pt x="4624" y="3215"/>
                  </a:cubicBezTo>
                  <a:lnTo>
                    <a:pt x="4624" y="3215"/>
                  </a:lnTo>
                  <a:cubicBezTo>
                    <a:pt x="4613" y="3257"/>
                    <a:pt x="4624" y="3277"/>
                    <a:pt x="4634" y="3277"/>
                  </a:cubicBezTo>
                  <a:cubicBezTo>
                    <a:pt x="4634" y="3371"/>
                    <a:pt x="4624" y="3371"/>
                    <a:pt x="4634" y="3455"/>
                  </a:cubicBezTo>
                  <a:lnTo>
                    <a:pt x="4644" y="3424"/>
                  </a:lnTo>
                  <a:cubicBezTo>
                    <a:pt x="4647" y="3423"/>
                    <a:pt x="4650" y="3423"/>
                    <a:pt x="4653" y="3423"/>
                  </a:cubicBezTo>
                  <a:cubicBezTo>
                    <a:pt x="4692" y="3423"/>
                    <a:pt x="4656" y="3500"/>
                    <a:pt x="4676" y="3559"/>
                  </a:cubicBezTo>
                  <a:lnTo>
                    <a:pt x="4665" y="3559"/>
                  </a:lnTo>
                  <a:cubicBezTo>
                    <a:pt x="4655" y="3789"/>
                    <a:pt x="4697" y="3653"/>
                    <a:pt x="4676" y="3883"/>
                  </a:cubicBezTo>
                  <a:lnTo>
                    <a:pt x="4707" y="3872"/>
                  </a:lnTo>
                  <a:lnTo>
                    <a:pt x="4707" y="3872"/>
                  </a:lnTo>
                  <a:cubicBezTo>
                    <a:pt x="4791" y="3883"/>
                    <a:pt x="4697" y="4081"/>
                    <a:pt x="4749" y="4206"/>
                  </a:cubicBezTo>
                  <a:lnTo>
                    <a:pt x="4759" y="4154"/>
                  </a:lnTo>
                  <a:lnTo>
                    <a:pt x="4759" y="4154"/>
                  </a:lnTo>
                  <a:cubicBezTo>
                    <a:pt x="4801" y="4217"/>
                    <a:pt x="4707" y="4373"/>
                    <a:pt x="4717" y="4446"/>
                  </a:cubicBezTo>
                  <a:cubicBezTo>
                    <a:pt x="4717" y="4450"/>
                    <a:pt x="4717" y="4452"/>
                    <a:pt x="4716" y="4452"/>
                  </a:cubicBezTo>
                  <a:cubicBezTo>
                    <a:pt x="4714" y="4452"/>
                    <a:pt x="4705" y="4422"/>
                    <a:pt x="4697" y="4405"/>
                  </a:cubicBezTo>
                  <a:lnTo>
                    <a:pt x="4697" y="4405"/>
                  </a:lnTo>
                  <a:cubicBezTo>
                    <a:pt x="4697" y="4489"/>
                    <a:pt x="4704" y="4504"/>
                    <a:pt x="4717" y="4504"/>
                  </a:cubicBezTo>
                  <a:cubicBezTo>
                    <a:pt x="4724" y="4504"/>
                    <a:pt x="4731" y="4500"/>
                    <a:pt x="4741" y="4500"/>
                  </a:cubicBezTo>
                  <a:cubicBezTo>
                    <a:pt x="4755" y="4500"/>
                    <a:pt x="4772" y="4510"/>
                    <a:pt x="4791" y="4561"/>
                  </a:cubicBezTo>
                  <a:cubicBezTo>
                    <a:pt x="4770" y="4593"/>
                    <a:pt x="4717" y="4540"/>
                    <a:pt x="4738" y="4634"/>
                  </a:cubicBezTo>
                  <a:cubicBezTo>
                    <a:pt x="4738" y="4686"/>
                    <a:pt x="4905" y="4885"/>
                    <a:pt x="4916" y="5020"/>
                  </a:cubicBezTo>
                  <a:cubicBezTo>
                    <a:pt x="4916" y="5001"/>
                    <a:pt x="4920" y="4982"/>
                    <a:pt x="4932" y="4982"/>
                  </a:cubicBezTo>
                  <a:cubicBezTo>
                    <a:pt x="4940" y="4982"/>
                    <a:pt x="4952" y="4990"/>
                    <a:pt x="4968" y="5010"/>
                  </a:cubicBezTo>
                  <a:cubicBezTo>
                    <a:pt x="4989" y="5062"/>
                    <a:pt x="4999" y="5125"/>
                    <a:pt x="5020" y="5198"/>
                  </a:cubicBezTo>
                  <a:cubicBezTo>
                    <a:pt x="5041" y="5260"/>
                    <a:pt x="5072" y="5323"/>
                    <a:pt x="5125" y="5354"/>
                  </a:cubicBezTo>
                  <a:cubicBezTo>
                    <a:pt x="5125" y="5365"/>
                    <a:pt x="5125" y="5375"/>
                    <a:pt x="5114" y="5375"/>
                  </a:cubicBezTo>
                  <a:cubicBezTo>
                    <a:pt x="5145" y="5407"/>
                    <a:pt x="5187" y="5459"/>
                    <a:pt x="5229" y="5501"/>
                  </a:cubicBezTo>
                  <a:cubicBezTo>
                    <a:pt x="5271" y="5553"/>
                    <a:pt x="5312" y="5584"/>
                    <a:pt x="5333" y="5594"/>
                  </a:cubicBezTo>
                  <a:cubicBezTo>
                    <a:pt x="5312" y="5668"/>
                    <a:pt x="5406" y="5751"/>
                    <a:pt x="5490" y="5824"/>
                  </a:cubicBezTo>
                  <a:cubicBezTo>
                    <a:pt x="5584" y="5897"/>
                    <a:pt x="5678" y="5949"/>
                    <a:pt x="5646" y="5991"/>
                  </a:cubicBezTo>
                  <a:cubicBezTo>
                    <a:pt x="5709" y="6043"/>
                    <a:pt x="5782" y="6095"/>
                    <a:pt x="5855" y="6127"/>
                  </a:cubicBezTo>
                  <a:lnTo>
                    <a:pt x="5845" y="6137"/>
                  </a:lnTo>
                  <a:cubicBezTo>
                    <a:pt x="5947" y="6214"/>
                    <a:pt x="6015" y="6221"/>
                    <a:pt x="6070" y="6221"/>
                  </a:cubicBezTo>
                  <a:cubicBezTo>
                    <a:pt x="6082" y="6221"/>
                    <a:pt x="6094" y="6221"/>
                    <a:pt x="6106" y="6221"/>
                  </a:cubicBezTo>
                  <a:cubicBezTo>
                    <a:pt x="6126" y="6242"/>
                    <a:pt x="6106" y="6242"/>
                    <a:pt x="6095" y="6242"/>
                  </a:cubicBezTo>
                  <a:cubicBezTo>
                    <a:pt x="6254" y="6321"/>
                    <a:pt x="6310" y="6340"/>
                    <a:pt x="6415" y="6340"/>
                  </a:cubicBezTo>
                  <a:cubicBezTo>
                    <a:pt x="6448" y="6340"/>
                    <a:pt x="6486" y="6338"/>
                    <a:pt x="6533" y="6335"/>
                  </a:cubicBezTo>
                  <a:lnTo>
                    <a:pt x="6544" y="6377"/>
                  </a:lnTo>
                  <a:cubicBezTo>
                    <a:pt x="6550" y="6375"/>
                    <a:pt x="6557" y="6374"/>
                    <a:pt x="6565" y="6374"/>
                  </a:cubicBezTo>
                  <a:cubicBezTo>
                    <a:pt x="6603" y="6374"/>
                    <a:pt x="6667" y="6391"/>
                    <a:pt x="6753" y="6409"/>
                  </a:cubicBezTo>
                  <a:cubicBezTo>
                    <a:pt x="6810" y="6420"/>
                    <a:pt x="6873" y="6428"/>
                    <a:pt x="6938" y="6428"/>
                  </a:cubicBezTo>
                  <a:cubicBezTo>
                    <a:pt x="6991" y="6428"/>
                    <a:pt x="7045" y="6423"/>
                    <a:pt x="7097" y="6409"/>
                  </a:cubicBezTo>
                  <a:lnTo>
                    <a:pt x="7097" y="6409"/>
                  </a:lnTo>
                  <a:cubicBezTo>
                    <a:pt x="7097" y="6419"/>
                    <a:pt x="7087" y="6419"/>
                    <a:pt x="7076" y="6429"/>
                  </a:cubicBezTo>
                  <a:cubicBezTo>
                    <a:pt x="7201" y="6398"/>
                    <a:pt x="7348" y="6419"/>
                    <a:pt x="7483" y="6398"/>
                  </a:cubicBezTo>
                  <a:cubicBezTo>
                    <a:pt x="7619" y="6388"/>
                    <a:pt x="7723" y="6346"/>
                    <a:pt x="7755" y="6273"/>
                  </a:cubicBezTo>
                  <a:cubicBezTo>
                    <a:pt x="7796" y="6242"/>
                    <a:pt x="7849" y="6221"/>
                    <a:pt x="7890" y="6189"/>
                  </a:cubicBezTo>
                  <a:lnTo>
                    <a:pt x="7890" y="6189"/>
                  </a:lnTo>
                  <a:cubicBezTo>
                    <a:pt x="7850" y="6202"/>
                    <a:pt x="7827" y="6207"/>
                    <a:pt x="7814" y="6207"/>
                  </a:cubicBezTo>
                  <a:cubicBezTo>
                    <a:pt x="7767" y="6207"/>
                    <a:pt x="7872" y="6137"/>
                    <a:pt x="7826" y="6137"/>
                  </a:cubicBezTo>
                  <a:cubicBezTo>
                    <a:pt x="7823" y="6137"/>
                    <a:pt x="7821" y="6137"/>
                    <a:pt x="7817" y="6137"/>
                  </a:cubicBezTo>
                  <a:cubicBezTo>
                    <a:pt x="7856" y="6115"/>
                    <a:pt x="7912" y="6102"/>
                    <a:pt x="7942" y="6102"/>
                  </a:cubicBezTo>
                  <a:cubicBezTo>
                    <a:pt x="7970" y="6102"/>
                    <a:pt x="7976" y="6113"/>
                    <a:pt x="7932" y="6137"/>
                  </a:cubicBezTo>
                  <a:lnTo>
                    <a:pt x="7922" y="6137"/>
                  </a:lnTo>
                  <a:cubicBezTo>
                    <a:pt x="7920" y="6151"/>
                    <a:pt x="7927" y="6156"/>
                    <a:pt x="7939" y="6156"/>
                  </a:cubicBezTo>
                  <a:cubicBezTo>
                    <a:pt x="7988" y="6156"/>
                    <a:pt x="8120" y="6078"/>
                    <a:pt x="8167" y="6078"/>
                  </a:cubicBezTo>
                  <a:cubicBezTo>
                    <a:pt x="8175" y="6078"/>
                    <a:pt x="8180" y="6080"/>
                    <a:pt x="8183" y="6085"/>
                  </a:cubicBezTo>
                  <a:cubicBezTo>
                    <a:pt x="8537" y="5866"/>
                    <a:pt x="8861" y="5594"/>
                    <a:pt x="9111" y="5292"/>
                  </a:cubicBezTo>
                  <a:lnTo>
                    <a:pt x="9038" y="5292"/>
                  </a:lnTo>
                  <a:lnTo>
                    <a:pt x="9122" y="5187"/>
                  </a:lnTo>
                  <a:cubicBezTo>
                    <a:pt x="9131" y="5181"/>
                    <a:pt x="9140" y="5178"/>
                    <a:pt x="9147" y="5178"/>
                  </a:cubicBezTo>
                  <a:cubicBezTo>
                    <a:pt x="9163" y="5178"/>
                    <a:pt x="9166" y="5198"/>
                    <a:pt x="9122" y="5250"/>
                  </a:cubicBezTo>
                  <a:cubicBezTo>
                    <a:pt x="9184" y="5229"/>
                    <a:pt x="9205" y="5104"/>
                    <a:pt x="9195" y="5093"/>
                  </a:cubicBezTo>
                  <a:cubicBezTo>
                    <a:pt x="9225" y="5059"/>
                    <a:pt x="9241" y="5046"/>
                    <a:pt x="9249" y="5046"/>
                  </a:cubicBezTo>
                  <a:cubicBezTo>
                    <a:pt x="9271" y="5046"/>
                    <a:pt x="9225" y="5151"/>
                    <a:pt x="9232" y="5151"/>
                  </a:cubicBezTo>
                  <a:cubicBezTo>
                    <a:pt x="9232" y="5151"/>
                    <a:pt x="9234" y="5149"/>
                    <a:pt x="9237" y="5146"/>
                  </a:cubicBezTo>
                  <a:lnTo>
                    <a:pt x="9268" y="5090"/>
                  </a:lnTo>
                  <a:lnTo>
                    <a:pt x="9268" y="5090"/>
                  </a:lnTo>
                  <a:cubicBezTo>
                    <a:pt x="9268" y="5091"/>
                    <a:pt x="9268" y="5092"/>
                    <a:pt x="9268" y="5093"/>
                  </a:cubicBezTo>
                  <a:lnTo>
                    <a:pt x="9278" y="5073"/>
                  </a:lnTo>
                  <a:lnTo>
                    <a:pt x="9268" y="5090"/>
                  </a:lnTo>
                  <a:lnTo>
                    <a:pt x="9268" y="5090"/>
                  </a:lnTo>
                  <a:cubicBezTo>
                    <a:pt x="9278" y="5020"/>
                    <a:pt x="9269" y="5008"/>
                    <a:pt x="9331" y="4916"/>
                  </a:cubicBezTo>
                  <a:cubicBezTo>
                    <a:pt x="9357" y="4885"/>
                    <a:pt x="9370" y="4880"/>
                    <a:pt x="9378" y="4880"/>
                  </a:cubicBezTo>
                  <a:cubicBezTo>
                    <a:pt x="9381" y="4880"/>
                    <a:pt x="9384" y="4881"/>
                    <a:pt x="9386" y="4881"/>
                  </a:cubicBezTo>
                  <a:cubicBezTo>
                    <a:pt x="9389" y="4881"/>
                    <a:pt x="9391" y="4880"/>
                    <a:pt x="9393" y="4874"/>
                  </a:cubicBezTo>
                  <a:cubicBezTo>
                    <a:pt x="9404" y="4874"/>
                    <a:pt x="9404" y="4864"/>
                    <a:pt x="9424" y="4833"/>
                  </a:cubicBezTo>
                  <a:lnTo>
                    <a:pt x="9518" y="4686"/>
                  </a:lnTo>
                  <a:lnTo>
                    <a:pt x="9445" y="4728"/>
                  </a:lnTo>
                  <a:cubicBezTo>
                    <a:pt x="9462" y="4671"/>
                    <a:pt x="9503" y="4621"/>
                    <a:pt x="9481" y="4621"/>
                  </a:cubicBezTo>
                  <a:cubicBezTo>
                    <a:pt x="9475" y="4621"/>
                    <a:pt x="9464" y="4625"/>
                    <a:pt x="9445" y="4634"/>
                  </a:cubicBezTo>
                  <a:cubicBezTo>
                    <a:pt x="9571" y="4572"/>
                    <a:pt x="9769" y="4081"/>
                    <a:pt x="9811" y="4029"/>
                  </a:cubicBezTo>
                  <a:cubicBezTo>
                    <a:pt x="9821" y="3914"/>
                    <a:pt x="9863" y="3831"/>
                    <a:pt x="9915" y="3705"/>
                  </a:cubicBezTo>
                  <a:lnTo>
                    <a:pt x="9915" y="3705"/>
                  </a:lnTo>
                  <a:cubicBezTo>
                    <a:pt x="9908" y="3716"/>
                    <a:pt x="9896" y="3724"/>
                    <a:pt x="9887" y="3724"/>
                  </a:cubicBezTo>
                  <a:cubicBezTo>
                    <a:pt x="9870" y="3724"/>
                    <a:pt x="9860" y="3700"/>
                    <a:pt x="9894" y="3632"/>
                  </a:cubicBezTo>
                  <a:cubicBezTo>
                    <a:pt x="9904" y="3642"/>
                    <a:pt x="9912" y="3646"/>
                    <a:pt x="9921" y="3646"/>
                  </a:cubicBezTo>
                  <a:cubicBezTo>
                    <a:pt x="9975" y="3646"/>
                    <a:pt x="10009" y="3465"/>
                    <a:pt x="10087" y="3406"/>
                  </a:cubicBezTo>
                  <a:lnTo>
                    <a:pt x="10087" y="3406"/>
                  </a:lnTo>
                  <a:cubicBezTo>
                    <a:pt x="10085" y="3408"/>
                    <a:pt x="10084" y="3408"/>
                    <a:pt x="10082" y="3408"/>
                  </a:cubicBezTo>
                  <a:cubicBezTo>
                    <a:pt x="10054" y="3408"/>
                    <a:pt x="10149" y="3178"/>
                    <a:pt x="10109" y="3178"/>
                  </a:cubicBezTo>
                  <a:cubicBezTo>
                    <a:pt x="10103" y="3178"/>
                    <a:pt x="10094" y="3183"/>
                    <a:pt x="10082" y="3194"/>
                  </a:cubicBezTo>
                  <a:cubicBezTo>
                    <a:pt x="10097" y="3165"/>
                    <a:pt x="10106" y="3157"/>
                    <a:pt x="10114" y="3157"/>
                  </a:cubicBezTo>
                  <a:cubicBezTo>
                    <a:pt x="10122" y="3157"/>
                    <a:pt x="10129" y="3165"/>
                    <a:pt x="10138" y="3165"/>
                  </a:cubicBezTo>
                  <a:cubicBezTo>
                    <a:pt x="10145" y="3165"/>
                    <a:pt x="10153" y="3160"/>
                    <a:pt x="10166" y="3142"/>
                  </a:cubicBezTo>
                  <a:cubicBezTo>
                    <a:pt x="10197" y="2923"/>
                    <a:pt x="10332" y="2683"/>
                    <a:pt x="10395" y="2422"/>
                  </a:cubicBezTo>
                  <a:cubicBezTo>
                    <a:pt x="10394" y="2420"/>
                    <a:pt x="10392" y="2420"/>
                    <a:pt x="10390" y="2420"/>
                  </a:cubicBezTo>
                  <a:cubicBezTo>
                    <a:pt x="10384" y="2420"/>
                    <a:pt x="10375" y="2426"/>
                    <a:pt x="10368" y="2426"/>
                  </a:cubicBezTo>
                  <a:cubicBezTo>
                    <a:pt x="10360" y="2426"/>
                    <a:pt x="10353" y="2419"/>
                    <a:pt x="10353" y="2390"/>
                  </a:cubicBezTo>
                  <a:lnTo>
                    <a:pt x="10447" y="2265"/>
                  </a:lnTo>
                  <a:cubicBezTo>
                    <a:pt x="10458" y="2213"/>
                    <a:pt x="10385" y="2203"/>
                    <a:pt x="10458" y="2119"/>
                  </a:cubicBezTo>
                  <a:lnTo>
                    <a:pt x="10458" y="2119"/>
                  </a:lnTo>
                  <a:cubicBezTo>
                    <a:pt x="10447" y="2124"/>
                    <a:pt x="10437" y="2129"/>
                    <a:pt x="10430" y="2129"/>
                  </a:cubicBezTo>
                  <a:cubicBezTo>
                    <a:pt x="10424" y="2129"/>
                    <a:pt x="10421" y="2124"/>
                    <a:pt x="10426" y="2109"/>
                  </a:cubicBezTo>
                  <a:cubicBezTo>
                    <a:pt x="10614" y="1608"/>
                    <a:pt x="10604" y="1044"/>
                    <a:pt x="10792" y="522"/>
                  </a:cubicBezTo>
                  <a:lnTo>
                    <a:pt x="10792" y="522"/>
                  </a:lnTo>
                  <a:cubicBezTo>
                    <a:pt x="10781" y="548"/>
                    <a:pt x="10773" y="558"/>
                    <a:pt x="10769" y="558"/>
                  </a:cubicBezTo>
                  <a:cubicBezTo>
                    <a:pt x="10762" y="558"/>
                    <a:pt x="10764" y="525"/>
                    <a:pt x="10771" y="491"/>
                  </a:cubicBezTo>
                  <a:lnTo>
                    <a:pt x="10771" y="491"/>
                  </a:lnTo>
                  <a:cubicBezTo>
                    <a:pt x="10768" y="500"/>
                    <a:pt x="10764" y="503"/>
                    <a:pt x="10760" y="503"/>
                  </a:cubicBezTo>
                  <a:cubicBezTo>
                    <a:pt x="10750" y="503"/>
                    <a:pt x="10738" y="489"/>
                    <a:pt x="10726" y="489"/>
                  </a:cubicBezTo>
                  <a:cubicBezTo>
                    <a:pt x="10724" y="489"/>
                    <a:pt x="10721" y="490"/>
                    <a:pt x="10719" y="491"/>
                  </a:cubicBezTo>
                  <a:lnTo>
                    <a:pt x="10802" y="272"/>
                  </a:lnTo>
                  <a:cubicBezTo>
                    <a:pt x="10760" y="220"/>
                    <a:pt x="10823" y="32"/>
                    <a:pt x="10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8318099" y="2962492"/>
              <a:ext cx="907" cy="4330"/>
            </a:xfrm>
            <a:custGeom>
              <a:avLst/>
              <a:gdLst/>
              <a:ahLst/>
              <a:cxnLst/>
              <a:rect l="l" t="t" r="r" b="b"/>
              <a:pathLst>
                <a:path w="22" h="105" extrusionOk="0">
                  <a:moveTo>
                    <a:pt x="22" y="0"/>
                  </a:moveTo>
                  <a:cubicBezTo>
                    <a:pt x="18" y="26"/>
                    <a:pt x="15" y="47"/>
                    <a:pt x="13" y="63"/>
                  </a:cubicBezTo>
                  <a:lnTo>
                    <a:pt x="13" y="63"/>
                  </a:lnTo>
                  <a:cubicBezTo>
                    <a:pt x="18" y="44"/>
                    <a:pt x="22" y="24"/>
                    <a:pt x="22" y="0"/>
                  </a:cubicBezTo>
                  <a:close/>
                  <a:moveTo>
                    <a:pt x="13" y="63"/>
                  </a:moveTo>
                  <a:lnTo>
                    <a:pt x="13" y="63"/>
                  </a:lnTo>
                  <a:cubicBezTo>
                    <a:pt x="10" y="77"/>
                    <a:pt x="5" y="91"/>
                    <a:pt x="1" y="105"/>
                  </a:cubicBezTo>
                  <a:cubicBezTo>
                    <a:pt x="7" y="105"/>
                    <a:pt x="10" y="92"/>
                    <a:pt x="13" y="63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392570" y="312603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8170064" y="3082569"/>
              <a:ext cx="2185" cy="866"/>
            </a:xfrm>
            <a:custGeom>
              <a:avLst/>
              <a:gdLst/>
              <a:ahLst/>
              <a:cxnLst/>
              <a:rect l="l" t="t" r="r" b="b"/>
              <a:pathLst>
                <a:path w="53" h="21" extrusionOk="0">
                  <a:moveTo>
                    <a:pt x="0" y="0"/>
                  </a:moveTo>
                  <a:cubicBezTo>
                    <a:pt x="32" y="0"/>
                    <a:pt x="42" y="10"/>
                    <a:pt x="53" y="21"/>
                  </a:cubicBezTo>
                  <a:cubicBezTo>
                    <a:pt x="53" y="10"/>
                    <a:pt x="42" y="0"/>
                    <a:pt x="0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8119262" y="2990862"/>
              <a:ext cx="907" cy="3917"/>
            </a:xfrm>
            <a:custGeom>
              <a:avLst/>
              <a:gdLst/>
              <a:ahLst/>
              <a:cxnLst/>
              <a:rect l="l" t="t" r="r" b="b"/>
              <a:pathLst>
                <a:path w="22" h="95" extrusionOk="0">
                  <a:moveTo>
                    <a:pt x="1" y="1"/>
                  </a:moveTo>
                  <a:lnTo>
                    <a:pt x="1" y="95"/>
                  </a:lnTo>
                  <a:cubicBezTo>
                    <a:pt x="1" y="53"/>
                    <a:pt x="11" y="32"/>
                    <a:pt x="22" y="11"/>
                  </a:cubicBezTo>
                  <a:cubicBezTo>
                    <a:pt x="16" y="11"/>
                    <a:pt x="10" y="18"/>
                    <a:pt x="6" y="18"/>
                  </a:cubicBezTo>
                  <a:cubicBezTo>
                    <a:pt x="3" y="18"/>
                    <a:pt x="1" y="14"/>
                    <a:pt x="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8132251" y="2959894"/>
              <a:ext cx="825" cy="2433"/>
            </a:xfrm>
            <a:custGeom>
              <a:avLst/>
              <a:gdLst/>
              <a:ahLst/>
              <a:cxnLst/>
              <a:rect l="l" t="t" r="r" b="b"/>
              <a:pathLst>
                <a:path w="20" h="59" extrusionOk="0">
                  <a:moveTo>
                    <a:pt x="9" y="1"/>
                  </a:moveTo>
                  <a:cubicBezTo>
                    <a:pt x="3" y="34"/>
                    <a:pt x="0" y="59"/>
                    <a:pt x="5" y="59"/>
                  </a:cubicBezTo>
                  <a:cubicBezTo>
                    <a:pt x="8" y="59"/>
                    <a:pt x="12" y="51"/>
                    <a:pt x="20" y="32"/>
                  </a:cubicBezTo>
                  <a:cubicBezTo>
                    <a:pt x="20" y="21"/>
                    <a:pt x="20" y="1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8124004" y="2983151"/>
              <a:ext cx="1773" cy="5196"/>
            </a:xfrm>
            <a:custGeom>
              <a:avLst/>
              <a:gdLst/>
              <a:ahLst/>
              <a:cxnLst/>
              <a:rect l="l" t="t" r="r" b="b"/>
              <a:pathLst>
                <a:path w="43" h="126" extrusionOk="0">
                  <a:moveTo>
                    <a:pt x="42" y="0"/>
                  </a:moveTo>
                  <a:cubicBezTo>
                    <a:pt x="42" y="3"/>
                    <a:pt x="41" y="7"/>
                    <a:pt x="41" y="10"/>
                  </a:cubicBezTo>
                  <a:lnTo>
                    <a:pt x="41" y="10"/>
                  </a:lnTo>
                  <a:cubicBezTo>
                    <a:pt x="36" y="8"/>
                    <a:pt x="32" y="6"/>
                    <a:pt x="28" y="6"/>
                  </a:cubicBezTo>
                  <a:cubicBezTo>
                    <a:pt x="1" y="6"/>
                    <a:pt x="2" y="61"/>
                    <a:pt x="11" y="115"/>
                  </a:cubicBezTo>
                  <a:lnTo>
                    <a:pt x="11" y="125"/>
                  </a:lnTo>
                  <a:cubicBezTo>
                    <a:pt x="41" y="115"/>
                    <a:pt x="33" y="68"/>
                    <a:pt x="41" y="10"/>
                  </a:cubicBezTo>
                  <a:lnTo>
                    <a:pt x="41" y="10"/>
                  </a:lnTo>
                  <a:cubicBezTo>
                    <a:pt x="42" y="10"/>
                    <a:pt x="42" y="10"/>
                    <a:pt x="42" y="11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25406" y="2980017"/>
              <a:ext cx="371" cy="2309"/>
            </a:xfrm>
            <a:custGeom>
              <a:avLst/>
              <a:gdLst/>
              <a:ahLst/>
              <a:cxnLst/>
              <a:rect l="l" t="t" r="r" b="b"/>
              <a:pathLst>
                <a:path w="9" h="56" extrusionOk="0">
                  <a:moveTo>
                    <a:pt x="5" y="1"/>
                  </a:moveTo>
                  <a:cubicBezTo>
                    <a:pt x="1" y="1"/>
                    <a:pt x="8" y="28"/>
                    <a:pt x="8" y="55"/>
                  </a:cubicBezTo>
                  <a:cubicBezTo>
                    <a:pt x="8" y="45"/>
                    <a:pt x="8" y="24"/>
                    <a:pt x="8" y="3"/>
                  </a:cubicBezTo>
                  <a:cubicBezTo>
                    <a:pt x="7" y="2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117489" y="3012634"/>
              <a:ext cx="2268" cy="4000"/>
            </a:xfrm>
            <a:custGeom>
              <a:avLst/>
              <a:gdLst/>
              <a:ahLst/>
              <a:cxnLst/>
              <a:rect l="l" t="t" r="r" b="b"/>
              <a:pathLst>
                <a:path w="55" h="97" extrusionOk="0">
                  <a:moveTo>
                    <a:pt x="15" y="0"/>
                  </a:moveTo>
                  <a:cubicBezTo>
                    <a:pt x="0" y="0"/>
                    <a:pt x="31" y="96"/>
                    <a:pt x="43" y="96"/>
                  </a:cubicBezTo>
                  <a:cubicBezTo>
                    <a:pt x="48" y="96"/>
                    <a:pt x="49" y="81"/>
                    <a:pt x="44" y="37"/>
                  </a:cubicBezTo>
                  <a:cubicBezTo>
                    <a:pt x="54" y="5"/>
                    <a:pt x="13" y="16"/>
                    <a:pt x="23" y="5"/>
                  </a:cubicBezTo>
                  <a:cubicBezTo>
                    <a:pt x="20" y="2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127014" y="2986573"/>
              <a:ext cx="1361" cy="2185"/>
            </a:xfrm>
            <a:custGeom>
              <a:avLst/>
              <a:gdLst/>
              <a:ahLst/>
              <a:cxnLst/>
              <a:rect l="l" t="t" r="r" b="b"/>
              <a:pathLst>
                <a:path w="33" h="53" extrusionOk="0">
                  <a:moveTo>
                    <a:pt x="32" y="1"/>
                  </a:moveTo>
                  <a:lnTo>
                    <a:pt x="1" y="21"/>
                  </a:lnTo>
                  <a:lnTo>
                    <a:pt x="22" y="5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125323" y="3001212"/>
              <a:ext cx="866" cy="5196"/>
            </a:xfrm>
            <a:custGeom>
              <a:avLst/>
              <a:gdLst/>
              <a:ahLst/>
              <a:cxnLst/>
              <a:rect l="l" t="t" r="r" b="b"/>
              <a:pathLst>
                <a:path w="21" h="126" extrusionOk="0">
                  <a:moveTo>
                    <a:pt x="10" y="0"/>
                  </a:moveTo>
                  <a:cubicBezTo>
                    <a:pt x="0" y="53"/>
                    <a:pt x="0" y="126"/>
                    <a:pt x="10" y="126"/>
                  </a:cubicBezTo>
                  <a:cubicBezTo>
                    <a:pt x="10" y="84"/>
                    <a:pt x="10" y="53"/>
                    <a:pt x="21" y="21"/>
                  </a:cubicBezTo>
                  <a:cubicBezTo>
                    <a:pt x="10" y="21"/>
                    <a:pt x="10" y="11"/>
                    <a:pt x="10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25736" y="2997748"/>
              <a:ext cx="454" cy="3505"/>
            </a:xfrm>
            <a:custGeom>
              <a:avLst/>
              <a:gdLst/>
              <a:ahLst/>
              <a:cxnLst/>
              <a:rect l="l" t="t" r="r" b="b"/>
              <a:pathLst>
                <a:path w="11" h="85" extrusionOk="0">
                  <a:moveTo>
                    <a:pt x="0" y="1"/>
                  </a:moveTo>
                  <a:cubicBezTo>
                    <a:pt x="0" y="22"/>
                    <a:pt x="0" y="53"/>
                    <a:pt x="0" y="84"/>
                  </a:cubicBezTo>
                  <a:cubicBezTo>
                    <a:pt x="11" y="53"/>
                    <a:pt x="11" y="22"/>
                    <a:pt x="0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8127468" y="2992181"/>
              <a:ext cx="907" cy="3917"/>
            </a:xfrm>
            <a:custGeom>
              <a:avLst/>
              <a:gdLst/>
              <a:ahLst/>
              <a:cxnLst/>
              <a:rect l="l" t="t" r="r" b="b"/>
              <a:pathLst>
                <a:path w="22" h="95" extrusionOk="0">
                  <a:moveTo>
                    <a:pt x="21" y="0"/>
                  </a:moveTo>
                  <a:lnTo>
                    <a:pt x="11" y="21"/>
                  </a:lnTo>
                  <a:lnTo>
                    <a:pt x="0" y="94"/>
                  </a:lnTo>
                  <a:cubicBezTo>
                    <a:pt x="11" y="63"/>
                    <a:pt x="11" y="32"/>
                    <a:pt x="21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29158" y="3049127"/>
              <a:ext cx="2185" cy="4288"/>
            </a:xfrm>
            <a:custGeom>
              <a:avLst/>
              <a:gdLst/>
              <a:ahLst/>
              <a:cxnLst/>
              <a:rect l="l" t="t" r="r" b="b"/>
              <a:pathLst>
                <a:path w="53" h="104" extrusionOk="0">
                  <a:moveTo>
                    <a:pt x="4" y="0"/>
                  </a:moveTo>
                  <a:cubicBezTo>
                    <a:pt x="2" y="0"/>
                    <a:pt x="1" y="3"/>
                    <a:pt x="1" y="7"/>
                  </a:cubicBezTo>
                  <a:lnTo>
                    <a:pt x="43" y="101"/>
                  </a:lnTo>
                  <a:cubicBezTo>
                    <a:pt x="44" y="103"/>
                    <a:pt x="45" y="103"/>
                    <a:pt x="46" y="103"/>
                  </a:cubicBezTo>
                  <a:cubicBezTo>
                    <a:pt x="53" y="103"/>
                    <a:pt x="50" y="75"/>
                    <a:pt x="32" y="39"/>
                  </a:cubicBezTo>
                  <a:cubicBezTo>
                    <a:pt x="24" y="23"/>
                    <a:pt x="10" y="0"/>
                    <a:pt x="4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129158" y="3035643"/>
              <a:ext cx="2227" cy="2185"/>
            </a:xfrm>
            <a:custGeom>
              <a:avLst/>
              <a:gdLst/>
              <a:ahLst/>
              <a:cxnLst/>
              <a:rect l="l" t="t" r="r" b="b"/>
              <a:pathLst>
                <a:path w="54" h="53" extrusionOk="0">
                  <a:moveTo>
                    <a:pt x="22" y="0"/>
                  </a:moveTo>
                  <a:cubicBezTo>
                    <a:pt x="22" y="32"/>
                    <a:pt x="11" y="32"/>
                    <a:pt x="1" y="53"/>
                  </a:cubicBezTo>
                  <a:lnTo>
                    <a:pt x="53" y="4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32746" y="3045993"/>
              <a:ext cx="2515" cy="4165"/>
            </a:xfrm>
            <a:custGeom>
              <a:avLst/>
              <a:gdLst/>
              <a:ahLst/>
              <a:cxnLst/>
              <a:rect l="l" t="t" r="r" b="b"/>
              <a:pathLst>
                <a:path w="61" h="101" extrusionOk="0">
                  <a:moveTo>
                    <a:pt x="5" y="0"/>
                  </a:moveTo>
                  <a:cubicBezTo>
                    <a:pt x="1" y="0"/>
                    <a:pt x="1" y="11"/>
                    <a:pt x="8" y="42"/>
                  </a:cubicBezTo>
                  <a:cubicBezTo>
                    <a:pt x="15" y="42"/>
                    <a:pt x="47" y="101"/>
                    <a:pt x="56" y="101"/>
                  </a:cubicBezTo>
                  <a:cubicBezTo>
                    <a:pt x="60" y="101"/>
                    <a:pt x="60" y="88"/>
                    <a:pt x="50" y="52"/>
                  </a:cubicBezTo>
                  <a:cubicBezTo>
                    <a:pt x="36" y="45"/>
                    <a:pt x="12" y="0"/>
                    <a:pt x="5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174352" y="3088136"/>
              <a:ext cx="1361" cy="3051"/>
            </a:xfrm>
            <a:custGeom>
              <a:avLst/>
              <a:gdLst/>
              <a:ahLst/>
              <a:cxnLst/>
              <a:rect l="l" t="t" r="r" b="b"/>
              <a:pathLst>
                <a:path w="33" h="74" extrusionOk="0">
                  <a:moveTo>
                    <a:pt x="11" y="1"/>
                  </a:moveTo>
                  <a:lnTo>
                    <a:pt x="1" y="74"/>
                  </a:lnTo>
                  <a:lnTo>
                    <a:pt x="32" y="1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22474" y="3071353"/>
              <a:ext cx="6598" cy="3505"/>
            </a:xfrm>
            <a:custGeom>
              <a:avLst/>
              <a:gdLst/>
              <a:ahLst/>
              <a:cxnLst/>
              <a:rect l="l" t="t" r="r" b="b"/>
              <a:pathLst>
                <a:path w="160" h="85" extrusionOk="0">
                  <a:moveTo>
                    <a:pt x="118" y="1"/>
                  </a:moveTo>
                  <a:lnTo>
                    <a:pt x="118" y="1"/>
                  </a:lnTo>
                  <a:cubicBezTo>
                    <a:pt x="3" y="32"/>
                    <a:pt x="107" y="53"/>
                    <a:pt x="3" y="74"/>
                  </a:cubicBezTo>
                  <a:cubicBezTo>
                    <a:pt x="0" y="82"/>
                    <a:pt x="5" y="84"/>
                    <a:pt x="13" y="84"/>
                  </a:cubicBezTo>
                  <a:cubicBezTo>
                    <a:pt x="29" y="84"/>
                    <a:pt x="58" y="74"/>
                    <a:pt x="72" y="74"/>
                  </a:cubicBezTo>
                  <a:cubicBezTo>
                    <a:pt x="78" y="74"/>
                    <a:pt x="81" y="76"/>
                    <a:pt x="76" y="84"/>
                  </a:cubicBezTo>
                  <a:cubicBezTo>
                    <a:pt x="128" y="32"/>
                    <a:pt x="159" y="22"/>
                    <a:pt x="118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24288" y="3074817"/>
              <a:ext cx="1320" cy="866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32" y="0"/>
                  </a:moveTo>
                  <a:cubicBezTo>
                    <a:pt x="25" y="0"/>
                    <a:pt x="23" y="5"/>
                    <a:pt x="16" y="11"/>
                  </a:cubicBezTo>
                  <a:lnTo>
                    <a:pt x="16" y="11"/>
                  </a:lnTo>
                  <a:cubicBezTo>
                    <a:pt x="21" y="8"/>
                    <a:pt x="26" y="5"/>
                    <a:pt x="32" y="0"/>
                  </a:cubicBezTo>
                  <a:close/>
                  <a:moveTo>
                    <a:pt x="16" y="11"/>
                  </a:moveTo>
                  <a:cubicBezTo>
                    <a:pt x="11" y="13"/>
                    <a:pt x="6" y="16"/>
                    <a:pt x="1" y="21"/>
                  </a:cubicBezTo>
                  <a:cubicBezTo>
                    <a:pt x="8" y="17"/>
                    <a:pt x="12" y="14"/>
                    <a:pt x="16" y="1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565552" y="2877258"/>
              <a:ext cx="1361" cy="3505"/>
            </a:xfrm>
            <a:custGeom>
              <a:avLst/>
              <a:gdLst/>
              <a:ahLst/>
              <a:cxnLst/>
              <a:rect l="l" t="t" r="r" b="b"/>
              <a:pathLst>
                <a:path w="33" h="85" extrusionOk="0">
                  <a:moveTo>
                    <a:pt x="32" y="1"/>
                  </a:moveTo>
                  <a:lnTo>
                    <a:pt x="1" y="53"/>
                  </a:lnTo>
                  <a:lnTo>
                    <a:pt x="11" y="8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8564728" y="2871238"/>
              <a:ext cx="1732" cy="3051"/>
            </a:xfrm>
            <a:custGeom>
              <a:avLst/>
              <a:gdLst/>
              <a:ahLst/>
              <a:cxnLst/>
              <a:rect l="l" t="t" r="r" b="b"/>
              <a:pathLst>
                <a:path w="42" h="74" extrusionOk="0">
                  <a:moveTo>
                    <a:pt x="10" y="1"/>
                  </a:moveTo>
                  <a:cubicBezTo>
                    <a:pt x="10" y="21"/>
                    <a:pt x="10" y="53"/>
                    <a:pt x="0" y="74"/>
                  </a:cubicBezTo>
                  <a:lnTo>
                    <a:pt x="42" y="5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329315" y="3057168"/>
              <a:ext cx="866" cy="3051"/>
            </a:xfrm>
            <a:custGeom>
              <a:avLst/>
              <a:gdLst/>
              <a:ahLst/>
              <a:cxnLst/>
              <a:rect l="l" t="t" r="r" b="b"/>
              <a:pathLst>
                <a:path w="21" h="74" extrusionOk="0">
                  <a:moveTo>
                    <a:pt x="11" y="0"/>
                  </a:moveTo>
                  <a:cubicBezTo>
                    <a:pt x="0" y="11"/>
                    <a:pt x="0" y="32"/>
                    <a:pt x="11" y="73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344366" y="3095476"/>
              <a:ext cx="1320" cy="1732"/>
            </a:xfrm>
            <a:custGeom>
              <a:avLst/>
              <a:gdLst/>
              <a:ahLst/>
              <a:cxnLst/>
              <a:rect l="l" t="t" r="r" b="b"/>
              <a:pathLst>
                <a:path w="32" h="42" extrusionOk="0">
                  <a:moveTo>
                    <a:pt x="21" y="0"/>
                  </a:moveTo>
                  <a:lnTo>
                    <a:pt x="0" y="42"/>
                  </a:lnTo>
                  <a:lnTo>
                    <a:pt x="32" y="1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389986" y="2677139"/>
              <a:ext cx="1022587" cy="535024"/>
            </a:xfrm>
            <a:custGeom>
              <a:avLst/>
              <a:gdLst/>
              <a:ahLst/>
              <a:cxnLst/>
              <a:rect l="l" t="t" r="r" b="b"/>
              <a:pathLst>
                <a:path w="24799" h="12975" extrusionOk="0">
                  <a:moveTo>
                    <a:pt x="4469" y="0"/>
                  </a:moveTo>
                  <a:cubicBezTo>
                    <a:pt x="3122" y="0"/>
                    <a:pt x="2238" y="157"/>
                    <a:pt x="2109" y="544"/>
                  </a:cubicBezTo>
                  <a:cubicBezTo>
                    <a:pt x="1431" y="2569"/>
                    <a:pt x="1" y="5272"/>
                    <a:pt x="3768" y="7150"/>
                  </a:cubicBezTo>
                  <a:cubicBezTo>
                    <a:pt x="7536" y="9040"/>
                    <a:pt x="24799" y="12974"/>
                    <a:pt x="24799" y="12974"/>
                  </a:cubicBezTo>
                  <a:lnTo>
                    <a:pt x="24329" y="2840"/>
                  </a:lnTo>
                  <a:cubicBezTo>
                    <a:pt x="24329" y="2840"/>
                    <a:pt x="10204" y="0"/>
                    <a:pt x="4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8367169" y="3114403"/>
              <a:ext cx="3917" cy="2763"/>
            </a:xfrm>
            <a:custGeom>
              <a:avLst/>
              <a:gdLst/>
              <a:ahLst/>
              <a:cxnLst/>
              <a:rect l="l" t="t" r="r" b="b"/>
              <a:pathLst>
                <a:path w="95" h="6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5"/>
                    <a:pt x="14" y="9"/>
                    <a:pt x="21" y="12"/>
                  </a:cubicBezTo>
                  <a:lnTo>
                    <a:pt x="21" y="12"/>
                  </a:lnTo>
                  <a:cubicBezTo>
                    <a:pt x="15" y="8"/>
                    <a:pt x="8" y="4"/>
                    <a:pt x="1" y="0"/>
                  </a:cubicBezTo>
                  <a:close/>
                  <a:moveTo>
                    <a:pt x="21" y="12"/>
                  </a:moveTo>
                  <a:cubicBezTo>
                    <a:pt x="54" y="36"/>
                    <a:pt x="68" y="66"/>
                    <a:pt x="81" y="66"/>
                  </a:cubicBezTo>
                  <a:cubicBezTo>
                    <a:pt x="85" y="66"/>
                    <a:pt x="90" y="62"/>
                    <a:pt x="94" y="53"/>
                  </a:cubicBezTo>
                  <a:cubicBezTo>
                    <a:pt x="70" y="36"/>
                    <a:pt x="45" y="26"/>
                    <a:pt x="21" y="12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364243" y="2685720"/>
              <a:ext cx="1022596" cy="535029"/>
            </a:xfrm>
            <a:custGeom>
              <a:avLst/>
              <a:gdLst/>
              <a:ahLst/>
              <a:cxnLst/>
              <a:rect l="l" t="t" r="r" b="b"/>
              <a:pathLst>
                <a:path w="24799" h="12975" extrusionOk="0">
                  <a:moveTo>
                    <a:pt x="4469" y="0"/>
                  </a:moveTo>
                  <a:cubicBezTo>
                    <a:pt x="3122" y="0"/>
                    <a:pt x="2238" y="157"/>
                    <a:pt x="2109" y="544"/>
                  </a:cubicBezTo>
                  <a:cubicBezTo>
                    <a:pt x="1431" y="2569"/>
                    <a:pt x="1" y="5272"/>
                    <a:pt x="3768" y="7150"/>
                  </a:cubicBezTo>
                  <a:cubicBezTo>
                    <a:pt x="7536" y="9040"/>
                    <a:pt x="24799" y="12974"/>
                    <a:pt x="24799" y="12974"/>
                  </a:cubicBezTo>
                  <a:lnTo>
                    <a:pt x="24329" y="2840"/>
                  </a:lnTo>
                  <a:cubicBezTo>
                    <a:pt x="24329" y="2840"/>
                    <a:pt x="10204" y="0"/>
                    <a:pt x="4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295131" y="2822250"/>
              <a:ext cx="244402" cy="565873"/>
            </a:xfrm>
            <a:custGeom>
              <a:avLst/>
              <a:gdLst/>
              <a:ahLst/>
              <a:cxnLst/>
              <a:rect l="l" t="t" r="r" b="b"/>
              <a:pathLst>
                <a:path w="5927" h="13723" extrusionOk="0">
                  <a:moveTo>
                    <a:pt x="2667" y="1"/>
                  </a:moveTo>
                  <a:cubicBezTo>
                    <a:pt x="2566" y="1"/>
                    <a:pt x="2463" y="16"/>
                    <a:pt x="2359" y="51"/>
                  </a:cubicBezTo>
                  <a:cubicBezTo>
                    <a:pt x="1890" y="207"/>
                    <a:pt x="1462" y="969"/>
                    <a:pt x="1055" y="1930"/>
                  </a:cubicBezTo>
                  <a:cubicBezTo>
                    <a:pt x="0" y="4414"/>
                    <a:pt x="324" y="6772"/>
                    <a:pt x="1712" y="9862"/>
                  </a:cubicBezTo>
                  <a:cubicBezTo>
                    <a:pt x="2751" y="12181"/>
                    <a:pt x="4677" y="13723"/>
                    <a:pt x="5499" y="13723"/>
                  </a:cubicBezTo>
                  <a:cubicBezTo>
                    <a:pt x="5775" y="13723"/>
                    <a:pt x="5926" y="13548"/>
                    <a:pt x="5876" y="13170"/>
                  </a:cubicBezTo>
                  <a:cubicBezTo>
                    <a:pt x="5678" y="11657"/>
                    <a:pt x="3831" y="573"/>
                    <a:pt x="3831" y="573"/>
                  </a:cubicBezTo>
                  <a:cubicBezTo>
                    <a:pt x="3831" y="573"/>
                    <a:pt x="3290" y="1"/>
                    <a:pt x="2667" y="1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212660" y="2878990"/>
              <a:ext cx="931342" cy="2247452"/>
            </a:xfrm>
            <a:custGeom>
              <a:avLst/>
              <a:gdLst/>
              <a:ahLst/>
              <a:cxnLst/>
              <a:rect l="l" t="t" r="r" b="b"/>
              <a:pathLst>
                <a:path w="22586" h="54503" extrusionOk="0">
                  <a:moveTo>
                    <a:pt x="12692" y="0"/>
                  </a:moveTo>
                  <a:lnTo>
                    <a:pt x="3184" y="42676"/>
                  </a:lnTo>
                  <a:cubicBezTo>
                    <a:pt x="3184" y="42676"/>
                    <a:pt x="1" y="53186"/>
                    <a:pt x="1973" y="54105"/>
                  </a:cubicBezTo>
                  <a:cubicBezTo>
                    <a:pt x="2539" y="54367"/>
                    <a:pt x="3375" y="54503"/>
                    <a:pt x="4327" y="54503"/>
                  </a:cubicBezTo>
                  <a:cubicBezTo>
                    <a:pt x="6675" y="54503"/>
                    <a:pt x="9732" y="53676"/>
                    <a:pt x="11210" y="51871"/>
                  </a:cubicBezTo>
                  <a:cubicBezTo>
                    <a:pt x="13276" y="49346"/>
                    <a:pt x="17461" y="34494"/>
                    <a:pt x="19017" y="27606"/>
                  </a:cubicBezTo>
                  <a:cubicBezTo>
                    <a:pt x="20572" y="20717"/>
                    <a:pt x="22586" y="10114"/>
                    <a:pt x="20645" y="5480"/>
                  </a:cubicBezTo>
                  <a:cubicBezTo>
                    <a:pt x="18693" y="846"/>
                    <a:pt x="12692" y="0"/>
                    <a:pt x="12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402715" y="2531252"/>
              <a:ext cx="317224" cy="435982"/>
            </a:xfrm>
            <a:custGeom>
              <a:avLst/>
              <a:gdLst/>
              <a:ahLst/>
              <a:cxnLst/>
              <a:rect l="l" t="t" r="r" b="b"/>
              <a:pathLst>
                <a:path w="7693" h="10573" extrusionOk="0">
                  <a:moveTo>
                    <a:pt x="2098" y="0"/>
                  </a:moveTo>
                  <a:lnTo>
                    <a:pt x="2057" y="188"/>
                  </a:lnTo>
                  <a:lnTo>
                    <a:pt x="1" y="10573"/>
                  </a:lnTo>
                  <a:lnTo>
                    <a:pt x="1" y="10573"/>
                  </a:lnTo>
                  <a:lnTo>
                    <a:pt x="7693" y="10302"/>
                  </a:lnTo>
                  <a:lnTo>
                    <a:pt x="7442" y="9842"/>
                  </a:lnTo>
                  <a:lnTo>
                    <a:pt x="2328" y="41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426837" y="2917174"/>
              <a:ext cx="290091" cy="50513"/>
            </a:xfrm>
            <a:custGeom>
              <a:avLst/>
              <a:gdLst/>
              <a:ahLst/>
              <a:cxnLst/>
              <a:rect l="l" t="t" r="r" b="b"/>
              <a:pathLst>
                <a:path w="7035" h="1225" extrusionOk="0">
                  <a:moveTo>
                    <a:pt x="3364" y="0"/>
                  </a:moveTo>
                  <a:cubicBezTo>
                    <a:pt x="2504" y="0"/>
                    <a:pt x="198" y="567"/>
                    <a:pt x="198" y="567"/>
                  </a:cubicBezTo>
                  <a:lnTo>
                    <a:pt x="0" y="1224"/>
                  </a:lnTo>
                  <a:lnTo>
                    <a:pt x="7035" y="609"/>
                  </a:lnTo>
                  <a:lnTo>
                    <a:pt x="6680" y="264"/>
                  </a:lnTo>
                  <a:cubicBezTo>
                    <a:pt x="6680" y="264"/>
                    <a:pt x="4237" y="66"/>
                    <a:pt x="3465" y="3"/>
                  </a:cubicBezTo>
                  <a:cubicBezTo>
                    <a:pt x="3434" y="1"/>
                    <a:pt x="3400" y="0"/>
                    <a:pt x="3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7339872" y="2531252"/>
              <a:ext cx="1199042" cy="1194713"/>
            </a:xfrm>
            <a:custGeom>
              <a:avLst/>
              <a:gdLst/>
              <a:ahLst/>
              <a:cxnLst/>
              <a:rect l="l" t="t" r="r" b="b"/>
              <a:pathLst>
                <a:path w="29078" h="28973" extrusionOk="0">
                  <a:moveTo>
                    <a:pt x="3622" y="0"/>
                  </a:moveTo>
                  <a:lnTo>
                    <a:pt x="1201" y="84"/>
                  </a:lnTo>
                  <a:lnTo>
                    <a:pt x="1" y="11690"/>
                  </a:lnTo>
                  <a:lnTo>
                    <a:pt x="27502" y="28973"/>
                  </a:lnTo>
                  <a:lnTo>
                    <a:pt x="29078" y="27011"/>
                  </a:lnTo>
                  <a:cubicBezTo>
                    <a:pt x="29078" y="27011"/>
                    <a:pt x="24392" y="17273"/>
                    <a:pt x="22847" y="14121"/>
                  </a:cubicBezTo>
                  <a:cubicBezTo>
                    <a:pt x="21302" y="10980"/>
                    <a:pt x="21021" y="10750"/>
                    <a:pt x="21021" y="10750"/>
                  </a:cubicBezTo>
                  <a:cubicBezTo>
                    <a:pt x="21021" y="10750"/>
                    <a:pt x="13266" y="10145"/>
                    <a:pt x="8966" y="9842"/>
                  </a:cubicBezTo>
                  <a:cubicBezTo>
                    <a:pt x="7891" y="9769"/>
                    <a:pt x="7025" y="9717"/>
                    <a:pt x="6555" y="9686"/>
                  </a:cubicBezTo>
                  <a:cubicBezTo>
                    <a:pt x="6317" y="9673"/>
                    <a:pt x="6086" y="9667"/>
                    <a:pt x="5861" y="9667"/>
                  </a:cubicBezTo>
                  <a:cubicBezTo>
                    <a:pt x="3877" y="9667"/>
                    <a:pt x="2454" y="10114"/>
                    <a:pt x="2454" y="10114"/>
                  </a:cubicBezTo>
                  <a:lnTo>
                    <a:pt x="3852" y="418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7428528" y="2531252"/>
              <a:ext cx="70224" cy="419652"/>
            </a:xfrm>
            <a:custGeom>
              <a:avLst/>
              <a:gdLst/>
              <a:ahLst/>
              <a:cxnLst/>
              <a:rect l="l" t="t" r="r" b="b"/>
              <a:pathLst>
                <a:path w="1703" h="10177" extrusionOk="0">
                  <a:moveTo>
                    <a:pt x="1472" y="0"/>
                  </a:moveTo>
                  <a:lnTo>
                    <a:pt x="1431" y="188"/>
                  </a:lnTo>
                  <a:lnTo>
                    <a:pt x="1" y="10176"/>
                  </a:lnTo>
                  <a:lnTo>
                    <a:pt x="304" y="10114"/>
                  </a:lnTo>
                  <a:lnTo>
                    <a:pt x="1702" y="418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7804677" y="3744562"/>
              <a:ext cx="519483" cy="525834"/>
            </a:xfrm>
            <a:custGeom>
              <a:avLst/>
              <a:gdLst/>
              <a:ahLst/>
              <a:cxnLst/>
              <a:rect l="l" t="t" r="r" b="b"/>
              <a:pathLst>
                <a:path w="12598" h="12752" extrusionOk="0">
                  <a:moveTo>
                    <a:pt x="6863" y="0"/>
                  </a:moveTo>
                  <a:cubicBezTo>
                    <a:pt x="5080" y="0"/>
                    <a:pt x="2432" y="321"/>
                    <a:pt x="2432" y="321"/>
                  </a:cubicBezTo>
                  <a:lnTo>
                    <a:pt x="1" y="3755"/>
                  </a:lnTo>
                  <a:lnTo>
                    <a:pt x="3539" y="12752"/>
                  </a:lnTo>
                  <a:lnTo>
                    <a:pt x="12598" y="9527"/>
                  </a:lnTo>
                  <a:cubicBezTo>
                    <a:pt x="12598" y="9527"/>
                    <a:pt x="9018" y="760"/>
                    <a:pt x="8392" y="217"/>
                  </a:cubicBezTo>
                  <a:cubicBezTo>
                    <a:pt x="8207" y="57"/>
                    <a:pt x="7611" y="0"/>
                    <a:pt x="6863" y="0"/>
                  </a:cubicBezTo>
                  <a:close/>
                </a:path>
              </a:pathLst>
            </a:custGeom>
            <a:solidFill>
              <a:srgbClr val="7C3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7316656" y="2520902"/>
              <a:ext cx="1163291" cy="1234794"/>
            </a:xfrm>
            <a:custGeom>
              <a:avLst/>
              <a:gdLst/>
              <a:ahLst/>
              <a:cxnLst/>
              <a:rect l="l" t="t" r="r" b="b"/>
              <a:pathLst>
                <a:path w="28211" h="29945" extrusionOk="0">
                  <a:moveTo>
                    <a:pt x="1336" y="1"/>
                  </a:moveTo>
                  <a:lnTo>
                    <a:pt x="0" y="11826"/>
                  </a:lnTo>
                  <a:lnTo>
                    <a:pt x="8976" y="29913"/>
                  </a:lnTo>
                  <a:lnTo>
                    <a:pt x="28002" y="29944"/>
                  </a:lnTo>
                  <a:lnTo>
                    <a:pt x="28211" y="29662"/>
                  </a:lnTo>
                  <a:lnTo>
                    <a:pt x="28065" y="29224"/>
                  </a:lnTo>
                  <a:lnTo>
                    <a:pt x="20676" y="12389"/>
                  </a:lnTo>
                  <a:lnTo>
                    <a:pt x="20091" y="12379"/>
                  </a:lnTo>
                  <a:lnTo>
                    <a:pt x="564" y="11941"/>
                  </a:lnTo>
                  <a:lnTo>
                    <a:pt x="1764" y="335"/>
                  </a:lnTo>
                  <a:lnTo>
                    <a:pt x="2265" y="314"/>
                  </a:lnTo>
                  <a:lnTo>
                    <a:pt x="2015" y="11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7527946" y="3461275"/>
              <a:ext cx="512185" cy="472145"/>
            </a:xfrm>
            <a:custGeom>
              <a:avLst/>
              <a:gdLst/>
              <a:ahLst/>
              <a:cxnLst/>
              <a:rect l="l" t="t" r="r" b="b"/>
              <a:pathLst>
                <a:path w="12421" h="11450" extrusionOk="0">
                  <a:moveTo>
                    <a:pt x="3330" y="0"/>
                  </a:moveTo>
                  <a:cubicBezTo>
                    <a:pt x="2693" y="0"/>
                    <a:pt x="2704" y="616"/>
                    <a:pt x="2704" y="616"/>
                  </a:cubicBezTo>
                  <a:cubicBezTo>
                    <a:pt x="2704" y="616"/>
                    <a:pt x="2347" y="321"/>
                    <a:pt x="1978" y="321"/>
                  </a:cubicBezTo>
                  <a:cubicBezTo>
                    <a:pt x="1892" y="321"/>
                    <a:pt x="1806" y="337"/>
                    <a:pt x="1723" y="376"/>
                  </a:cubicBezTo>
                  <a:cubicBezTo>
                    <a:pt x="1285" y="574"/>
                    <a:pt x="1295" y="1034"/>
                    <a:pt x="1295" y="1034"/>
                  </a:cubicBezTo>
                  <a:cubicBezTo>
                    <a:pt x="1295" y="1034"/>
                    <a:pt x="1056" y="824"/>
                    <a:pt x="796" y="824"/>
                  </a:cubicBezTo>
                  <a:cubicBezTo>
                    <a:pt x="618" y="824"/>
                    <a:pt x="431" y="922"/>
                    <a:pt x="303" y="1253"/>
                  </a:cubicBezTo>
                  <a:cubicBezTo>
                    <a:pt x="1" y="2067"/>
                    <a:pt x="606" y="2881"/>
                    <a:pt x="1097" y="4248"/>
                  </a:cubicBezTo>
                  <a:cubicBezTo>
                    <a:pt x="1598" y="5605"/>
                    <a:pt x="2620" y="8611"/>
                    <a:pt x="3424" y="9905"/>
                  </a:cubicBezTo>
                  <a:cubicBezTo>
                    <a:pt x="4228" y="11199"/>
                    <a:pt x="5365" y="11439"/>
                    <a:pt x="6273" y="11450"/>
                  </a:cubicBezTo>
                  <a:cubicBezTo>
                    <a:pt x="7181" y="11450"/>
                    <a:pt x="12421" y="10959"/>
                    <a:pt x="12421" y="10959"/>
                  </a:cubicBezTo>
                  <a:lnTo>
                    <a:pt x="10667" y="8204"/>
                  </a:lnTo>
                  <a:cubicBezTo>
                    <a:pt x="10667" y="8068"/>
                    <a:pt x="8183" y="4415"/>
                    <a:pt x="7714" y="3737"/>
                  </a:cubicBezTo>
                  <a:cubicBezTo>
                    <a:pt x="7254" y="3048"/>
                    <a:pt x="7056" y="1963"/>
                    <a:pt x="6555" y="1211"/>
                  </a:cubicBezTo>
                  <a:cubicBezTo>
                    <a:pt x="6162" y="621"/>
                    <a:pt x="5582" y="218"/>
                    <a:pt x="5154" y="218"/>
                  </a:cubicBezTo>
                  <a:cubicBezTo>
                    <a:pt x="5037" y="218"/>
                    <a:pt x="4931" y="248"/>
                    <a:pt x="4843" y="313"/>
                  </a:cubicBezTo>
                  <a:cubicBezTo>
                    <a:pt x="4436" y="627"/>
                    <a:pt x="4708" y="1138"/>
                    <a:pt x="4708" y="1138"/>
                  </a:cubicBezTo>
                  <a:cubicBezTo>
                    <a:pt x="4708" y="1138"/>
                    <a:pt x="3977" y="11"/>
                    <a:pt x="3330" y="0"/>
                  </a:cubicBezTo>
                  <a:close/>
                </a:path>
              </a:pathLst>
            </a:custGeom>
            <a:solidFill>
              <a:srgbClr val="7C3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8519534" y="2719615"/>
              <a:ext cx="122180" cy="105480"/>
            </a:xfrm>
            <a:custGeom>
              <a:avLst/>
              <a:gdLst/>
              <a:ahLst/>
              <a:cxnLst/>
              <a:rect l="l" t="t" r="r" b="b"/>
              <a:pathLst>
                <a:path w="2963" h="2558" extrusionOk="0">
                  <a:moveTo>
                    <a:pt x="1721" y="0"/>
                  </a:moveTo>
                  <a:cubicBezTo>
                    <a:pt x="1678" y="0"/>
                    <a:pt x="1633" y="1"/>
                    <a:pt x="1587" y="4"/>
                  </a:cubicBezTo>
                  <a:cubicBezTo>
                    <a:pt x="543" y="56"/>
                    <a:pt x="0" y="807"/>
                    <a:pt x="0" y="807"/>
                  </a:cubicBezTo>
                  <a:lnTo>
                    <a:pt x="146" y="2394"/>
                  </a:lnTo>
                  <a:cubicBezTo>
                    <a:pt x="146" y="2394"/>
                    <a:pt x="423" y="2557"/>
                    <a:pt x="976" y="2557"/>
                  </a:cubicBezTo>
                  <a:cubicBezTo>
                    <a:pt x="1136" y="2557"/>
                    <a:pt x="1318" y="2544"/>
                    <a:pt x="1524" y="2509"/>
                  </a:cubicBezTo>
                  <a:cubicBezTo>
                    <a:pt x="2453" y="2362"/>
                    <a:pt x="2881" y="1392"/>
                    <a:pt x="2922" y="954"/>
                  </a:cubicBezTo>
                  <a:cubicBezTo>
                    <a:pt x="2962" y="525"/>
                    <a:pt x="2659" y="0"/>
                    <a:pt x="1721" y="0"/>
                  </a:cubicBezTo>
                  <a:close/>
                </a:path>
              </a:pathLst>
            </a:custGeom>
            <a:solidFill>
              <a:srgbClr val="7C3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8120994" y="2716317"/>
              <a:ext cx="114098" cy="91048"/>
            </a:xfrm>
            <a:custGeom>
              <a:avLst/>
              <a:gdLst/>
              <a:ahLst/>
              <a:cxnLst/>
              <a:rect l="l" t="t" r="r" b="b"/>
              <a:pathLst>
                <a:path w="2767" h="2208" extrusionOk="0">
                  <a:moveTo>
                    <a:pt x="1257" y="0"/>
                  </a:moveTo>
                  <a:cubicBezTo>
                    <a:pt x="1249" y="0"/>
                    <a:pt x="1240" y="0"/>
                    <a:pt x="1232" y="0"/>
                  </a:cubicBezTo>
                  <a:cubicBezTo>
                    <a:pt x="564" y="11"/>
                    <a:pt x="1" y="366"/>
                    <a:pt x="1" y="1023"/>
                  </a:cubicBezTo>
                  <a:cubicBezTo>
                    <a:pt x="1" y="1681"/>
                    <a:pt x="585" y="2109"/>
                    <a:pt x="1055" y="2171"/>
                  </a:cubicBezTo>
                  <a:cubicBezTo>
                    <a:pt x="1213" y="2192"/>
                    <a:pt x="1384" y="2207"/>
                    <a:pt x="1553" y="2207"/>
                  </a:cubicBezTo>
                  <a:cubicBezTo>
                    <a:pt x="1885" y="2207"/>
                    <a:pt x="2211" y="2149"/>
                    <a:pt x="2432" y="1962"/>
                  </a:cubicBezTo>
                  <a:cubicBezTo>
                    <a:pt x="2766" y="1691"/>
                    <a:pt x="2464" y="407"/>
                    <a:pt x="2464" y="407"/>
                  </a:cubicBezTo>
                  <a:cubicBezTo>
                    <a:pt x="2464" y="407"/>
                    <a:pt x="1914" y="0"/>
                    <a:pt x="1257" y="0"/>
                  </a:cubicBezTo>
                  <a:close/>
                </a:path>
              </a:pathLst>
            </a:custGeom>
            <a:solidFill>
              <a:srgbClr val="7C3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8203217" y="2635413"/>
              <a:ext cx="341718" cy="343037"/>
            </a:xfrm>
            <a:custGeom>
              <a:avLst/>
              <a:gdLst/>
              <a:ahLst/>
              <a:cxnLst/>
              <a:rect l="l" t="t" r="r" b="b"/>
              <a:pathLst>
                <a:path w="8287" h="8319" extrusionOk="0">
                  <a:moveTo>
                    <a:pt x="3611" y="0"/>
                  </a:moveTo>
                  <a:cubicBezTo>
                    <a:pt x="3611" y="0"/>
                    <a:pt x="2478" y="1411"/>
                    <a:pt x="888" y="1411"/>
                  </a:cubicBezTo>
                  <a:cubicBezTo>
                    <a:pt x="732" y="1411"/>
                    <a:pt x="571" y="1397"/>
                    <a:pt x="407" y="1367"/>
                  </a:cubicBezTo>
                  <a:cubicBezTo>
                    <a:pt x="407" y="1367"/>
                    <a:pt x="0" y="3966"/>
                    <a:pt x="178" y="5031"/>
                  </a:cubicBezTo>
                  <a:cubicBezTo>
                    <a:pt x="345" y="6095"/>
                    <a:pt x="1012" y="7494"/>
                    <a:pt x="2296" y="8026"/>
                  </a:cubicBezTo>
                  <a:cubicBezTo>
                    <a:pt x="2751" y="8216"/>
                    <a:pt x="3268" y="8319"/>
                    <a:pt x="3790" y="8319"/>
                  </a:cubicBezTo>
                  <a:cubicBezTo>
                    <a:pt x="4731" y="8319"/>
                    <a:pt x="5692" y="7988"/>
                    <a:pt x="6356" y="7243"/>
                  </a:cubicBezTo>
                  <a:cubicBezTo>
                    <a:pt x="7379" y="6095"/>
                    <a:pt x="7953" y="4290"/>
                    <a:pt x="8120" y="3580"/>
                  </a:cubicBezTo>
                  <a:cubicBezTo>
                    <a:pt x="8287" y="2860"/>
                    <a:pt x="8276" y="2703"/>
                    <a:pt x="8276" y="2703"/>
                  </a:cubicBezTo>
                  <a:cubicBezTo>
                    <a:pt x="8276" y="2703"/>
                    <a:pt x="6304" y="2244"/>
                    <a:pt x="5208" y="1712"/>
                  </a:cubicBezTo>
                  <a:cubicBezTo>
                    <a:pt x="4123" y="1190"/>
                    <a:pt x="3611" y="0"/>
                    <a:pt x="3611" y="0"/>
                  </a:cubicBezTo>
                  <a:close/>
                </a:path>
              </a:pathLst>
            </a:custGeom>
            <a:solidFill>
              <a:srgbClr val="7C3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8353396" y="2732192"/>
              <a:ext cx="137767" cy="43380"/>
            </a:xfrm>
            <a:custGeom>
              <a:avLst/>
              <a:gdLst/>
              <a:ahLst/>
              <a:cxnLst/>
              <a:rect l="l" t="t" r="r" b="b"/>
              <a:pathLst>
                <a:path w="3341" h="1052" extrusionOk="0">
                  <a:moveTo>
                    <a:pt x="1709" y="1"/>
                  </a:moveTo>
                  <a:cubicBezTo>
                    <a:pt x="1572" y="1"/>
                    <a:pt x="1433" y="13"/>
                    <a:pt x="1295" y="43"/>
                  </a:cubicBezTo>
                  <a:cubicBezTo>
                    <a:pt x="1201" y="64"/>
                    <a:pt x="1117" y="85"/>
                    <a:pt x="1034" y="106"/>
                  </a:cubicBezTo>
                  <a:cubicBezTo>
                    <a:pt x="261" y="325"/>
                    <a:pt x="1" y="680"/>
                    <a:pt x="32" y="784"/>
                  </a:cubicBezTo>
                  <a:cubicBezTo>
                    <a:pt x="74" y="868"/>
                    <a:pt x="752" y="1014"/>
                    <a:pt x="1347" y="1045"/>
                  </a:cubicBezTo>
                  <a:cubicBezTo>
                    <a:pt x="1425" y="1049"/>
                    <a:pt x="1503" y="1052"/>
                    <a:pt x="1577" y="1052"/>
                  </a:cubicBezTo>
                  <a:cubicBezTo>
                    <a:pt x="1683" y="1052"/>
                    <a:pt x="1783" y="1047"/>
                    <a:pt x="1869" y="1035"/>
                  </a:cubicBezTo>
                  <a:cubicBezTo>
                    <a:pt x="2474" y="951"/>
                    <a:pt x="3340" y="586"/>
                    <a:pt x="3257" y="461"/>
                  </a:cubicBezTo>
                  <a:cubicBezTo>
                    <a:pt x="3257" y="461"/>
                    <a:pt x="2528" y="1"/>
                    <a:pt x="1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8353396" y="2736522"/>
              <a:ext cx="67626" cy="38802"/>
            </a:xfrm>
            <a:custGeom>
              <a:avLst/>
              <a:gdLst/>
              <a:ahLst/>
              <a:cxnLst/>
              <a:rect l="l" t="t" r="r" b="b"/>
              <a:pathLst>
                <a:path w="1640" h="941" extrusionOk="0">
                  <a:moveTo>
                    <a:pt x="1034" y="1"/>
                  </a:moveTo>
                  <a:cubicBezTo>
                    <a:pt x="261" y="220"/>
                    <a:pt x="1" y="575"/>
                    <a:pt x="32" y="679"/>
                  </a:cubicBezTo>
                  <a:cubicBezTo>
                    <a:pt x="74" y="763"/>
                    <a:pt x="752" y="909"/>
                    <a:pt x="1347" y="940"/>
                  </a:cubicBezTo>
                  <a:cubicBezTo>
                    <a:pt x="1451" y="878"/>
                    <a:pt x="1639" y="721"/>
                    <a:pt x="1597" y="450"/>
                  </a:cubicBezTo>
                  <a:cubicBezTo>
                    <a:pt x="1535" y="95"/>
                    <a:pt x="1138" y="11"/>
                    <a:pt x="1138" y="11"/>
                  </a:cubicBezTo>
                  <a:cubicBezTo>
                    <a:pt x="1128" y="1"/>
                    <a:pt x="1086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8182104" y="2734171"/>
              <a:ext cx="124407" cy="38967"/>
            </a:xfrm>
            <a:custGeom>
              <a:avLst/>
              <a:gdLst/>
              <a:ahLst/>
              <a:cxnLst/>
              <a:rect l="l" t="t" r="r" b="b"/>
              <a:pathLst>
                <a:path w="3017" h="945" extrusionOk="0">
                  <a:moveTo>
                    <a:pt x="1305" y="1"/>
                  </a:moveTo>
                  <a:cubicBezTo>
                    <a:pt x="1259" y="1"/>
                    <a:pt x="1214" y="2"/>
                    <a:pt x="1170" y="6"/>
                  </a:cubicBezTo>
                  <a:lnTo>
                    <a:pt x="1159" y="6"/>
                  </a:lnTo>
                  <a:cubicBezTo>
                    <a:pt x="439" y="58"/>
                    <a:pt x="1" y="402"/>
                    <a:pt x="74" y="507"/>
                  </a:cubicBezTo>
                  <a:cubicBezTo>
                    <a:pt x="126" y="601"/>
                    <a:pt x="627" y="861"/>
                    <a:pt x="1138" y="924"/>
                  </a:cubicBezTo>
                  <a:cubicBezTo>
                    <a:pt x="1243" y="945"/>
                    <a:pt x="1347" y="945"/>
                    <a:pt x="1451" y="945"/>
                  </a:cubicBezTo>
                  <a:cubicBezTo>
                    <a:pt x="2046" y="914"/>
                    <a:pt x="3017" y="559"/>
                    <a:pt x="2787" y="350"/>
                  </a:cubicBezTo>
                  <a:cubicBezTo>
                    <a:pt x="2787" y="350"/>
                    <a:pt x="1997" y="1"/>
                    <a:pt x="1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8182104" y="2734378"/>
              <a:ext cx="58142" cy="37937"/>
            </a:xfrm>
            <a:custGeom>
              <a:avLst/>
              <a:gdLst/>
              <a:ahLst/>
              <a:cxnLst/>
              <a:rect l="l" t="t" r="r" b="b"/>
              <a:pathLst>
                <a:path w="1410" h="920" extrusionOk="0">
                  <a:moveTo>
                    <a:pt x="1159" y="1"/>
                  </a:moveTo>
                  <a:cubicBezTo>
                    <a:pt x="439" y="53"/>
                    <a:pt x="1" y="397"/>
                    <a:pt x="74" y="502"/>
                  </a:cubicBezTo>
                  <a:cubicBezTo>
                    <a:pt x="126" y="596"/>
                    <a:pt x="627" y="856"/>
                    <a:pt x="1138" y="919"/>
                  </a:cubicBezTo>
                  <a:cubicBezTo>
                    <a:pt x="1347" y="710"/>
                    <a:pt x="1410" y="481"/>
                    <a:pt x="1347" y="220"/>
                  </a:cubicBezTo>
                  <a:cubicBezTo>
                    <a:pt x="1316" y="105"/>
                    <a:pt x="1253" y="42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8270761" y="2710296"/>
              <a:ext cx="64492" cy="119665"/>
            </a:xfrm>
            <a:custGeom>
              <a:avLst/>
              <a:gdLst/>
              <a:ahLst/>
              <a:cxnLst/>
              <a:rect l="l" t="t" r="r" b="b"/>
              <a:pathLst>
                <a:path w="1564" h="2902" extrusionOk="0">
                  <a:moveTo>
                    <a:pt x="1020" y="1"/>
                  </a:moveTo>
                  <a:cubicBezTo>
                    <a:pt x="994" y="1"/>
                    <a:pt x="964" y="20"/>
                    <a:pt x="940" y="63"/>
                  </a:cubicBezTo>
                  <a:cubicBezTo>
                    <a:pt x="940" y="63"/>
                    <a:pt x="1" y="2902"/>
                    <a:pt x="95" y="2902"/>
                  </a:cubicBezTo>
                  <a:cubicBezTo>
                    <a:pt x="178" y="2902"/>
                    <a:pt x="1535" y="2526"/>
                    <a:pt x="1545" y="2453"/>
                  </a:cubicBezTo>
                  <a:cubicBezTo>
                    <a:pt x="1563" y="2400"/>
                    <a:pt x="1528" y="2354"/>
                    <a:pt x="1473" y="2354"/>
                  </a:cubicBezTo>
                  <a:cubicBezTo>
                    <a:pt x="1463" y="2354"/>
                    <a:pt x="1452" y="2356"/>
                    <a:pt x="1441" y="2359"/>
                  </a:cubicBezTo>
                  <a:cubicBezTo>
                    <a:pt x="1368" y="2380"/>
                    <a:pt x="251" y="2724"/>
                    <a:pt x="251" y="2724"/>
                  </a:cubicBezTo>
                  <a:cubicBezTo>
                    <a:pt x="251" y="2724"/>
                    <a:pt x="1076" y="167"/>
                    <a:pt x="1076" y="73"/>
                  </a:cubicBezTo>
                  <a:cubicBezTo>
                    <a:pt x="1076" y="28"/>
                    <a:pt x="1051" y="1"/>
                    <a:pt x="1020" y="1"/>
                  </a:cubicBezTo>
                  <a:close/>
                </a:path>
              </a:pathLst>
            </a:custGeom>
            <a:solidFill>
              <a:srgbClr val="4D1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8318552" y="2815281"/>
              <a:ext cx="87378" cy="52369"/>
            </a:xfrm>
            <a:custGeom>
              <a:avLst/>
              <a:gdLst/>
              <a:ahLst/>
              <a:cxnLst/>
              <a:rect l="l" t="t" r="r" b="b"/>
              <a:pathLst>
                <a:path w="2119" h="1270" extrusionOk="0">
                  <a:moveTo>
                    <a:pt x="1879" y="1"/>
                  </a:moveTo>
                  <a:cubicBezTo>
                    <a:pt x="1879" y="1"/>
                    <a:pt x="1294" y="470"/>
                    <a:pt x="866" y="742"/>
                  </a:cubicBezTo>
                  <a:cubicBezTo>
                    <a:pt x="428" y="1013"/>
                    <a:pt x="63" y="1044"/>
                    <a:pt x="21" y="1138"/>
                  </a:cubicBezTo>
                  <a:cubicBezTo>
                    <a:pt x="0" y="1201"/>
                    <a:pt x="31" y="1269"/>
                    <a:pt x="163" y="1269"/>
                  </a:cubicBezTo>
                  <a:cubicBezTo>
                    <a:pt x="228" y="1269"/>
                    <a:pt x="318" y="1253"/>
                    <a:pt x="439" y="1211"/>
                  </a:cubicBezTo>
                  <a:cubicBezTo>
                    <a:pt x="814" y="1076"/>
                    <a:pt x="1774" y="418"/>
                    <a:pt x="1900" y="293"/>
                  </a:cubicBezTo>
                  <a:cubicBezTo>
                    <a:pt x="2035" y="157"/>
                    <a:pt x="2119" y="1"/>
                    <a:pt x="1879" y="1"/>
                  </a:cubicBezTo>
                  <a:close/>
                </a:path>
              </a:pathLst>
            </a:custGeom>
            <a:solidFill>
              <a:srgbClr val="4D1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7922819" y="4037506"/>
              <a:ext cx="696935" cy="1002978"/>
            </a:xfrm>
            <a:custGeom>
              <a:avLst/>
              <a:gdLst/>
              <a:ahLst/>
              <a:cxnLst/>
              <a:rect l="l" t="t" r="r" b="b"/>
              <a:pathLst>
                <a:path w="18004" h="26490" extrusionOk="0">
                  <a:moveTo>
                    <a:pt x="9957" y="1"/>
                  </a:moveTo>
                  <a:lnTo>
                    <a:pt x="0" y="4311"/>
                  </a:lnTo>
                  <a:cubicBezTo>
                    <a:pt x="0" y="4311"/>
                    <a:pt x="5386" y="22200"/>
                    <a:pt x="7160" y="24391"/>
                  </a:cubicBezTo>
                  <a:cubicBezTo>
                    <a:pt x="8818" y="26417"/>
                    <a:pt x="10557" y="26490"/>
                    <a:pt x="10796" y="26490"/>
                  </a:cubicBezTo>
                  <a:cubicBezTo>
                    <a:pt x="10814" y="26490"/>
                    <a:pt x="10823" y="26489"/>
                    <a:pt x="10823" y="26489"/>
                  </a:cubicBezTo>
                  <a:lnTo>
                    <a:pt x="18004" y="22168"/>
                  </a:lnTo>
                  <a:lnTo>
                    <a:pt x="9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8536316" y="2760521"/>
              <a:ext cx="57688" cy="25071"/>
            </a:xfrm>
            <a:custGeom>
              <a:avLst/>
              <a:gdLst/>
              <a:ahLst/>
              <a:cxnLst/>
              <a:rect l="l" t="t" r="r" b="b"/>
              <a:pathLst>
                <a:path w="1399" h="608" extrusionOk="0">
                  <a:moveTo>
                    <a:pt x="898" y="0"/>
                  </a:moveTo>
                  <a:cubicBezTo>
                    <a:pt x="483" y="0"/>
                    <a:pt x="105" y="379"/>
                    <a:pt x="105" y="379"/>
                  </a:cubicBezTo>
                  <a:cubicBezTo>
                    <a:pt x="105" y="379"/>
                    <a:pt x="0" y="462"/>
                    <a:pt x="52" y="556"/>
                  </a:cubicBezTo>
                  <a:cubicBezTo>
                    <a:pt x="70" y="591"/>
                    <a:pt x="149" y="607"/>
                    <a:pt x="257" y="607"/>
                  </a:cubicBezTo>
                  <a:cubicBezTo>
                    <a:pt x="473" y="607"/>
                    <a:pt x="807" y="543"/>
                    <a:pt x="1002" y="431"/>
                  </a:cubicBezTo>
                  <a:cubicBezTo>
                    <a:pt x="1294" y="275"/>
                    <a:pt x="1399" y="45"/>
                    <a:pt x="960" y="3"/>
                  </a:cubicBezTo>
                  <a:cubicBezTo>
                    <a:pt x="940" y="1"/>
                    <a:pt x="919" y="0"/>
                    <a:pt x="898" y="0"/>
                  </a:cubicBezTo>
                  <a:close/>
                </a:path>
              </a:pathLst>
            </a:custGeom>
            <a:solidFill>
              <a:srgbClr val="4D1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717753" y="3507747"/>
              <a:ext cx="148530" cy="290957"/>
            </a:xfrm>
            <a:custGeom>
              <a:avLst/>
              <a:gdLst/>
              <a:ahLst/>
              <a:cxnLst/>
              <a:rect l="l" t="t" r="r" b="b"/>
              <a:pathLst>
                <a:path w="3602" h="7056" extrusionOk="0">
                  <a:moveTo>
                    <a:pt x="105" y="1"/>
                  </a:moveTo>
                  <a:lnTo>
                    <a:pt x="0" y="241"/>
                  </a:lnTo>
                  <a:cubicBezTo>
                    <a:pt x="0" y="241"/>
                    <a:pt x="1462" y="3612"/>
                    <a:pt x="2328" y="5219"/>
                  </a:cubicBezTo>
                  <a:cubicBezTo>
                    <a:pt x="3194" y="6826"/>
                    <a:pt x="3434" y="7056"/>
                    <a:pt x="3434" y="7056"/>
                  </a:cubicBezTo>
                  <a:lnTo>
                    <a:pt x="3601" y="6993"/>
                  </a:lnTo>
                  <a:cubicBezTo>
                    <a:pt x="3601" y="6993"/>
                    <a:pt x="2067" y="4290"/>
                    <a:pt x="1796" y="3737"/>
                  </a:cubicBezTo>
                  <a:cubicBezTo>
                    <a:pt x="1545" y="3226"/>
                    <a:pt x="105" y="1"/>
                    <a:pt x="105" y="1"/>
                  </a:cubicBezTo>
                  <a:close/>
                </a:path>
              </a:pathLst>
            </a:custGeom>
            <a:solidFill>
              <a:srgbClr val="4D1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7631241" y="3482800"/>
              <a:ext cx="148942" cy="323244"/>
            </a:xfrm>
            <a:custGeom>
              <a:avLst/>
              <a:gdLst/>
              <a:ahLst/>
              <a:cxnLst/>
              <a:rect l="l" t="t" r="r" b="b"/>
              <a:pathLst>
                <a:path w="3612" h="783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97" y="1086"/>
                    <a:pt x="637" y="1607"/>
                  </a:cubicBezTo>
                  <a:cubicBezTo>
                    <a:pt x="888" y="2140"/>
                    <a:pt x="1744" y="4154"/>
                    <a:pt x="2151" y="5177"/>
                  </a:cubicBezTo>
                  <a:cubicBezTo>
                    <a:pt x="2547" y="6200"/>
                    <a:pt x="3455" y="7838"/>
                    <a:pt x="3455" y="7838"/>
                  </a:cubicBezTo>
                  <a:lnTo>
                    <a:pt x="3612" y="7797"/>
                  </a:lnTo>
                  <a:cubicBezTo>
                    <a:pt x="3612" y="7797"/>
                    <a:pt x="3455" y="7525"/>
                    <a:pt x="3038" y="6722"/>
                  </a:cubicBezTo>
                  <a:cubicBezTo>
                    <a:pt x="2610" y="5928"/>
                    <a:pt x="2349" y="5271"/>
                    <a:pt x="1837" y="3977"/>
                  </a:cubicBezTo>
                  <a:cubicBezTo>
                    <a:pt x="1326" y="2682"/>
                    <a:pt x="199" y="94"/>
                    <a:pt x="199" y="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D1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7574006" y="3498263"/>
              <a:ext cx="141644" cy="316811"/>
            </a:xfrm>
            <a:custGeom>
              <a:avLst/>
              <a:gdLst/>
              <a:ahLst/>
              <a:cxnLst/>
              <a:rect l="l" t="t" r="r" b="b"/>
              <a:pathLst>
                <a:path w="3435" h="7683" extrusionOk="0">
                  <a:moveTo>
                    <a:pt x="1" y="1"/>
                  </a:moveTo>
                  <a:cubicBezTo>
                    <a:pt x="1" y="1"/>
                    <a:pt x="178" y="502"/>
                    <a:pt x="355" y="982"/>
                  </a:cubicBezTo>
                  <a:cubicBezTo>
                    <a:pt x="533" y="1452"/>
                    <a:pt x="971" y="2641"/>
                    <a:pt x="1211" y="3320"/>
                  </a:cubicBezTo>
                  <a:cubicBezTo>
                    <a:pt x="1451" y="3998"/>
                    <a:pt x="1942" y="5115"/>
                    <a:pt x="2370" y="6023"/>
                  </a:cubicBezTo>
                  <a:cubicBezTo>
                    <a:pt x="2787" y="6931"/>
                    <a:pt x="3299" y="7682"/>
                    <a:pt x="3299" y="7682"/>
                  </a:cubicBezTo>
                  <a:lnTo>
                    <a:pt x="3434" y="7641"/>
                  </a:lnTo>
                  <a:cubicBezTo>
                    <a:pt x="3434" y="7641"/>
                    <a:pt x="3027" y="6931"/>
                    <a:pt x="2704" y="6294"/>
                  </a:cubicBezTo>
                  <a:cubicBezTo>
                    <a:pt x="2370" y="5658"/>
                    <a:pt x="2015" y="4958"/>
                    <a:pt x="1566" y="3831"/>
                  </a:cubicBezTo>
                  <a:cubicBezTo>
                    <a:pt x="1128" y="2704"/>
                    <a:pt x="178" y="137"/>
                    <a:pt x="178" y="13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D1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7888179" y="4028921"/>
              <a:ext cx="742402" cy="1092325"/>
            </a:xfrm>
            <a:custGeom>
              <a:avLst/>
              <a:gdLst/>
              <a:ahLst/>
              <a:cxnLst/>
              <a:rect l="l" t="t" r="r" b="b"/>
              <a:pathLst>
                <a:path w="18004" h="26490" extrusionOk="0">
                  <a:moveTo>
                    <a:pt x="9957" y="1"/>
                  </a:moveTo>
                  <a:lnTo>
                    <a:pt x="0" y="4311"/>
                  </a:lnTo>
                  <a:cubicBezTo>
                    <a:pt x="0" y="4311"/>
                    <a:pt x="5386" y="22200"/>
                    <a:pt x="7160" y="24391"/>
                  </a:cubicBezTo>
                  <a:cubicBezTo>
                    <a:pt x="8818" y="26417"/>
                    <a:pt x="10557" y="26490"/>
                    <a:pt x="10796" y="26490"/>
                  </a:cubicBezTo>
                  <a:cubicBezTo>
                    <a:pt x="10814" y="26490"/>
                    <a:pt x="10823" y="26489"/>
                    <a:pt x="10823" y="26489"/>
                  </a:cubicBezTo>
                  <a:lnTo>
                    <a:pt x="18004" y="22168"/>
                  </a:lnTo>
                  <a:lnTo>
                    <a:pt x="99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7271050" y="2977543"/>
              <a:ext cx="353346" cy="483072"/>
            </a:xfrm>
            <a:custGeom>
              <a:avLst/>
              <a:gdLst/>
              <a:ahLst/>
              <a:cxnLst/>
              <a:rect l="l" t="t" r="r" b="b"/>
              <a:pathLst>
                <a:path w="8569" h="11715" extrusionOk="0">
                  <a:moveTo>
                    <a:pt x="1138" y="0"/>
                  </a:moveTo>
                  <a:cubicBezTo>
                    <a:pt x="1138" y="0"/>
                    <a:pt x="0" y="3580"/>
                    <a:pt x="626" y="4436"/>
                  </a:cubicBezTo>
                  <a:cubicBezTo>
                    <a:pt x="720" y="4572"/>
                    <a:pt x="825" y="4707"/>
                    <a:pt x="939" y="4822"/>
                  </a:cubicBezTo>
                  <a:cubicBezTo>
                    <a:pt x="939" y="5135"/>
                    <a:pt x="1023" y="6085"/>
                    <a:pt x="1691" y="6753"/>
                  </a:cubicBezTo>
                  <a:cubicBezTo>
                    <a:pt x="1806" y="6878"/>
                    <a:pt x="1931" y="6983"/>
                    <a:pt x="2067" y="7087"/>
                  </a:cubicBezTo>
                  <a:cubicBezTo>
                    <a:pt x="2067" y="7171"/>
                    <a:pt x="2077" y="7254"/>
                    <a:pt x="2087" y="7348"/>
                  </a:cubicBezTo>
                  <a:cubicBezTo>
                    <a:pt x="2129" y="7724"/>
                    <a:pt x="2463" y="8225"/>
                    <a:pt x="2933" y="8694"/>
                  </a:cubicBezTo>
                  <a:cubicBezTo>
                    <a:pt x="2703" y="9122"/>
                    <a:pt x="3893" y="10990"/>
                    <a:pt x="4968" y="11377"/>
                  </a:cubicBezTo>
                  <a:cubicBezTo>
                    <a:pt x="5506" y="11569"/>
                    <a:pt x="6125" y="11715"/>
                    <a:pt x="6638" y="11715"/>
                  </a:cubicBezTo>
                  <a:cubicBezTo>
                    <a:pt x="7211" y="11715"/>
                    <a:pt x="7653" y="11533"/>
                    <a:pt x="7702" y="11032"/>
                  </a:cubicBezTo>
                  <a:cubicBezTo>
                    <a:pt x="7723" y="10771"/>
                    <a:pt x="7629" y="10604"/>
                    <a:pt x="7483" y="10489"/>
                  </a:cubicBezTo>
                  <a:cubicBezTo>
                    <a:pt x="7859" y="10427"/>
                    <a:pt x="8151" y="10270"/>
                    <a:pt x="8256" y="10009"/>
                  </a:cubicBezTo>
                  <a:cubicBezTo>
                    <a:pt x="8569" y="9195"/>
                    <a:pt x="7942" y="8778"/>
                    <a:pt x="6335" y="8642"/>
                  </a:cubicBezTo>
                  <a:cubicBezTo>
                    <a:pt x="5907" y="8600"/>
                    <a:pt x="5448" y="8444"/>
                    <a:pt x="5020" y="8245"/>
                  </a:cubicBezTo>
                  <a:lnTo>
                    <a:pt x="5020" y="8245"/>
                  </a:lnTo>
                  <a:cubicBezTo>
                    <a:pt x="5198" y="8287"/>
                    <a:pt x="5375" y="8329"/>
                    <a:pt x="5573" y="8360"/>
                  </a:cubicBezTo>
                  <a:cubicBezTo>
                    <a:pt x="5995" y="8443"/>
                    <a:pt x="6363" y="8479"/>
                    <a:pt x="6681" y="8479"/>
                  </a:cubicBezTo>
                  <a:cubicBezTo>
                    <a:pt x="7812" y="8479"/>
                    <a:pt x="8308" y="8021"/>
                    <a:pt x="8308" y="7557"/>
                  </a:cubicBezTo>
                  <a:cubicBezTo>
                    <a:pt x="8308" y="6972"/>
                    <a:pt x="7233" y="6649"/>
                    <a:pt x="6607" y="6596"/>
                  </a:cubicBezTo>
                  <a:cubicBezTo>
                    <a:pt x="6346" y="6576"/>
                    <a:pt x="5897" y="6482"/>
                    <a:pt x="5396" y="6356"/>
                  </a:cubicBezTo>
                  <a:cubicBezTo>
                    <a:pt x="6513" y="6325"/>
                    <a:pt x="7588" y="6200"/>
                    <a:pt x="7775" y="6012"/>
                  </a:cubicBezTo>
                  <a:cubicBezTo>
                    <a:pt x="8214" y="5574"/>
                    <a:pt x="8005" y="4968"/>
                    <a:pt x="7201" y="4561"/>
                  </a:cubicBezTo>
                  <a:cubicBezTo>
                    <a:pt x="6398" y="4144"/>
                    <a:pt x="3444" y="4457"/>
                    <a:pt x="2818" y="3998"/>
                  </a:cubicBezTo>
                  <a:cubicBezTo>
                    <a:pt x="2192" y="3538"/>
                    <a:pt x="1753" y="2724"/>
                    <a:pt x="1753" y="2724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rgbClr val="7C3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7309316" y="3171638"/>
              <a:ext cx="196734" cy="73193"/>
            </a:xfrm>
            <a:custGeom>
              <a:avLst/>
              <a:gdLst/>
              <a:ahLst/>
              <a:cxnLst/>
              <a:rect l="l" t="t" r="r" b="b"/>
              <a:pathLst>
                <a:path w="4771" h="1775" extrusionOk="0">
                  <a:moveTo>
                    <a:pt x="1" y="0"/>
                  </a:moveTo>
                  <a:lnTo>
                    <a:pt x="43" y="324"/>
                  </a:lnTo>
                  <a:cubicBezTo>
                    <a:pt x="43" y="324"/>
                    <a:pt x="836" y="1138"/>
                    <a:pt x="1880" y="1389"/>
                  </a:cubicBezTo>
                  <a:cubicBezTo>
                    <a:pt x="2923" y="1629"/>
                    <a:pt x="4771" y="1775"/>
                    <a:pt x="4771" y="1775"/>
                  </a:cubicBezTo>
                  <a:lnTo>
                    <a:pt x="4468" y="1597"/>
                  </a:lnTo>
                  <a:cubicBezTo>
                    <a:pt x="4468" y="1597"/>
                    <a:pt x="2714" y="1524"/>
                    <a:pt x="1681" y="1148"/>
                  </a:cubicBezTo>
                  <a:cubicBezTo>
                    <a:pt x="638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1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7358840" y="3269324"/>
              <a:ext cx="138180" cy="58142"/>
            </a:xfrm>
            <a:custGeom>
              <a:avLst/>
              <a:gdLst/>
              <a:ahLst/>
              <a:cxnLst/>
              <a:rect l="l" t="t" r="r" b="b"/>
              <a:pathLst>
                <a:path w="3351" h="1410" extrusionOk="0">
                  <a:moveTo>
                    <a:pt x="0" y="1"/>
                  </a:moveTo>
                  <a:lnTo>
                    <a:pt x="104" y="241"/>
                  </a:lnTo>
                  <a:cubicBezTo>
                    <a:pt x="104" y="241"/>
                    <a:pt x="2181" y="1274"/>
                    <a:pt x="3350" y="1410"/>
                  </a:cubicBezTo>
                  <a:lnTo>
                    <a:pt x="2849" y="1169"/>
                  </a:lnTo>
                  <a:cubicBezTo>
                    <a:pt x="2849" y="1169"/>
                    <a:pt x="741" y="512"/>
                    <a:pt x="0" y="1"/>
                  </a:cubicBezTo>
                  <a:close/>
                </a:path>
              </a:pathLst>
            </a:custGeom>
            <a:solidFill>
              <a:srgbClr val="4D1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7391952" y="3338187"/>
              <a:ext cx="195002" cy="82223"/>
            </a:xfrm>
            <a:custGeom>
              <a:avLst/>
              <a:gdLst/>
              <a:ahLst/>
              <a:cxnLst/>
              <a:rect l="l" t="t" r="r" b="b"/>
              <a:pathLst>
                <a:path w="4729" h="1994" extrusionOk="0">
                  <a:moveTo>
                    <a:pt x="1" y="0"/>
                  </a:moveTo>
                  <a:lnTo>
                    <a:pt x="126" y="345"/>
                  </a:lnTo>
                  <a:cubicBezTo>
                    <a:pt x="126" y="345"/>
                    <a:pt x="836" y="1096"/>
                    <a:pt x="1973" y="1503"/>
                  </a:cubicBezTo>
                  <a:cubicBezTo>
                    <a:pt x="3111" y="1921"/>
                    <a:pt x="4729" y="1994"/>
                    <a:pt x="4729" y="1994"/>
                  </a:cubicBezTo>
                  <a:lnTo>
                    <a:pt x="4520" y="1827"/>
                  </a:lnTo>
                  <a:cubicBezTo>
                    <a:pt x="4520" y="1827"/>
                    <a:pt x="2673" y="1712"/>
                    <a:pt x="1639" y="1201"/>
                  </a:cubicBezTo>
                  <a:cubicBezTo>
                    <a:pt x="596" y="679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1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752063" y="4046570"/>
              <a:ext cx="453259" cy="1101768"/>
            </a:xfrm>
            <a:custGeom>
              <a:avLst/>
              <a:gdLst/>
              <a:ahLst/>
              <a:cxnLst/>
              <a:rect l="l" t="t" r="r" b="b"/>
              <a:pathLst>
                <a:path w="10992" h="26719" extrusionOk="0">
                  <a:moveTo>
                    <a:pt x="2835" y="1"/>
                  </a:moveTo>
                  <a:cubicBezTo>
                    <a:pt x="802" y="1"/>
                    <a:pt x="1" y="2953"/>
                    <a:pt x="116" y="5219"/>
                  </a:cubicBezTo>
                  <a:cubicBezTo>
                    <a:pt x="231" y="7661"/>
                    <a:pt x="179" y="20864"/>
                    <a:pt x="1243" y="21406"/>
                  </a:cubicBezTo>
                  <a:cubicBezTo>
                    <a:pt x="2318" y="21959"/>
                    <a:pt x="8894" y="22669"/>
                    <a:pt x="8894" y="22669"/>
                  </a:cubicBezTo>
                  <a:lnTo>
                    <a:pt x="1118" y="23588"/>
                  </a:lnTo>
                  <a:lnTo>
                    <a:pt x="1369" y="26719"/>
                  </a:lnTo>
                  <a:lnTo>
                    <a:pt x="10991" y="26489"/>
                  </a:lnTo>
                  <a:lnTo>
                    <a:pt x="10428" y="10135"/>
                  </a:lnTo>
                  <a:lnTo>
                    <a:pt x="5460" y="10270"/>
                  </a:lnTo>
                  <a:cubicBezTo>
                    <a:pt x="5460" y="10270"/>
                    <a:pt x="5773" y="616"/>
                    <a:pt x="3362" y="63"/>
                  </a:cubicBezTo>
                  <a:cubicBezTo>
                    <a:pt x="3178" y="21"/>
                    <a:pt x="3002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7782740" y="4103392"/>
              <a:ext cx="68451" cy="148076"/>
            </a:xfrm>
            <a:custGeom>
              <a:avLst/>
              <a:gdLst/>
              <a:ahLst/>
              <a:cxnLst/>
              <a:rect l="l" t="t" r="r" b="b"/>
              <a:pathLst>
                <a:path w="1660" h="3591" extrusionOk="0">
                  <a:moveTo>
                    <a:pt x="0" y="0"/>
                  </a:moveTo>
                  <a:lnTo>
                    <a:pt x="961" y="3590"/>
                  </a:lnTo>
                  <a:lnTo>
                    <a:pt x="166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661014" y="4761385"/>
              <a:ext cx="1098346" cy="439775"/>
            </a:xfrm>
            <a:custGeom>
              <a:avLst/>
              <a:gdLst/>
              <a:ahLst/>
              <a:cxnLst/>
              <a:rect l="l" t="t" r="r" b="b"/>
              <a:pathLst>
                <a:path w="26636" h="10665" extrusionOk="0">
                  <a:moveTo>
                    <a:pt x="10928" y="1"/>
                  </a:moveTo>
                  <a:lnTo>
                    <a:pt x="9822" y="6858"/>
                  </a:lnTo>
                  <a:cubicBezTo>
                    <a:pt x="9822" y="6858"/>
                    <a:pt x="7019" y="6587"/>
                    <a:pt x="4772" y="6587"/>
                  </a:cubicBezTo>
                  <a:cubicBezTo>
                    <a:pt x="3575" y="6587"/>
                    <a:pt x="2535" y="6664"/>
                    <a:pt x="2161" y="6900"/>
                  </a:cubicBezTo>
                  <a:cubicBezTo>
                    <a:pt x="1086" y="7578"/>
                    <a:pt x="1" y="8663"/>
                    <a:pt x="1076" y="9885"/>
                  </a:cubicBezTo>
                  <a:cubicBezTo>
                    <a:pt x="1617" y="10511"/>
                    <a:pt x="6749" y="10665"/>
                    <a:pt x="11661" y="10665"/>
                  </a:cubicBezTo>
                  <a:cubicBezTo>
                    <a:pt x="16407" y="10665"/>
                    <a:pt x="20948" y="10521"/>
                    <a:pt x="20948" y="10521"/>
                  </a:cubicBezTo>
                  <a:lnTo>
                    <a:pt x="23275" y="2370"/>
                  </a:lnTo>
                  <a:lnTo>
                    <a:pt x="23098" y="10532"/>
                  </a:lnTo>
                  <a:lnTo>
                    <a:pt x="26323" y="10542"/>
                  </a:lnTo>
                  <a:lnTo>
                    <a:pt x="26636" y="129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8180373" y="2135764"/>
              <a:ext cx="439445" cy="373593"/>
            </a:xfrm>
            <a:custGeom>
              <a:avLst/>
              <a:gdLst/>
              <a:ahLst/>
              <a:cxnLst/>
              <a:rect l="l" t="t" r="r" b="b"/>
              <a:pathLst>
                <a:path w="10657" h="9060" extrusionOk="0">
                  <a:moveTo>
                    <a:pt x="5556" y="1"/>
                  </a:moveTo>
                  <a:cubicBezTo>
                    <a:pt x="4650" y="1"/>
                    <a:pt x="3727" y="260"/>
                    <a:pt x="2902" y="793"/>
                  </a:cubicBezTo>
                  <a:cubicBezTo>
                    <a:pt x="1" y="2661"/>
                    <a:pt x="930" y="6920"/>
                    <a:pt x="2464" y="7901"/>
                  </a:cubicBezTo>
                  <a:cubicBezTo>
                    <a:pt x="4009" y="8892"/>
                    <a:pt x="5616" y="9059"/>
                    <a:pt x="5616" y="9059"/>
                  </a:cubicBezTo>
                  <a:cubicBezTo>
                    <a:pt x="5616" y="9059"/>
                    <a:pt x="10657" y="8924"/>
                    <a:pt x="10271" y="4665"/>
                  </a:cubicBezTo>
                  <a:cubicBezTo>
                    <a:pt x="9995" y="1629"/>
                    <a:pt x="7826" y="1"/>
                    <a:pt x="5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40"/>
          <p:cNvSpPr txBox="1">
            <a:spLocks noGrp="1"/>
          </p:cNvSpPr>
          <p:nvPr>
            <p:ph type="ctrTitle"/>
          </p:nvPr>
        </p:nvSpPr>
        <p:spPr>
          <a:xfrm>
            <a:off x="713375" y="539500"/>
            <a:ext cx="4528800" cy="26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Matematika</a:t>
            </a:r>
            <a:r>
              <a:rPr lang="en-ID" dirty="0"/>
              <a:t> </a:t>
            </a:r>
            <a:r>
              <a:rPr lang="en-ID" dirty="0" err="1"/>
              <a:t>Asuransi</a:t>
            </a:r>
            <a:endParaRPr dirty="0"/>
          </a:p>
        </p:txBody>
      </p:sp>
      <p:grpSp>
        <p:nvGrpSpPr>
          <p:cNvPr id="759" name="Google Shape;759;p40"/>
          <p:cNvGrpSpPr/>
          <p:nvPr/>
        </p:nvGrpSpPr>
        <p:grpSpPr>
          <a:xfrm>
            <a:off x="4111832" y="4591558"/>
            <a:ext cx="1128871" cy="617272"/>
            <a:chOff x="4111832" y="4591558"/>
            <a:chExt cx="1128871" cy="617272"/>
          </a:xfrm>
        </p:grpSpPr>
        <p:grpSp>
          <p:nvGrpSpPr>
            <p:cNvPr id="760" name="Google Shape;760;p40"/>
            <p:cNvGrpSpPr/>
            <p:nvPr/>
          </p:nvGrpSpPr>
          <p:grpSpPr>
            <a:xfrm>
              <a:off x="4111832" y="4591558"/>
              <a:ext cx="1128871" cy="617272"/>
              <a:chOff x="4149932" y="4591558"/>
              <a:chExt cx="1128871" cy="617272"/>
            </a:xfrm>
          </p:grpSpPr>
          <p:sp>
            <p:nvSpPr>
              <p:cNvPr id="761" name="Google Shape;761;p40"/>
              <p:cNvSpPr/>
              <p:nvPr/>
            </p:nvSpPr>
            <p:spPr>
              <a:xfrm flipH="1">
                <a:off x="5032104" y="4975908"/>
                <a:ext cx="235329" cy="227257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5856" extrusionOk="0">
                    <a:moveTo>
                      <a:pt x="251" y="1"/>
                    </a:moveTo>
                    <a:lnTo>
                      <a:pt x="0" y="3873"/>
                    </a:lnTo>
                    <a:lnTo>
                      <a:pt x="6064" y="5856"/>
                    </a:lnTo>
                    <a:lnTo>
                      <a:pt x="5970" y="2558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 flipH="1">
                <a:off x="5003736" y="4972687"/>
                <a:ext cx="256401" cy="109786"/>
              </a:xfrm>
              <a:custGeom>
                <a:avLst/>
                <a:gdLst/>
                <a:ahLst/>
                <a:cxnLst/>
                <a:rect l="l" t="t" r="r" b="b"/>
                <a:pathLst>
                  <a:path w="6607" h="2829" extrusionOk="0">
                    <a:moveTo>
                      <a:pt x="10" y="0"/>
                    </a:moveTo>
                    <a:lnTo>
                      <a:pt x="0" y="387"/>
                    </a:lnTo>
                    <a:lnTo>
                      <a:pt x="5782" y="2829"/>
                    </a:lnTo>
                    <a:lnTo>
                      <a:pt x="6607" y="106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 flipH="1">
                <a:off x="5011420" y="4770965"/>
                <a:ext cx="262106" cy="260903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6723" extrusionOk="0">
                    <a:moveTo>
                      <a:pt x="303" y="1"/>
                    </a:moveTo>
                    <a:lnTo>
                      <a:pt x="1" y="4677"/>
                    </a:lnTo>
                    <a:lnTo>
                      <a:pt x="5021" y="6367"/>
                    </a:lnTo>
                    <a:lnTo>
                      <a:pt x="6732" y="6722"/>
                    </a:lnTo>
                    <a:lnTo>
                      <a:pt x="6753" y="1556"/>
                    </a:lnTo>
                    <a:lnTo>
                      <a:pt x="5480" y="919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 flipH="1">
                <a:off x="4149932" y="4785557"/>
                <a:ext cx="873285" cy="263697"/>
              </a:xfrm>
              <a:custGeom>
                <a:avLst/>
                <a:gdLst/>
                <a:ahLst/>
                <a:cxnLst/>
                <a:rect l="l" t="t" r="r" b="b"/>
                <a:pathLst>
                  <a:path w="22503" h="6795" extrusionOk="0">
                    <a:moveTo>
                      <a:pt x="22502" y="1"/>
                    </a:moveTo>
                    <a:lnTo>
                      <a:pt x="84" y="982"/>
                    </a:lnTo>
                    <a:lnTo>
                      <a:pt x="1" y="6795"/>
                    </a:lnTo>
                    <a:lnTo>
                      <a:pt x="1" y="6795"/>
                    </a:lnTo>
                    <a:lnTo>
                      <a:pt x="22481" y="6409"/>
                    </a:lnTo>
                    <a:lnTo>
                      <a:pt x="225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 flipH="1">
                <a:off x="4175855" y="5033033"/>
                <a:ext cx="868822" cy="175798"/>
              </a:xfrm>
              <a:custGeom>
                <a:avLst/>
                <a:gdLst/>
                <a:ahLst/>
                <a:cxnLst/>
                <a:rect l="l" t="t" r="r" b="b"/>
                <a:pathLst>
                  <a:path w="22388" h="4530" extrusionOk="0">
                    <a:moveTo>
                      <a:pt x="22387" y="0"/>
                    </a:moveTo>
                    <a:lnTo>
                      <a:pt x="0" y="428"/>
                    </a:lnTo>
                    <a:lnTo>
                      <a:pt x="42" y="4530"/>
                    </a:lnTo>
                    <a:lnTo>
                      <a:pt x="22346" y="3977"/>
                    </a:lnTo>
                    <a:lnTo>
                      <a:pt x="22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 flipH="1">
                <a:off x="5012235" y="4945948"/>
                <a:ext cx="265327" cy="103306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662" extrusionOk="0">
                    <a:moveTo>
                      <a:pt x="21" y="1"/>
                    </a:moveTo>
                    <a:lnTo>
                      <a:pt x="0" y="449"/>
                    </a:lnTo>
                    <a:lnTo>
                      <a:pt x="6555" y="2662"/>
                    </a:lnTo>
                    <a:lnTo>
                      <a:pt x="6836" y="2213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 flipH="1">
                <a:off x="4149932" y="4736970"/>
                <a:ext cx="1116298" cy="107342"/>
              </a:xfrm>
              <a:custGeom>
                <a:avLst/>
                <a:gdLst/>
                <a:ahLst/>
                <a:cxnLst/>
                <a:rect l="l" t="t" r="r" b="b"/>
                <a:pathLst>
                  <a:path w="28765" h="2766" extrusionOk="0">
                    <a:moveTo>
                      <a:pt x="25884" y="0"/>
                    </a:moveTo>
                    <a:lnTo>
                      <a:pt x="32" y="428"/>
                    </a:lnTo>
                    <a:lnTo>
                      <a:pt x="0" y="898"/>
                    </a:lnTo>
                    <a:lnTo>
                      <a:pt x="6440" y="2766"/>
                    </a:lnTo>
                    <a:lnTo>
                      <a:pt x="28764" y="1253"/>
                    </a:lnTo>
                    <a:lnTo>
                      <a:pt x="258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 flipH="1">
                <a:off x="4974591" y="4625981"/>
                <a:ext cx="249532" cy="177855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4583" extrusionOk="0">
                    <a:moveTo>
                      <a:pt x="22" y="0"/>
                    </a:moveTo>
                    <a:lnTo>
                      <a:pt x="1" y="3017"/>
                    </a:lnTo>
                    <a:lnTo>
                      <a:pt x="6200" y="4582"/>
                    </a:lnTo>
                    <a:lnTo>
                      <a:pt x="6430" y="1566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 flipH="1">
                <a:off x="4174225" y="4684308"/>
                <a:ext cx="819420" cy="134080"/>
              </a:xfrm>
              <a:custGeom>
                <a:avLst/>
                <a:gdLst/>
                <a:ahLst/>
                <a:cxnLst/>
                <a:rect l="l" t="t" r="r" b="b"/>
                <a:pathLst>
                  <a:path w="21115" h="3455" extrusionOk="0">
                    <a:moveTo>
                      <a:pt x="21114" y="0"/>
                    </a:moveTo>
                    <a:lnTo>
                      <a:pt x="0" y="230"/>
                    </a:lnTo>
                    <a:lnTo>
                      <a:pt x="53" y="3455"/>
                    </a:lnTo>
                    <a:lnTo>
                      <a:pt x="20978" y="2589"/>
                    </a:lnTo>
                    <a:lnTo>
                      <a:pt x="211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 flipH="1">
                <a:off x="4983478" y="4734137"/>
                <a:ext cx="245884" cy="84251"/>
              </a:xfrm>
              <a:custGeom>
                <a:avLst/>
                <a:gdLst/>
                <a:ahLst/>
                <a:cxnLst/>
                <a:rect l="l" t="t" r="r" b="b"/>
                <a:pathLst>
                  <a:path w="6336" h="2171" extrusionOk="0">
                    <a:moveTo>
                      <a:pt x="0" y="0"/>
                    </a:moveTo>
                    <a:lnTo>
                      <a:pt x="0" y="428"/>
                    </a:lnTo>
                    <a:lnTo>
                      <a:pt x="6127" y="2171"/>
                    </a:lnTo>
                    <a:lnTo>
                      <a:pt x="6335" y="17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 flipH="1">
                <a:off x="4174225" y="4591558"/>
                <a:ext cx="1066896" cy="115879"/>
              </a:xfrm>
              <a:custGeom>
                <a:avLst/>
                <a:gdLst/>
                <a:ahLst/>
                <a:cxnLst/>
                <a:rect l="l" t="t" r="r" b="b"/>
                <a:pathLst>
                  <a:path w="27492" h="2986" extrusionOk="0">
                    <a:moveTo>
                      <a:pt x="21208" y="0"/>
                    </a:moveTo>
                    <a:lnTo>
                      <a:pt x="1" y="846"/>
                    </a:lnTo>
                    <a:lnTo>
                      <a:pt x="6555" y="2923"/>
                    </a:lnTo>
                    <a:lnTo>
                      <a:pt x="27094" y="2985"/>
                    </a:lnTo>
                    <a:lnTo>
                      <a:pt x="27491" y="2390"/>
                    </a:lnTo>
                    <a:lnTo>
                      <a:pt x="212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 flipH="1">
                <a:off x="5040603" y="5120931"/>
                <a:ext cx="238200" cy="87899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2265" extrusionOk="0">
                    <a:moveTo>
                      <a:pt x="105" y="0"/>
                    </a:moveTo>
                    <a:lnTo>
                      <a:pt x="1" y="355"/>
                    </a:lnTo>
                    <a:lnTo>
                      <a:pt x="6075" y="2265"/>
                    </a:lnTo>
                    <a:lnTo>
                      <a:pt x="6138" y="1827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73" name="Google Shape;773;p40"/>
            <p:cNvCxnSpPr/>
            <p:nvPr/>
          </p:nvCxnSpPr>
          <p:spPr>
            <a:xfrm rot="10800000">
              <a:off x="4279175" y="4694625"/>
              <a:ext cx="563400" cy="1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0"/>
            <p:cNvCxnSpPr/>
            <p:nvPr/>
          </p:nvCxnSpPr>
          <p:spPr>
            <a:xfrm rot="10800000">
              <a:off x="4241000" y="4817800"/>
              <a:ext cx="546300" cy="2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0"/>
            <p:cNvCxnSpPr/>
            <p:nvPr/>
          </p:nvCxnSpPr>
          <p:spPr>
            <a:xfrm rot="10800000">
              <a:off x="4583250" y="5075125"/>
              <a:ext cx="369900" cy="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6" name="Google Shape;776;p40"/>
          <p:cNvSpPr txBox="1">
            <a:spLocks noGrp="1"/>
          </p:cNvSpPr>
          <p:nvPr>
            <p:ph type="subTitle" idx="1"/>
          </p:nvPr>
        </p:nvSpPr>
        <p:spPr>
          <a:xfrm>
            <a:off x="713375" y="3356500"/>
            <a:ext cx="2515500" cy="72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grpSp>
        <p:nvGrpSpPr>
          <p:cNvPr id="778" name="Google Shape;778;p40"/>
          <p:cNvGrpSpPr/>
          <p:nvPr/>
        </p:nvGrpSpPr>
        <p:grpSpPr>
          <a:xfrm>
            <a:off x="4040543" y="3319526"/>
            <a:ext cx="1033288" cy="1394664"/>
            <a:chOff x="4078643" y="3319526"/>
            <a:chExt cx="1033288" cy="1394664"/>
          </a:xfrm>
        </p:grpSpPr>
        <p:sp>
          <p:nvSpPr>
            <p:cNvPr id="779" name="Google Shape;779;p40"/>
            <p:cNvSpPr/>
            <p:nvPr/>
          </p:nvSpPr>
          <p:spPr>
            <a:xfrm flipH="1">
              <a:off x="4900042" y="4218929"/>
              <a:ext cx="211889" cy="458588"/>
            </a:xfrm>
            <a:custGeom>
              <a:avLst/>
              <a:gdLst/>
              <a:ahLst/>
              <a:cxnLst/>
              <a:rect l="l" t="t" r="r" b="b"/>
              <a:pathLst>
                <a:path w="5460" h="11817" extrusionOk="0">
                  <a:moveTo>
                    <a:pt x="2871" y="0"/>
                  </a:moveTo>
                  <a:cubicBezTo>
                    <a:pt x="2871" y="0"/>
                    <a:pt x="1316" y="1316"/>
                    <a:pt x="742" y="3079"/>
                  </a:cubicBezTo>
                  <a:cubicBezTo>
                    <a:pt x="168" y="4833"/>
                    <a:pt x="126" y="7254"/>
                    <a:pt x="293" y="7912"/>
                  </a:cubicBezTo>
                  <a:cubicBezTo>
                    <a:pt x="460" y="8569"/>
                    <a:pt x="1399" y="9634"/>
                    <a:pt x="1399" y="9634"/>
                  </a:cubicBezTo>
                  <a:cubicBezTo>
                    <a:pt x="1399" y="9634"/>
                    <a:pt x="1343" y="9624"/>
                    <a:pt x="1255" y="9624"/>
                  </a:cubicBezTo>
                  <a:cubicBezTo>
                    <a:pt x="1022" y="9624"/>
                    <a:pt x="569" y="9690"/>
                    <a:pt x="335" y="10166"/>
                  </a:cubicBezTo>
                  <a:cubicBezTo>
                    <a:pt x="1" y="10813"/>
                    <a:pt x="418" y="11596"/>
                    <a:pt x="1191" y="11763"/>
                  </a:cubicBezTo>
                  <a:cubicBezTo>
                    <a:pt x="1367" y="11800"/>
                    <a:pt x="1596" y="11817"/>
                    <a:pt x="1850" y="11817"/>
                  </a:cubicBezTo>
                  <a:cubicBezTo>
                    <a:pt x="2723" y="11817"/>
                    <a:pt x="3899" y="11623"/>
                    <a:pt x="4311" y="11429"/>
                  </a:cubicBezTo>
                  <a:cubicBezTo>
                    <a:pt x="4844" y="11189"/>
                    <a:pt x="5459" y="9477"/>
                    <a:pt x="5459" y="9477"/>
                  </a:cubicBezTo>
                  <a:lnTo>
                    <a:pt x="2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 flipH="1">
              <a:off x="4356504" y="3319526"/>
              <a:ext cx="731521" cy="1329118"/>
            </a:xfrm>
            <a:custGeom>
              <a:avLst/>
              <a:gdLst/>
              <a:ahLst/>
              <a:cxnLst/>
              <a:rect l="l" t="t" r="r" b="b"/>
              <a:pathLst>
                <a:path w="18850" h="34249" extrusionOk="0">
                  <a:moveTo>
                    <a:pt x="7375" y="1"/>
                  </a:moveTo>
                  <a:cubicBezTo>
                    <a:pt x="6796" y="1"/>
                    <a:pt x="6273" y="3649"/>
                    <a:pt x="6273" y="3649"/>
                  </a:cubicBezTo>
                  <a:cubicBezTo>
                    <a:pt x="3737" y="6551"/>
                    <a:pt x="5563" y="7740"/>
                    <a:pt x="5563" y="7740"/>
                  </a:cubicBezTo>
                  <a:cubicBezTo>
                    <a:pt x="5563" y="7740"/>
                    <a:pt x="1441" y="24189"/>
                    <a:pt x="251" y="30660"/>
                  </a:cubicBezTo>
                  <a:cubicBezTo>
                    <a:pt x="1" y="32048"/>
                    <a:pt x="909" y="31985"/>
                    <a:pt x="992" y="32194"/>
                  </a:cubicBezTo>
                  <a:cubicBezTo>
                    <a:pt x="1055" y="32361"/>
                    <a:pt x="429" y="33498"/>
                    <a:pt x="1076" y="33624"/>
                  </a:cubicBezTo>
                  <a:cubicBezTo>
                    <a:pt x="3299" y="34055"/>
                    <a:pt x="8379" y="34248"/>
                    <a:pt x="12517" y="34248"/>
                  </a:cubicBezTo>
                  <a:cubicBezTo>
                    <a:pt x="15896" y="34248"/>
                    <a:pt x="18647" y="34119"/>
                    <a:pt x="18703" y="33885"/>
                  </a:cubicBezTo>
                  <a:cubicBezTo>
                    <a:pt x="18850" y="33279"/>
                    <a:pt x="18359" y="17113"/>
                    <a:pt x="17378" y="10631"/>
                  </a:cubicBezTo>
                  <a:cubicBezTo>
                    <a:pt x="16407" y="4140"/>
                    <a:pt x="15760" y="529"/>
                    <a:pt x="15155" y="80"/>
                  </a:cubicBezTo>
                  <a:cubicBezTo>
                    <a:pt x="15116" y="52"/>
                    <a:pt x="15075" y="38"/>
                    <a:pt x="15031" y="38"/>
                  </a:cubicBezTo>
                  <a:cubicBezTo>
                    <a:pt x="14377" y="38"/>
                    <a:pt x="13214" y="2971"/>
                    <a:pt x="13214" y="2971"/>
                  </a:cubicBezTo>
                  <a:lnTo>
                    <a:pt x="8538" y="2877"/>
                  </a:lnTo>
                  <a:cubicBezTo>
                    <a:pt x="8538" y="2877"/>
                    <a:pt x="8047" y="309"/>
                    <a:pt x="7442" y="17"/>
                  </a:cubicBezTo>
                  <a:cubicBezTo>
                    <a:pt x="7420" y="6"/>
                    <a:pt x="7397" y="1"/>
                    <a:pt x="7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 flipH="1">
              <a:off x="4078643" y="3645975"/>
              <a:ext cx="353226" cy="995218"/>
            </a:xfrm>
            <a:custGeom>
              <a:avLst/>
              <a:gdLst/>
              <a:ahLst/>
              <a:cxnLst/>
              <a:rect l="l" t="t" r="r" b="b"/>
              <a:pathLst>
                <a:path w="9102" h="25645" extrusionOk="0">
                  <a:moveTo>
                    <a:pt x="6862" y="0"/>
                  </a:moveTo>
                  <a:cubicBezTo>
                    <a:pt x="5913" y="0"/>
                    <a:pt x="4759" y="1065"/>
                    <a:pt x="3831" y="2574"/>
                  </a:cubicBezTo>
                  <a:cubicBezTo>
                    <a:pt x="2369" y="4943"/>
                    <a:pt x="1096" y="12040"/>
                    <a:pt x="2547" y="14587"/>
                  </a:cubicBezTo>
                  <a:cubicBezTo>
                    <a:pt x="4008" y="17144"/>
                    <a:pt x="4551" y="20776"/>
                    <a:pt x="4008" y="22060"/>
                  </a:cubicBezTo>
                  <a:cubicBezTo>
                    <a:pt x="3465" y="23333"/>
                    <a:pt x="1127" y="24011"/>
                    <a:pt x="1127" y="24011"/>
                  </a:cubicBezTo>
                  <a:lnTo>
                    <a:pt x="0" y="25556"/>
                  </a:lnTo>
                  <a:cubicBezTo>
                    <a:pt x="0" y="25556"/>
                    <a:pt x="484" y="25644"/>
                    <a:pt x="1213" y="25644"/>
                  </a:cubicBezTo>
                  <a:cubicBezTo>
                    <a:pt x="3207" y="25644"/>
                    <a:pt x="7033" y="24984"/>
                    <a:pt x="7828" y="20056"/>
                  </a:cubicBezTo>
                  <a:cubicBezTo>
                    <a:pt x="8924" y="13314"/>
                    <a:pt x="5104" y="11675"/>
                    <a:pt x="6189" y="8221"/>
                  </a:cubicBezTo>
                  <a:cubicBezTo>
                    <a:pt x="7285" y="4766"/>
                    <a:pt x="9101" y="3305"/>
                    <a:pt x="8193" y="1124"/>
                  </a:cubicBezTo>
                  <a:cubicBezTo>
                    <a:pt x="7866" y="338"/>
                    <a:pt x="7397" y="0"/>
                    <a:pt x="6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 flipH="1">
              <a:off x="4716172" y="3794879"/>
              <a:ext cx="206184" cy="903710"/>
            </a:xfrm>
            <a:custGeom>
              <a:avLst/>
              <a:gdLst/>
              <a:ahLst/>
              <a:cxnLst/>
              <a:rect l="l" t="t" r="r" b="b"/>
              <a:pathLst>
                <a:path w="5313" h="23287" extrusionOk="0">
                  <a:moveTo>
                    <a:pt x="2025" y="0"/>
                  </a:moveTo>
                  <a:lnTo>
                    <a:pt x="1044" y="20728"/>
                  </a:lnTo>
                  <a:cubicBezTo>
                    <a:pt x="1044" y="20728"/>
                    <a:pt x="188" y="21009"/>
                    <a:pt x="94" y="21949"/>
                  </a:cubicBezTo>
                  <a:cubicBezTo>
                    <a:pt x="0" y="22888"/>
                    <a:pt x="1128" y="23170"/>
                    <a:pt x="2077" y="23264"/>
                  </a:cubicBezTo>
                  <a:cubicBezTo>
                    <a:pt x="2226" y="23279"/>
                    <a:pt x="2372" y="23286"/>
                    <a:pt x="2514" y="23286"/>
                  </a:cubicBezTo>
                  <a:cubicBezTo>
                    <a:pt x="3268" y="23286"/>
                    <a:pt x="3892" y="23066"/>
                    <a:pt x="4050" y="22512"/>
                  </a:cubicBezTo>
                  <a:cubicBezTo>
                    <a:pt x="4238" y="21855"/>
                    <a:pt x="5313" y="188"/>
                    <a:pt x="5313" y="188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 flipH="1">
              <a:off x="4540801" y="3791231"/>
              <a:ext cx="217128" cy="922959"/>
            </a:xfrm>
            <a:custGeom>
              <a:avLst/>
              <a:gdLst/>
              <a:ahLst/>
              <a:cxnLst/>
              <a:rect l="l" t="t" r="r" b="b"/>
              <a:pathLst>
                <a:path w="5595" h="23783" extrusionOk="0">
                  <a:moveTo>
                    <a:pt x="2307" y="0"/>
                  </a:moveTo>
                  <a:lnTo>
                    <a:pt x="1222" y="21291"/>
                  </a:lnTo>
                  <a:cubicBezTo>
                    <a:pt x="1222" y="21291"/>
                    <a:pt x="752" y="21385"/>
                    <a:pt x="376" y="21761"/>
                  </a:cubicBezTo>
                  <a:cubicBezTo>
                    <a:pt x="1" y="22137"/>
                    <a:pt x="376" y="23358"/>
                    <a:pt x="1128" y="23640"/>
                  </a:cubicBezTo>
                  <a:cubicBezTo>
                    <a:pt x="1370" y="23731"/>
                    <a:pt x="1819" y="23782"/>
                    <a:pt x="2321" y="23782"/>
                  </a:cubicBezTo>
                  <a:cubicBezTo>
                    <a:pt x="3374" y="23782"/>
                    <a:pt x="4664" y="23554"/>
                    <a:pt x="4791" y="22982"/>
                  </a:cubicBezTo>
                  <a:cubicBezTo>
                    <a:pt x="4989" y="22137"/>
                    <a:pt x="5595" y="136"/>
                    <a:pt x="5595" y="136"/>
                  </a:cubicBezTo>
                  <a:lnTo>
                    <a:pt x="2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 flipH="1">
              <a:off x="4286030" y="4261966"/>
              <a:ext cx="259079" cy="437516"/>
            </a:xfrm>
            <a:custGeom>
              <a:avLst/>
              <a:gdLst/>
              <a:ahLst/>
              <a:cxnLst/>
              <a:rect l="l" t="t" r="r" b="b"/>
              <a:pathLst>
                <a:path w="6676" h="11274" extrusionOk="0">
                  <a:moveTo>
                    <a:pt x="4490" y="0"/>
                  </a:moveTo>
                  <a:cubicBezTo>
                    <a:pt x="4346" y="0"/>
                    <a:pt x="4167" y="53"/>
                    <a:pt x="3899" y="196"/>
                  </a:cubicBezTo>
                  <a:cubicBezTo>
                    <a:pt x="3263" y="530"/>
                    <a:pt x="2052" y="1929"/>
                    <a:pt x="1551" y="3776"/>
                  </a:cubicBezTo>
                  <a:cubicBezTo>
                    <a:pt x="1050" y="5634"/>
                    <a:pt x="1937" y="8786"/>
                    <a:pt x="1937" y="8786"/>
                  </a:cubicBezTo>
                  <a:lnTo>
                    <a:pt x="1447" y="8900"/>
                  </a:lnTo>
                  <a:cubicBezTo>
                    <a:pt x="956" y="9015"/>
                    <a:pt x="27" y="9495"/>
                    <a:pt x="6" y="10518"/>
                  </a:cubicBezTo>
                  <a:cubicBezTo>
                    <a:pt x="1" y="11089"/>
                    <a:pt x="662" y="11273"/>
                    <a:pt x="1455" y="11273"/>
                  </a:cubicBezTo>
                  <a:cubicBezTo>
                    <a:pt x="2082" y="11273"/>
                    <a:pt x="2790" y="11158"/>
                    <a:pt x="3315" y="11029"/>
                  </a:cubicBezTo>
                  <a:cubicBezTo>
                    <a:pt x="4494" y="10737"/>
                    <a:pt x="4849" y="9829"/>
                    <a:pt x="4849" y="9829"/>
                  </a:cubicBezTo>
                  <a:lnTo>
                    <a:pt x="6018" y="8754"/>
                  </a:lnTo>
                  <a:cubicBezTo>
                    <a:pt x="6018" y="8754"/>
                    <a:pt x="6676" y="6114"/>
                    <a:pt x="6331" y="3724"/>
                  </a:cubicBezTo>
                  <a:cubicBezTo>
                    <a:pt x="5987" y="1323"/>
                    <a:pt x="5454" y="405"/>
                    <a:pt x="5058" y="217"/>
                  </a:cubicBezTo>
                  <a:cubicBezTo>
                    <a:pt x="4832" y="107"/>
                    <a:pt x="4695" y="0"/>
                    <a:pt x="4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 flipH="1">
              <a:off x="4833216" y="4648644"/>
              <a:ext cx="8538" cy="49053"/>
            </a:xfrm>
            <a:custGeom>
              <a:avLst/>
              <a:gdLst/>
              <a:ahLst/>
              <a:cxnLst/>
              <a:rect l="l" t="t" r="r" b="b"/>
              <a:pathLst>
                <a:path w="220" h="1264" extrusionOk="0">
                  <a:moveTo>
                    <a:pt x="42" y="1"/>
                  </a:moveTo>
                  <a:lnTo>
                    <a:pt x="0" y="1264"/>
                  </a:lnTo>
                  <a:lnTo>
                    <a:pt x="115" y="1264"/>
                  </a:lnTo>
                  <a:lnTo>
                    <a:pt x="219" y="3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 flipH="1">
              <a:off x="4864805" y="4644608"/>
              <a:ext cx="8150" cy="47035"/>
            </a:xfrm>
            <a:custGeom>
              <a:avLst/>
              <a:gdLst/>
              <a:ahLst/>
              <a:cxnLst/>
              <a:rect l="l" t="t" r="r" b="b"/>
              <a:pathLst>
                <a:path w="210" h="1212" extrusionOk="0">
                  <a:moveTo>
                    <a:pt x="147" y="1"/>
                  </a:moveTo>
                  <a:lnTo>
                    <a:pt x="1" y="1169"/>
                  </a:lnTo>
                  <a:lnTo>
                    <a:pt x="105" y="1211"/>
                  </a:lnTo>
                  <a:lnTo>
                    <a:pt x="209" y="42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 flipH="1">
              <a:off x="4894764" y="4635294"/>
              <a:ext cx="7761" cy="45793"/>
            </a:xfrm>
            <a:custGeom>
              <a:avLst/>
              <a:gdLst/>
              <a:ahLst/>
              <a:cxnLst/>
              <a:rect l="l" t="t" r="r" b="b"/>
              <a:pathLst>
                <a:path w="200" h="1180" extrusionOk="0">
                  <a:moveTo>
                    <a:pt x="84" y="1"/>
                  </a:moveTo>
                  <a:lnTo>
                    <a:pt x="1" y="1138"/>
                  </a:lnTo>
                  <a:lnTo>
                    <a:pt x="105" y="1180"/>
                  </a:lnTo>
                  <a:lnTo>
                    <a:pt x="199" y="4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 flipH="1">
              <a:off x="4712524" y="4664439"/>
              <a:ext cx="4502" cy="44202"/>
            </a:xfrm>
            <a:custGeom>
              <a:avLst/>
              <a:gdLst/>
              <a:ahLst/>
              <a:cxnLst/>
              <a:rect l="l" t="t" r="r" b="b"/>
              <a:pathLst>
                <a:path w="116" h="1139" extrusionOk="0">
                  <a:moveTo>
                    <a:pt x="1" y="1"/>
                  </a:moveTo>
                  <a:lnTo>
                    <a:pt x="1" y="1066"/>
                  </a:lnTo>
                  <a:lnTo>
                    <a:pt x="74" y="1139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 flipH="1">
              <a:off x="4670806" y="4666069"/>
              <a:ext cx="5705" cy="47850"/>
            </a:xfrm>
            <a:custGeom>
              <a:avLst/>
              <a:gdLst/>
              <a:ahLst/>
              <a:cxnLst/>
              <a:rect l="l" t="t" r="r" b="b"/>
              <a:pathLst>
                <a:path w="147" h="1233" extrusionOk="0">
                  <a:moveTo>
                    <a:pt x="147" y="1"/>
                  </a:moveTo>
                  <a:lnTo>
                    <a:pt x="42" y="32"/>
                  </a:lnTo>
                  <a:lnTo>
                    <a:pt x="0" y="1232"/>
                  </a:lnTo>
                  <a:lnTo>
                    <a:pt x="94" y="1232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 flipH="1">
              <a:off x="4630718" y="4664051"/>
              <a:ext cx="6093" cy="47850"/>
            </a:xfrm>
            <a:custGeom>
              <a:avLst/>
              <a:gdLst/>
              <a:ahLst/>
              <a:cxnLst/>
              <a:rect l="l" t="t" r="r" b="b"/>
              <a:pathLst>
                <a:path w="157" h="1233" extrusionOk="0">
                  <a:moveTo>
                    <a:pt x="105" y="1"/>
                  </a:moveTo>
                  <a:lnTo>
                    <a:pt x="0" y="32"/>
                  </a:lnTo>
                  <a:lnTo>
                    <a:pt x="32" y="1232"/>
                  </a:lnTo>
                  <a:lnTo>
                    <a:pt x="157" y="119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 flipH="1">
              <a:off x="4484491" y="4662033"/>
              <a:ext cx="7723" cy="36479"/>
            </a:xfrm>
            <a:custGeom>
              <a:avLst/>
              <a:gdLst/>
              <a:ahLst/>
              <a:cxnLst/>
              <a:rect l="l" t="t" r="r" b="b"/>
              <a:pathLst>
                <a:path w="199" h="940" extrusionOk="0">
                  <a:moveTo>
                    <a:pt x="198" y="0"/>
                  </a:moveTo>
                  <a:lnTo>
                    <a:pt x="136" y="11"/>
                  </a:lnTo>
                  <a:lnTo>
                    <a:pt x="0" y="929"/>
                  </a:lnTo>
                  <a:lnTo>
                    <a:pt x="84" y="94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 flipH="1">
              <a:off x="4512433" y="4661218"/>
              <a:ext cx="5705" cy="34888"/>
            </a:xfrm>
            <a:custGeom>
              <a:avLst/>
              <a:gdLst/>
              <a:ahLst/>
              <a:cxnLst/>
              <a:rect l="l" t="t" r="r" b="b"/>
              <a:pathLst>
                <a:path w="147" h="899" extrusionOk="0">
                  <a:moveTo>
                    <a:pt x="146" y="0"/>
                  </a:moveTo>
                  <a:lnTo>
                    <a:pt x="84" y="11"/>
                  </a:lnTo>
                  <a:lnTo>
                    <a:pt x="0" y="888"/>
                  </a:lnTo>
                  <a:lnTo>
                    <a:pt x="52" y="89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 flipH="1">
              <a:off x="4533893" y="4657958"/>
              <a:ext cx="4929" cy="29222"/>
            </a:xfrm>
            <a:custGeom>
              <a:avLst/>
              <a:gdLst/>
              <a:ahLst/>
              <a:cxnLst/>
              <a:rect l="l" t="t" r="r" b="b"/>
              <a:pathLst>
                <a:path w="127" h="753" extrusionOk="0">
                  <a:moveTo>
                    <a:pt x="74" y="1"/>
                  </a:moveTo>
                  <a:lnTo>
                    <a:pt x="1" y="679"/>
                  </a:lnTo>
                  <a:lnTo>
                    <a:pt x="53" y="752"/>
                  </a:lnTo>
                  <a:lnTo>
                    <a:pt x="126" y="4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 flipH="1">
              <a:off x="5073822" y="4629202"/>
              <a:ext cx="8538" cy="37333"/>
            </a:xfrm>
            <a:custGeom>
              <a:avLst/>
              <a:gdLst/>
              <a:ahLst/>
              <a:cxnLst/>
              <a:rect l="l" t="t" r="r" b="b"/>
              <a:pathLst>
                <a:path w="220" h="962" extrusionOk="0">
                  <a:moveTo>
                    <a:pt x="147" y="1"/>
                  </a:moveTo>
                  <a:lnTo>
                    <a:pt x="1" y="919"/>
                  </a:lnTo>
                  <a:lnTo>
                    <a:pt x="43" y="961"/>
                  </a:lnTo>
                  <a:lnTo>
                    <a:pt x="220" y="4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 flipH="1">
              <a:off x="5090005" y="4616240"/>
              <a:ext cx="5705" cy="34073"/>
            </a:xfrm>
            <a:custGeom>
              <a:avLst/>
              <a:gdLst/>
              <a:ahLst/>
              <a:cxnLst/>
              <a:rect l="l" t="t" r="r" b="b"/>
              <a:pathLst>
                <a:path w="147" h="878" extrusionOk="0">
                  <a:moveTo>
                    <a:pt x="146" y="1"/>
                  </a:moveTo>
                  <a:lnTo>
                    <a:pt x="84" y="43"/>
                  </a:lnTo>
                  <a:lnTo>
                    <a:pt x="0" y="794"/>
                  </a:lnTo>
                  <a:lnTo>
                    <a:pt x="42" y="878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 flipH="1">
              <a:off x="4591406" y="3459078"/>
              <a:ext cx="122360" cy="39506"/>
            </a:xfrm>
            <a:custGeom>
              <a:avLst/>
              <a:gdLst/>
              <a:ahLst/>
              <a:cxnLst/>
              <a:rect l="l" t="t" r="r" b="b"/>
              <a:pathLst>
                <a:path w="3153" h="1018" extrusionOk="0">
                  <a:moveTo>
                    <a:pt x="1519" y="1"/>
                  </a:moveTo>
                  <a:cubicBezTo>
                    <a:pt x="1394" y="1"/>
                    <a:pt x="1277" y="12"/>
                    <a:pt x="1169" y="32"/>
                  </a:cubicBezTo>
                  <a:cubicBezTo>
                    <a:pt x="491" y="178"/>
                    <a:pt x="0" y="544"/>
                    <a:pt x="0" y="544"/>
                  </a:cubicBezTo>
                  <a:cubicBezTo>
                    <a:pt x="0" y="544"/>
                    <a:pt x="647" y="982"/>
                    <a:pt x="1555" y="1013"/>
                  </a:cubicBezTo>
                  <a:cubicBezTo>
                    <a:pt x="1586" y="1016"/>
                    <a:pt x="1615" y="1018"/>
                    <a:pt x="1642" y="1018"/>
                  </a:cubicBezTo>
                  <a:cubicBezTo>
                    <a:pt x="1710" y="1018"/>
                    <a:pt x="1771" y="1010"/>
                    <a:pt x="1837" y="1003"/>
                  </a:cubicBezTo>
                  <a:cubicBezTo>
                    <a:pt x="2599" y="909"/>
                    <a:pt x="3152" y="439"/>
                    <a:pt x="3152" y="439"/>
                  </a:cubicBezTo>
                  <a:lnTo>
                    <a:pt x="3142" y="429"/>
                  </a:lnTo>
                  <a:cubicBezTo>
                    <a:pt x="3142" y="429"/>
                    <a:pt x="2380" y="74"/>
                    <a:pt x="1733" y="11"/>
                  </a:cubicBezTo>
                  <a:cubicBezTo>
                    <a:pt x="1659" y="4"/>
                    <a:pt x="1588" y="1"/>
                    <a:pt x="1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 flipH="1">
              <a:off x="4634754" y="3459078"/>
              <a:ext cx="79012" cy="39506"/>
            </a:xfrm>
            <a:custGeom>
              <a:avLst/>
              <a:gdLst/>
              <a:ahLst/>
              <a:cxnLst/>
              <a:rect l="l" t="t" r="r" b="b"/>
              <a:pathLst>
                <a:path w="2036" h="1018" extrusionOk="0">
                  <a:moveTo>
                    <a:pt x="1523" y="1"/>
                  </a:moveTo>
                  <a:cubicBezTo>
                    <a:pt x="1398" y="1"/>
                    <a:pt x="1277" y="12"/>
                    <a:pt x="1169" y="32"/>
                  </a:cubicBezTo>
                  <a:cubicBezTo>
                    <a:pt x="491" y="178"/>
                    <a:pt x="0" y="544"/>
                    <a:pt x="0" y="544"/>
                  </a:cubicBezTo>
                  <a:cubicBezTo>
                    <a:pt x="0" y="544"/>
                    <a:pt x="647" y="982"/>
                    <a:pt x="1566" y="1013"/>
                  </a:cubicBezTo>
                  <a:cubicBezTo>
                    <a:pt x="1593" y="1016"/>
                    <a:pt x="1621" y="1018"/>
                    <a:pt x="1648" y="1018"/>
                  </a:cubicBezTo>
                  <a:cubicBezTo>
                    <a:pt x="1714" y="1018"/>
                    <a:pt x="1778" y="1010"/>
                    <a:pt x="1837" y="1003"/>
                  </a:cubicBezTo>
                  <a:cubicBezTo>
                    <a:pt x="1931" y="846"/>
                    <a:pt x="2035" y="596"/>
                    <a:pt x="1952" y="345"/>
                  </a:cubicBezTo>
                  <a:cubicBezTo>
                    <a:pt x="1900" y="210"/>
                    <a:pt x="1816" y="95"/>
                    <a:pt x="1733" y="11"/>
                  </a:cubicBezTo>
                  <a:cubicBezTo>
                    <a:pt x="1663" y="4"/>
                    <a:pt x="1592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 flipH="1">
              <a:off x="4778963" y="3459078"/>
              <a:ext cx="120303" cy="39506"/>
            </a:xfrm>
            <a:custGeom>
              <a:avLst/>
              <a:gdLst/>
              <a:ahLst/>
              <a:cxnLst/>
              <a:rect l="l" t="t" r="r" b="b"/>
              <a:pathLst>
                <a:path w="3100" h="1018" extrusionOk="0">
                  <a:moveTo>
                    <a:pt x="1513" y="1"/>
                  </a:moveTo>
                  <a:cubicBezTo>
                    <a:pt x="1387" y="1"/>
                    <a:pt x="1267" y="12"/>
                    <a:pt x="1159" y="32"/>
                  </a:cubicBezTo>
                  <a:cubicBezTo>
                    <a:pt x="480" y="178"/>
                    <a:pt x="0" y="544"/>
                    <a:pt x="0" y="544"/>
                  </a:cubicBezTo>
                  <a:cubicBezTo>
                    <a:pt x="0" y="544"/>
                    <a:pt x="637" y="982"/>
                    <a:pt x="1555" y="1013"/>
                  </a:cubicBezTo>
                  <a:cubicBezTo>
                    <a:pt x="1583" y="1016"/>
                    <a:pt x="1610" y="1018"/>
                    <a:pt x="1638" y="1018"/>
                  </a:cubicBezTo>
                  <a:cubicBezTo>
                    <a:pt x="1703" y="1018"/>
                    <a:pt x="1768" y="1010"/>
                    <a:pt x="1827" y="1003"/>
                  </a:cubicBezTo>
                  <a:cubicBezTo>
                    <a:pt x="2589" y="909"/>
                    <a:pt x="3100" y="471"/>
                    <a:pt x="3100" y="471"/>
                  </a:cubicBezTo>
                  <a:cubicBezTo>
                    <a:pt x="3100" y="471"/>
                    <a:pt x="2369" y="74"/>
                    <a:pt x="1722" y="11"/>
                  </a:cubicBezTo>
                  <a:cubicBezTo>
                    <a:pt x="1652" y="4"/>
                    <a:pt x="1582" y="1"/>
                    <a:pt x="1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 flipH="1">
              <a:off x="4820681" y="3459078"/>
              <a:ext cx="78585" cy="39506"/>
            </a:xfrm>
            <a:custGeom>
              <a:avLst/>
              <a:gdLst/>
              <a:ahLst/>
              <a:cxnLst/>
              <a:rect l="l" t="t" r="r" b="b"/>
              <a:pathLst>
                <a:path w="2025" h="1018" extrusionOk="0">
                  <a:moveTo>
                    <a:pt x="1513" y="1"/>
                  </a:moveTo>
                  <a:cubicBezTo>
                    <a:pt x="1389" y="1"/>
                    <a:pt x="1270" y="12"/>
                    <a:pt x="1169" y="32"/>
                  </a:cubicBezTo>
                  <a:cubicBezTo>
                    <a:pt x="480" y="178"/>
                    <a:pt x="0" y="544"/>
                    <a:pt x="0" y="544"/>
                  </a:cubicBezTo>
                  <a:cubicBezTo>
                    <a:pt x="0" y="544"/>
                    <a:pt x="637" y="982"/>
                    <a:pt x="1555" y="1013"/>
                  </a:cubicBezTo>
                  <a:cubicBezTo>
                    <a:pt x="1583" y="1016"/>
                    <a:pt x="1610" y="1018"/>
                    <a:pt x="1638" y="1018"/>
                  </a:cubicBezTo>
                  <a:cubicBezTo>
                    <a:pt x="1703" y="1018"/>
                    <a:pt x="1768" y="1010"/>
                    <a:pt x="1827" y="1003"/>
                  </a:cubicBezTo>
                  <a:cubicBezTo>
                    <a:pt x="1931" y="846"/>
                    <a:pt x="2025" y="596"/>
                    <a:pt x="1941" y="345"/>
                  </a:cubicBezTo>
                  <a:cubicBezTo>
                    <a:pt x="1900" y="210"/>
                    <a:pt x="1816" y="95"/>
                    <a:pt x="1722" y="11"/>
                  </a:cubicBezTo>
                  <a:cubicBezTo>
                    <a:pt x="1652" y="4"/>
                    <a:pt x="1582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 flipH="1">
              <a:off x="4715435" y="3487990"/>
              <a:ext cx="64343" cy="36363"/>
            </a:xfrm>
            <a:custGeom>
              <a:avLst/>
              <a:gdLst/>
              <a:ahLst/>
              <a:cxnLst/>
              <a:rect l="l" t="t" r="r" b="b"/>
              <a:pathLst>
                <a:path w="1658" h="937" extrusionOk="0">
                  <a:moveTo>
                    <a:pt x="965" y="1"/>
                  </a:moveTo>
                  <a:cubicBezTo>
                    <a:pt x="618" y="1"/>
                    <a:pt x="225" y="10"/>
                    <a:pt x="146" y="49"/>
                  </a:cubicBezTo>
                  <a:cubicBezTo>
                    <a:pt x="0" y="112"/>
                    <a:pt x="699" y="915"/>
                    <a:pt x="804" y="936"/>
                  </a:cubicBezTo>
                  <a:cubicBezTo>
                    <a:pt x="805" y="937"/>
                    <a:pt x="806" y="937"/>
                    <a:pt x="808" y="937"/>
                  </a:cubicBezTo>
                  <a:cubicBezTo>
                    <a:pt x="926" y="937"/>
                    <a:pt x="1658" y="80"/>
                    <a:pt x="1524" y="7"/>
                  </a:cubicBezTo>
                  <a:cubicBezTo>
                    <a:pt x="1524" y="7"/>
                    <a:pt x="126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 flipH="1">
              <a:off x="4692694" y="3500020"/>
              <a:ext cx="104935" cy="44163"/>
            </a:xfrm>
            <a:custGeom>
              <a:avLst/>
              <a:gdLst/>
              <a:ahLst/>
              <a:cxnLst/>
              <a:rect l="l" t="t" r="r" b="b"/>
              <a:pathLst>
                <a:path w="2704" h="1138" extrusionOk="0">
                  <a:moveTo>
                    <a:pt x="2579" y="0"/>
                  </a:moveTo>
                  <a:lnTo>
                    <a:pt x="2579" y="0"/>
                  </a:lnTo>
                  <a:cubicBezTo>
                    <a:pt x="2579" y="0"/>
                    <a:pt x="2683" y="887"/>
                    <a:pt x="2099" y="1013"/>
                  </a:cubicBezTo>
                  <a:cubicBezTo>
                    <a:pt x="2055" y="1021"/>
                    <a:pt x="2014" y="1025"/>
                    <a:pt x="1975" y="1025"/>
                  </a:cubicBezTo>
                  <a:cubicBezTo>
                    <a:pt x="1476" y="1025"/>
                    <a:pt x="1305" y="397"/>
                    <a:pt x="1305" y="397"/>
                  </a:cubicBezTo>
                  <a:cubicBezTo>
                    <a:pt x="1305" y="397"/>
                    <a:pt x="1201" y="971"/>
                    <a:pt x="773" y="1002"/>
                  </a:cubicBezTo>
                  <a:cubicBezTo>
                    <a:pt x="768" y="1002"/>
                    <a:pt x="762" y="1003"/>
                    <a:pt x="757" y="1003"/>
                  </a:cubicBezTo>
                  <a:cubicBezTo>
                    <a:pt x="349" y="1003"/>
                    <a:pt x="105" y="240"/>
                    <a:pt x="105" y="240"/>
                  </a:cubicBezTo>
                  <a:lnTo>
                    <a:pt x="1" y="282"/>
                  </a:lnTo>
                  <a:cubicBezTo>
                    <a:pt x="1" y="282"/>
                    <a:pt x="230" y="919"/>
                    <a:pt x="554" y="1054"/>
                  </a:cubicBezTo>
                  <a:cubicBezTo>
                    <a:pt x="624" y="1085"/>
                    <a:pt x="691" y="1097"/>
                    <a:pt x="755" y="1097"/>
                  </a:cubicBezTo>
                  <a:cubicBezTo>
                    <a:pt x="975" y="1097"/>
                    <a:pt x="1147" y="945"/>
                    <a:pt x="1212" y="856"/>
                  </a:cubicBezTo>
                  <a:cubicBezTo>
                    <a:pt x="1305" y="752"/>
                    <a:pt x="1305" y="637"/>
                    <a:pt x="1305" y="637"/>
                  </a:cubicBezTo>
                  <a:cubicBezTo>
                    <a:pt x="1305" y="637"/>
                    <a:pt x="1462" y="919"/>
                    <a:pt x="1702" y="1075"/>
                  </a:cubicBezTo>
                  <a:cubicBezTo>
                    <a:pt x="1773" y="1119"/>
                    <a:pt x="1858" y="1137"/>
                    <a:pt x="1946" y="1137"/>
                  </a:cubicBezTo>
                  <a:cubicBezTo>
                    <a:pt x="2155" y="1137"/>
                    <a:pt x="2382" y="1033"/>
                    <a:pt x="2485" y="908"/>
                  </a:cubicBezTo>
                  <a:cubicBezTo>
                    <a:pt x="2641" y="720"/>
                    <a:pt x="2704" y="105"/>
                    <a:pt x="2704" y="105"/>
                  </a:cubicBezTo>
                  <a:lnTo>
                    <a:pt x="2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 flipH="1">
              <a:off x="4491360" y="3350689"/>
              <a:ext cx="54719" cy="87783"/>
            </a:xfrm>
            <a:custGeom>
              <a:avLst/>
              <a:gdLst/>
              <a:ahLst/>
              <a:cxnLst/>
              <a:rect l="l" t="t" r="r" b="b"/>
              <a:pathLst>
                <a:path w="1410" h="2262" extrusionOk="0">
                  <a:moveTo>
                    <a:pt x="1025" y="1"/>
                  </a:moveTo>
                  <a:cubicBezTo>
                    <a:pt x="925" y="1"/>
                    <a:pt x="666" y="367"/>
                    <a:pt x="407" y="1041"/>
                  </a:cubicBezTo>
                  <a:cubicBezTo>
                    <a:pt x="94" y="1855"/>
                    <a:pt x="0" y="2199"/>
                    <a:pt x="0" y="2199"/>
                  </a:cubicBezTo>
                  <a:lnTo>
                    <a:pt x="1399" y="2262"/>
                  </a:lnTo>
                  <a:lnTo>
                    <a:pt x="1409" y="2262"/>
                  </a:lnTo>
                  <a:cubicBezTo>
                    <a:pt x="1409" y="2262"/>
                    <a:pt x="1096" y="237"/>
                    <a:pt x="1065" y="49"/>
                  </a:cubicBezTo>
                  <a:cubicBezTo>
                    <a:pt x="1059" y="17"/>
                    <a:pt x="1045" y="1"/>
                    <a:pt x="1025" y="1"/>
                  </a:cubicBezTo>
                  <a:close/>
                </a:path>
              </a:pathLst>
            </a:custGeom>
            <a:solidFill>
              <a:srgbClr val="121214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 flipH="1">
              <a:off x="4778148" y="3345178"/>
              <a:ext cx="41330" cy="78740"/>
            </a:xfrm>
            <a:custGeom>
              <a:avLst/>
              <a:gdLst/>
              <a:ahLst/>
              <a:cxnLst/>
              <a:rect l="l" t="t" r="r" b="b"/>
              <a:pathLst>
                <a:path w="1065" h="2029" extrusionOk="0">
                  <a:moveTo>
                    <a:pt x="479" y="0"/>
                  </a:moveTo>
                  <a:cubicBezTo>
                    <a:pt x="476" y="0"/>
                    <a:pt x="473" y="1"/>
                    <a:pt x="470" y="3"/>
                  </a:cubicBezTo>
                  <a:cubicBezTo>
                    <a:pt x="345" y="97"/>
                    <a:pt x="0" y="2028"/>
                    <a:pt x="0" y="2028"/>
                  </a:cubicBezTo>
                  <a:lnTo>
                    <a:pt x="1065" y="1997"/>
                  </a:lnTo>
                  <a:cubicBezTo>
                    <a:pt x="1065" y="1997"/>
                    <a:pt x="616" y="0"/>
                    <a:pt x="479" y="0"/>
                  </a:cubicBezTo>
                  <a:close/>
                </a:path>
              </a:pathLst>
            </a:custGeom>
            <a:solidFill>
              <a:srgbClr val="121214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 flipH="1">
              <a:off x="5054768" y="4640145"/>
              <a:ext cx="5705" cy="34073"/>
            </a:xfrm>
            <a:custGeom>
              <a:avLst/>
              <a:gdLst/>
              <a:ahLst/>
              <a:cxnLst/>
              <a:rect l="l" t="t" r="r" b="b"/>
              <a:pathLst>
                <a:path w="147" h="878" extrusionOk="0">
                  <a:moveTo>
                    <a:pt x="146" y="1"/>
                  </a:moveTo>
                  <a:lnTo>
                    <a:pt x="84" y="42"/>
                  </a:lnTo>
                  <a:lnTo>
                    <a:pt x="0" y="784"/>
                  </a:lnTo>
                  <a:lnTo>
                    <a:pt x="42" y="877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5" name="Google Shape;805;p40"/>
            <p:cNvGrpSpPr/>
            <p:nvPr/>
          </p:nvGrpSpPr>
          <p:grpSpPr>
            <a:xfrm>
              <a:off x="4540801" y="3791231"/>
              <a:ext cx="381555" cy="922959"/>
              <a:chOff x="3442239" y="3791231"/>
              <a:chExt cx="381555" cy="922959"/>
            </a:xfrm>
          </p:grpSpPr>
          <p:sp>
            <p:nvSpPr>
              <p:cNvPr id="806" name="Google Shape;806;p40"/>
              <p:cNvSpPr/>
              <p:nvPr/>
            </p:nvSpPr>
            <p:spPr>
              <a:xfrm flipH="1">
                <a:off x="3617610" y="3794879"/>
                <a:ext cx="206184" cy="903710"/>
              </a:xfrm>
              <a:custGeom>
                <a:avLst/>
                <a:gdLst/>
                <a:ahLst/>
                <a:cxnLst/>
                <a:rect l="l" t="t" r="r" b="b"/>
                <a:pathLst>
                  <a:path w="5313" h="23287" extrusionOk="0">
                    <a:moveTo>
                      <a:pt x="2025" y="0"/>
                    </a:moveTo>
                    <a:lnTo>
                      <a:pt x="1044" y="20728"/>
                    </a:lnTo>
                    <a:cubicBezTo>
                      <a:pt x="1044" y="20728"/>
                      <a:pt x="188" y="21009"/>
                      <a:pt x="94" y="21949"/>
                    </a:cubicBezTo>
                    <a:cubicBezTo>
                      <a:pt x="0" y="22888"/>
                      <a:pt x="1128" y="23170"/>
                      <a:pt x="2077" y="23264"/>
                    </a:cubicBezTo>
                    <a:cubicBezTo>
                      <a:pt x="2226" y="23279"/>
                      <a:pt x="2372" y="23286"/>
                      <a:pt x="2514" y="23286"/>
                    </a:cubicBezTo>
                    <a:cubicBezTo>
                      <a:pt x="3268" y="23286"/>
                      <a:pt x="3892" y="23066"/>
                      <a:pt x="4050" y="22512"/>
                    </a:cubicBezTo>
                    <a:cubicBezTo>
                      <a:pt x="4238" y="21855"/>
                      <a:pt x="5313" y="188"/>
                      <a:pt x="5313" y="188"/>
                    </a:cubicBezTo>
                    <a:lnTo>
                      <a:pt x="2025" y="0"/>
                    </a:lnTo>
                    <a:close/>
                  </a:path>
                </a:pathLst>
              </a:custGeom>
              <a:solidFill>
                <a:srgbClr val="121214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 flipH="1">
                <a:off x="3442239" y="3791231"/>
                <a:ext cx="217128" cy="922959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23783" extrusionOk="0">
                    <a:moveTo>
                      <a:pt x="2307" y="0"/>
                    </a:moveTo>
                    <a:lnTo>
                      <a:pt x="1222" y="21291"/>
                    </a:lnTo>
                    <a:cubicBezTo>
                      <a:pt x="1222" y="21291"/>
                      <a:pt x="752" y="21385"/>
                      <a:pt x="376" y="21761"/>
                    </a:cubicBezTo>
                    <a:cubicBezTo>
                      <a:pt x="1" y="22137"/>
                      <a:pt x="376" y="23358"/>
                      <a:pt x="1128" y="23640"/>
                    </a:cubicBezTo>
                    <a:cubicBezTo>
                      <a:pt x="1370" y="23731"/>
                      <a:pt x="1819" y="23782"/>
                      <a:pt x="2321" y="23782"/>
                    </a:cubicBezTo>
                    <a:cubicBezTo>
                      <a:pt x="3374" y="23782"/>
                      <a:pt x="4664" y="23554"/>
                      <a:pt x="4791" y="22982"/>
                    </a:cubicBezTo>
                    <a:cubicBezTo>
                      <a:pt x="4989" y="22137"/>
                      <a:pt x="5595" y="136"/>
                      <a:pt x="5595" y="136"/>
                    </a:cubicBezTo>
                    <a:lnTo>
                      <a:pt x="2307" y="0"/>
                    </a:lnTo>
                    <a:close/>
                  </a:path>
                </a:pathLst>
              </a:custGeom>
              <a:solidFill>
                <a:srgbClr val="121214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40"/>
            <p:cNvSpPr/>
            <p:nvPr/>
          </p:nvSpPr>
          <p:spPr>
            <a:xfrm flipH="1">
              <a:off x="4286030" y="4261966"/>
              <a:ext cx="259079" cy="437516"/>
            </a:xfrm>
            <a:custGeom>
              <a:avLst/>
              <a:gdLst/>
              <a:ahLst/>
              <a:cxnLst/>
              <a:rect l="l" t="t" r="r" b="b"/>
              <a:pathLst>
                <a:path w="6676" h="11274" extrusionOk="0">
                  <a:moveTo>
                    <a:pt x="4490" y="0"/>
                  </a:moveTo>
                  <a:cubicBezTo>
                    <a:pt x="4346" y="0"/>
                    <a:pt x="4167" y="53"/>
                    <a:pt x="3899" y="196"/>
                  </a:cubicBezTo>
                  <a:cubicBezTo>
                    <a:pt x="3263" y="530"/>
                    <a:pt x="2052" y="1929"/>
                    <a:pt x="1551" y="3776"/>
                  </a:cubicBezTo>
                  <a:cubicBezTo>
                    <a:pt x="1050" y="5634"/>
                    <a:pt x="1937" y="8786"/>
                    <a:pt x="1937" y="8786"/>
                  </a:cubicBezTo>
                  <a:lnTo>
                    <a:pt x="1447" y="8900"/>
                  </a:lnTo>
                  <a:cubicBezTo>
                    <a:pt x="956" y="9015"/>
                    <a:pt x="27" y="9495"/>
                    <a:pt x="6" y="10518"/>
                  </a:cubicBezTo>
                  <a:cubicBezTo>
                    <a:pt x="1" y="11089"/>
                    <a:pt x="662" y="11273"/>
                    <a:pt x="1455" y="11273"/>
                  </a:cubicBezTo>
                  <a:cubicBezTo>
                    <a:pt x="2082" y="11273"/>
                    <a:pt x="2790" y="11158"/>
                    <a:pt x="3315" y="11029"/>
                  </a:cubicBezTo>
                  <a:cubicBezTo>
                    <a:pt x="4494" y="10737"/>
                    <a:pt x="4849" y="9829"/>
                    <a:pt x="4849" y="9829"/>
                  </a:cubicBezTo>
                  <a:lnTo>
                    <a:pt x="6018" y="8754"/>
                  </a:lnTo>
                  <a:cubicBezTo>
                    <a:pt x="6018" y="8754"/>
                    <a:pt x="6676" y="6114"/>
                    <a:pt x="6331" y="3724"/>
                  </a:cubicBezTo>
                  <a:cubicBezTo>
                    <a:pt x="5987" y="1323"/>
                    <a:pt x="5454" y="405"/>
                    <a:pt x="5058" y="217"/>
                  </a:cubicBezTo>
                  <a:cubicBezTo>
                    <a:pt x="4832" y="107"/>
                    <a:pt x="4695" y="0"/>
                    <a:pt x="4490" y="0"/>
                  </a:cubicBezTo>
                  <a:close/>
                </a:path>
              </a:pathLst>
            </a:custGeom>
            <a:solidFill>
              <a:srgbClr val="121214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A2FA-22C4-4EF5-8AD1-08604BAA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Force of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3E3D6-824A-4DC0-B4FB-C50D25D2A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analogi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dapat di dapat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x,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		  </a:t>
            </a:r>
            <a:r>
              <a:rPr lang="en-US" dirty="0" err="1"/>
              <a:t>dengan</a:t>
            </a:r>
            <a:r>
              <a:rPr lang="en-US" dirty="0"/>
              <a:t> z = x + </a:t>
            </a:r>
            <a:r>
              <a:rPr lang="en-US" dirty="0" err="1"/>
              <a:t>Δx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03E58-5217-4FFA-A935-8CCCDEE977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5" y="2878921"/>
            <a:ext cx="1828800" cy="58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3189;p75">
            <a:extLst>
              <a:ext uri="{FF2B5EF4-FFF2-40B4-BE49-F238E27FC236}">
                <a16:creationId xmlns:a16="http://schemas.microsoft.com/office/drawing/2014/main" id="{552EFAD7-8A96-4A26-95C1-F6BB8913939D}"/>
              </a:ext>
            </a:extLst>
          </p:cNvPr>
          <p:cNvGrpSpPr/>
          <p:nvPr/>
        </p:nvGrpSpPr>
        <p:grpSpPr>
          <a:xfrm>
            <a:off x="5869172" y="1017726"/>
            <a:ext cx="2561604" cy="4125572"/>
            <a:chOff x="4812225" y="3064600"/>
            <a:chExt cx="595175" cy="1145200"/>
          </a:xfrm>
        </p:grpSpPr>
        <p:sp>
          <p:nvSpPr>
            <p:cNvPr id="6" name="Google Shape;3190;p75">
              <a:extLst>
                <a:ext uri="{FF2B5EF4-FFF2-40B4-BE49-F238E27FC236}">
                  <a16:creationId xmlns:a16="http://schemas.microsoft.com/office/drawing/2014/main" id="{3809AEE2-E873-45D3-B19E-91D89BE4FBD4}"/>
                </a:ext>
              </a:extLst>
            </p:cNvPr>
            <p:cNvSpPr/>
            <p:nvPr/>
          </p:nvSpPr>
          <p:spPr>
            <a:xfrm>
              <a:off x="4882075" y="3297050"/>
              <a:ext cx="461350" cy="791575"/>
            </a:xfrm>
            <a:custGeom>
              <a:avLst/>
              <a:gdLst/>
              <a:ahLst/>
              <a:cxnLst/>
              <a:rect l="l" t="t" r="r" b="b"/>
              <a:pathLst>
                <a:path w="18454" h="31663" extrusionOk="0">
                  <a:moveTo>
                    <a:pt x="18453" y="31336"/>
                  </a:moveTo>
                  <a:lnTo>
                    <a:pt x="18453" y="31336"/>
                  </a:lnTo>
                  <a:lnTo>
                    <a:pt x="18453" y="31336"/>
                  </a:lnTo>
                  <a:lnTo>
                    <a:pt x="18453" y="31341"/>
                  </a:lnTo>
                  <a:lnTo>
                    <a:pt x="18453" y="31336"/>
                  </a:lnTo>
                  <a:close/>
                  <a:moveTo>
                    <a:pt x="13743" y="0"/>
                  </a:moveTo>
                  <a:lnTo>
                    <a:pt x="2273" y="443"/>
                  </a:lnTo>
                  <a:cubicBezTo>
                    <a:pt x="2212" y="787"/>
                    <a:pt x="1977" y="3776"/>
                    <a:pt x="1686" y="7782"/>
                  </a:cubicBezTo>
                  <a:cubicBezTo>
                    <a:pt x="1603" y="8890"/>
                    <a:pt x="1517" y="10080"/>
                    <a:pt x="1425" y="11314"/>
                  </a:cubicBezTo>
                  <a:cubicBezTo>
                    <a:pt x="778" y="20300"/>
                    <a:pt x="0" y="31580"/>
                    <a:pt x="0" y="31580"/>
                  </a:cubicBezTo>
                  <a:lnTo>
                    <a:pt x="7048" y="31662"/>
                  </a:lnTo>
                  <a:lnTo>
                    <a:pt x="7626" y="14643"/>
                  </a:lnTo>
                  <a:lnTo>
                    <a:pt x="7882" y="7139"/>
                  </a:lnTo>
                  <a:lnTo>
                    <a:pt x="7986" y="4041"/>
                  </a:lnTo>
                  <a:lnTo>
                    <a:pt x="8429" y="7082"/>
                  </a:lnTo>
                  <a:lnTo>
                    <a:pt x="9481" y="14343"/>
                  </a:lnTo>
                  <a:lnTo>
                    <a:pt x="11975" y="31553"/>
                  </a:lnTo>
                  <a:lnTo>
                    <a:pt x="18453" y="31336"/>
                  </a:lnTo>
                  <a:lnTo>
                    <a:pt x="18453" y="31336"/>
                  </a:lnTo>
                  <a:lnTo>
                    <a:pt x="15629" y="12535"/>
                  </a:lnTo>
                  <a:lnTo>
                    <a:pt x="14712" y="6435"/>
                  </a:lnTo>
                  <a:lnTo>
                    <a:pt x="13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91;p75">
              <a:extLst>
                <a:ext uri="{FF2B5EF4-FFF2-40B4-BE49-F238E27FC236}">
                  <a16:creationId xmlns:a16="http://schemas.microsoft.com/office/drawing/2014/main" id="{43D54E7D-177B-4BFD-9D40-2EAB9070DCA1}"/>
                </a:ext>
              </a:extLst>
            </p:cNvPr>
            <p:cNvSpPr/>
            <p:nvPr/>
          </p:nvSpPr>
          <p:spPr>
            <a:xfrm>
              <a:off x="4985050" y="3154475"/>
              <a:ext cx="215425" cy="91100"/>
            </a:xfrm>
            <a:custGeom>
              <a:avLst/>
              <a:gdLst/>
              <a:ahLst/>
              <a:cxnLst/>
              <a:rect l="l" t="t" r="r" b="b"/>
              <a:pathLst>
                <a:path w="8617" h="3644" extrusionOk="0">
                  <a:moveTo>
                    <a:pt x="5221" y="1"/>
                  </a:moveTo>
                  <a:cubicBezTo>
                    <a:pt x="3826" y="1"/>
                    <a:pt x="0" y="667"/>
                    <a:pt x="0" y="667"/>
                  </a:cubicBezTo>
                  <a:lnTo>
                    <a:pt x="91" y="3644"/>
                  </a:lnTo>
                  <a:lnTo>
                    <a:pt x="8616" y="2088"/>
                  </a:lnTo>
                  <a:lnTo>
                    <a:pt x="8017" y="1019"/>
                  </a:lnTo>
                  <a:cubicBezTo>
                    <a:pt x="8017" y="1019"/>
                    <a:pt x="7991" y="1002"/>
                    <a:pt x="7943" y="971"/>
                  </a:cubicBezTo>
                  <a:cubicBezTo>
                    <a:pt x="7630" y="789"/>
                    <a:pt x="6422" y="107"/>
                    <a:pt x="5479" y="11"/>
                  </a:cubicBezTo>
                  <a:cubicBezTo>
                    <a:pt x="5407" y="4"/>
                    <a:pt x="5320" y="1"/>
                    <a:pt x="5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92;p75">
              <a:extLst>
                <a:ext uri="{FF2B5EF4-FFF2-40B4-BE49-F238E27FC236}">
                  <a16:creationId xmlns:a16="http://schemas.microsoft.com/office/drawing/2014/main" id="{4D2CA223-1D6B-4357-9B96-906BB3A1DE01}"/>
                </a:ext>
              </a:extLst>
            </p:cNvPr>
            <p:cNvSpPr/>
            <p:nvPr/>
          </p:nvSpPr>
          <p:spPr>
            <a:xfrm>
              <a:off x="4984275" y="3228925"/>
              <a:ext cx="219775" cy="97900"/>
            </a:xfrm>
            <a:custGeom>
              <a:avLst/>
              <a:gdLst/>
              <a:ahLst/>
              <a:cxnLst/>
              <a:rect l="l" t="t" r="r" b="b"/>
              <a:pathLst>
                <a:path w="8791" h="3916" extrusionOk="0">
                  <a:moveTo>
                    <a:pt x="5068" y="1"/>
                  </a:moveTo>
                  <a:cubicBezTo>
                    <a:pt x="4252" y="1"/>
                    <a:pt x="3392" y="133"/>
                    <a:pt x="2673" y="331"/>
                  </a:cubicBezTo>
                  <a:cubicBezTo>
                    <a:pt x="1396" y="679"/>
                    <a:pt x="1" y="1556"/>
                    <a:pt x="1" y="1556"/>
                  </a:cubicBezTo>
                  <a:lnTo>
                    <a:pt x="122" y="3916"/>
                  </a:lnTo>
                  <a:cubicBezTo>
                    <a:pt x="122" y="3916"/>
                    <a:pt x="8791" y="2855"/>
                    <a:pt x="8669" y="2838"/>
                  </a:cubicBezTo>
                  <a:cubicBezTo>
                    <a:pt x="8552" y="2821"/>
                    <a:pt x="7926" y="709"/>
                    <a:pt x="6801" y="270"/>
                  </a:cubicBezTo>
                  <a:cubicBezTo>
                    <a:pt x="6307" y="80"/>
                    <a:pt x="5701" y="1"/>
                    <a:pt x="5068" y="1"/>
                  </a:cubicBez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93;p75">
              <a:extLst>
                <a:ext uri="{FF2B5EF4-FFF2-40B4-BE49-F238E27FC236}">
                  <a16:creationId xmlns:a16="http://schemas.microsoft.com/office/drawing/2014/main" id="{E65FB111-75F1-44CE-BE44-011CF14EDE2B}"/>
                </a:ext>
              </a:extLst>
            </p:cNvPr>
            <p:cNvSpPr/>
            <p:nvPr/>
          </p:nvSpPr>
          <p:spPr>
            <a:xfrm>
              <a:off x="5184050" y="3175150"/>
              <a:ext cx="97125" cy="114850"/>
            </a:xfrm>
            <a:custGeom>
              <a:avLst/>
              <a:gdLst/>
              <a:ahLst/>
              <a:cxnLst/>
              <a:rect l="l" t="t" r="r" b="b"/>
              <a:pathLst>
                <a:path w="3885" h="4594" extrusionOk="0">
                  <a:moveTo>
                    <a:pt x="1664" y="1"/>
                  </a:moveTo>
                  <a:lnTo>
                    <a:pt x="0" y="409"/>
                  </a:lnTo>
                  <a:lnTo>
                    <a:pt x="852" y="4594"/>
                  </a:lnTo>
                  <a:lnTo>
                    <a:pt x="3885" y="4064"/>
                  </a:lnTo>
                  <a:lnTo>
                    <a:pt x="3090" y="104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94;p75">
              <a:extLst>
                <a:ext uri="{FF2B5EF4-FFF2-40B4-BE49-F238E27FC236}">
                  <a16:creationId xmlns:a16="http://schemas.microsoft.com/office/drawing/2014/main" id="{DC596627-7AFC-4093-9CFB-48F19EA6AE44}"/>
                </a:ext>
              </a:extLst>
            </p:cNvPr>
            <p:cNvSpPr/>
            <p:nvPr/>
          </p:nvSpPr>
          <p:spPr>
            <a:xfrm>
              <a:off x="5171125" y="3208300"/>
              <a:ext cx="161225" cy="394975"/>
            </a:xfrm>
            <a:custGeom>
              <a:avLst/>
              <a:gdLst/>
              <a:ahLst/>
              <a:cxnLst/>
              <a:rect l="l" t="t" r="r" b="b"/>
              <a:pathLst>
                <a:path w="6449" h="15799" extrusionOk="0">
                  <a:moveTo>
                    <a:pt x="4050" y="0"/>
                  </a:moveTo>
                  <a:lnTo>
                    <a:pt x="178" y="834"/>
                  </a:lnTo>
                  <a:lnTo>
                    <a:pt x="1882" y="8625"/>
                  </a:lnTo>
                  <a:lnTo>
                    <a:pt x="0" y="9264"/>
                  </a:lnTo>
                  <a:lnTo>
                    <a:pt x="578" y="15799"/>
                  </a:lnTo>
                  <a:cubicBezTo>
                    <a:pt x="578" y="15799"/>
                    <a:pt x="605" y="15799"/>
                    <a:pt x="656" y="15799"/>
                  </a:cubicBezTo>
                  <a:cubicBezTo>
                    <a:pt x="1212" y="15799"/>
                    <a:pt x="4583" y="15755"/>
                    <a:pt x="5475" y="14704"/>
                  </a:cubicBezTo>
                  <a:cubicBezTo>
                    <a:pt x="6448" y="13557"/>
                    <a:pt x="6144" y="10285"/>
                    <a:pt x="5649" y="7382"/>
                  </a:cubicBezTo>
                  <a:cubicBezTo>
                    <a:pt x="5410" y="5996"/>
                    <a:pt x="4050" y="0"/>
                    <a:pt x="4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95;p75">
              <a:extLst>
                <a:ext uri="{FF2B5EF4-FFF2-40B4-BE49-F238E27FC236}">
                  <a16:creationId xmlns:a16="http://schemas.microsoft.com/office/drawing/2014/main" id="{ACA2DBBE-DB22-491C-979B-803F49DBE249}"/>
                </a:ext>
              </a:extLst>
            </p:cNvPr>
            <p:cNvSpPr/>
            <p:nvPr/>
          </p:nvSpPr>
          <p:spPr>
            <a:xfrm>
              <a:off x="5024050" y="3544925"/>
              <a:ext cx="165350" cy="108650"/>
            </a:xfrm>
            <a:custGeom>
              <a:avLst/>
              <a:gdLst/>
              <a:ahLst/>
              <a:cxnLst/>
              <a:rect l="l" t="t" r="r" b="b"/>
              <a:pathLst>
                <a:path w="6614" h="4346" extrusionOk="0">
                  <a:moveTo>
                    <a:pt x="5922" y="0"/>
                  </a:moveTo>
                  <a:lnTo>
                    <a:pt x="0" y="669"/>
                  </a:lnTo>
                  <a:lnTo>
                    <a:pt x="1377" y="4345"/>
                  </a:lnTo>
                  <a:lnTo>
                    <a:pt x="6135" y="3429"/>
                  </a:lnTo>
                  <a:cubicBezTo>
                    <a:pt x="6426" y="3372"/>
                    <a:pt x="6613" y="3090"/>
                    <a:pt x="6548" y="2807"/>
                  </a:cubicBezTo>
                  <a:lnTo>
                    <a:pt x="5922" y="0"/>
                  </a:lnTo>
                  <a:close/>
                </a:path>
              </a:pathLst>
            </a:custGeom>
            <a:solidFill>
              <a:srgbClr val="F8B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96;p75">
              <a:extLst>
                <a:ext uri="{FF2B5EF4-FFF2-40B4-BE49-F238E27FC236}">
                  <a16:creationId xmlns:a16="http://schemas.microsoft.com/office/drawing/2014/main" id="{B136FE64-DC84-43C1-9B72-D222AF7FE898}"/>
                </a:ext>
              </a:extLst>
            </p:cNvPr>
            <p:cNvSpPr/>
            <p:nvPr/>
          </p:nvSpPr>
          <p:spPr>
            <a:xfrm>
              <a:off x="4889125" y="3168975"/>
              <a:ext cx="169475" cy="485475"/>
            </a:xfrm>
            <a:custGeom>
              <a:avLst/>
              <a:gdLst/>
              <a:ahLst/>
              <a:cxnLst/>
              <a:rect l="l" t="t" r="r" b="b"/>
              <a:pathLst>
                <a:path w="6779" h="19419" extrusionOk="0">
                  <a:moveTo>
                    <a:pt x="4371" y="0"/>
                  </a:moveTo>
                  <a:cubicBezTo>
                    <a:pt x="4347" y="0"/>
                    <a:pt x="1721" y="5"/>
                    <a:pt x="657" y="1834"/>
                  </a:cubicBezTo>
                  <a:cubicBezTo>
                    <a:pt x="79" y="2829"/>
                    <a:pt x="1" y="5636"/>
                    <a:pt x="222" y="8391"/>
                  </a:cubicBezTo>
                  <a:cubicBezTo>
                    <a:pt x="461" y="11358"/>
                    <a:pt x="1665" y="16642"/>
                    <a:pt x="2725" y="17784"/>
                  </a:cubicBezTo>
                  <a:cubicBezTo>
                    <a:pt x="4043" y="19211"/>
                    <a:pt x="5530" y="19418"/>
                    <a:pt x="6284" y="19418"/>
                  </a:cubicBezTo>
                  <a:cubicBezTo>
                    <a:pt x="6593" y="19418"/>
                    <a:pt x="6779" y="19383"/>
                    <a:pt x="6779" y="19383"/>
                  </a:cubicBezTo>
                  <a:cubicBezTo>
                    <a:pt x="6779" y="19383"/>
                    <a:pt x="5601" y="13505"/>
                    <a:pt x="4932" y="10719"/>
                  </a:cubicBezTo>
                  <a:cubicBezTo>
                    <a:pt x="4254" y="7921"/>
                    <a:pt x="3837" y="4793"/>
                    <a:pt x="3837" y="4793"/>
                  </a:cubicBezTo>
                  <a:lnTo>
                    <a:pt x="4372" y="0"/>
                  </a:lnTo>
                  <a:cubicBezTo>
                    <a:pt x="4372" y="0"/>
                    <a:pt x="4372" y="0"/>
                    <a:pt x="4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97;p75">
              <a:extLst>
                <a:ext uri="{FF2B5EF4-FFF2-40B4-BE49-F238E27FC236}">
                  <a16:creationId xmlns:a16="http://schemas.microsoft.com/office/drawing/2014/main" id="{CDFEBF8A-A8AF-4145-B968-9D68EF846FE0}"/>
                </a:ext>
              </a:extLst>
            </p:cNvPr>
            <p:cNvSpPr/>
            <p:nvPr/>
          </p:nvSpPr>
          <p:spPr>
            <a:xfrm>
              <a:off x="4968650" y="3323425"/>
              <a:ext cx="67025" cy="37075"/>
            </a:xfrm>
            <a:custGeom>
              <a:avLst/>
              <a:gdLst/>
              <a:ahLst/>
              <a:cxnLst/>
              <a:rect l="l" t="t" r="r" b="b"/>
              <a:pathLst>
                <a:path w="2681" h="1483" extrusionOk="0">
                  <a:moveTo>
                    <a:pt x="0" y="1"/>
                  </a:moveTo>
                  <a:lnTo>
                    <a:pt x="165" y="1096"/>
                  </a:lnTo>
                  <a:lnTo>
                    <a:pt x="2681" y="1483"/>
                  </a:lnTo>
                  <a:lnTo>
                    <a:pt x="2425" y="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98;p75">
              <a:extLst>
                <a:ext uri="{FF2B5EF4-FFF2-40B4-BE49-F238E27FC236}">
                  <a16:creationId xmlns:a16="http://schemas.microsoft.com/office/drawing/2014/main" id="{EB1132ED-C9F3-4518-88D2-F2A7723B82AA}"/>
                </a:ext>
              </a:extLst>
            </p:cNvPr>
            <p:cNvSpPr/>
            <p:nvPr/>
          </p:nvSpPr>
          <p:spPr>
            <a:xfrm>
              <a:off x="4963525" y="3245225"/>
              <a:ext cx="249450" cy="46625"/>
            </a:xfrm>
            <a:custGeom>
              <a:avLst/>
              <a:gdLst/>
              <a:ahLst/>
              <a:cxnLst/>
              <a:rect l="l" t="t" r="r" b="b"/>
              <a:pathLst>
                <a:path w="9978" h="1865" extrusionOk="0">
                  <a:moveTo>
                    <a:pt x="7661" y="0"/>
                  </a:moveTo>
                  <a:lnTo>
                    <a:pt x="1" y="1282"/>
                  </a:lnTo>
                  <a:lnTo>
                    <a:pt x="62" y="1486"/>
                  </a:lnTo>
                  <a:lnTo>
                    <a:pt x="2673" y="1865"/>
                  </a:lnTo>
                  <a:lnTo>
                    <a:pt x="9977" y="435"/>
                  </a:lnTo>
                  <a:lnTo>
                    <a:pt x="76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99;p75">
              <a:extLst>
                <a:ext uri="{FF2B5EF4-FFF2-40B4-BE49-F238E27FC236}">
                  <a16:creationId xmlns:a16="http://schemas.microsoft.com/office/drawing/2014/main" id="{00960EFC-CCD8-4467-95DA-FE70E4F36927}"/>
                </a:ext>
              </a:extLst>
            </p:cNvPr>
            <p:cNvSpPr/>
            <p:nvPr/>
          </p:nvSpPr>
          <p:spPr>
            <a:xfrm>
              <a:off x="4965275" y="3293350"/>
              <a:ext cx="263975" cy="39450"/>
            </a:xfrm>
            <a:custGeom>
              <a:avLst/>
              <a:gdLst/>
              <a:ahLst/>
              <a:cxnLst/>
              <a:rect l="l" t="t" r="r" b="b"/>
              <a:pathLst>
                <a:path w="10559" h="1578" extrusionOk="0">
                  <a:moveTo>
                    <a:pt x="6209" y="0"/>
                  </a:moveTo>
                  <a:lnTo>
                    <a:pt x="0" y="1021"/>
                  </a:lnTo>
                  <a:lnTo>
                    <a:pt x="35" y="1282"/>
                  </a:lnTo>
                  <a:lnTo>
                    <a:pt x="2651" y="1578"/>
                  </a:lnTo>
                  <a:lnTo>
                    <a:pt x="10559" y="13"/>
                  </a:lnTo>
                  <a:lnTo>
                    <a:pt x="62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00;p75">
              <a:extLst>
                <a:ext uri="{FF2B5EF4-FFF2-40B4-BE49-F238E27FC236}">
                  <a16:creationId xmlns:a16="http://schemas.microsoft.com/office/drawing/2014/main" id="{7018644A-4EE1-4823-A4CA-56ED96457DF3}"/>
                </a:ext>
              </a:extLst>
            </p:cNvPr>
            <p:cNvSpPr/>
            <p:nvPr/>
          </p:nvSpPr>
          <p:spPr>
            <a:xfrm>
              <a:off x="5025125" y="3533075"/>
              <a:ext cx="61725" cy="30775"/>
            </a:xfrm>
            <a:custGeom>
              <a:avLst/>
              <a:gdLst/>
              <a:ahLst/>
              <a:cxnLst/>
              <a:rect l="l" t="t" r="r" b="b"/>
              <a:pathLst>
                <a:path w="2469" h="1231" extrusionOk="0">
                  <a:moveTo>
                    <a:pt x="1" y="1"/>
                  </a:moveTo>
                  <a:lnTo>
                    <a:pt x="192" y="1039"/>
                  </a:lnTo>
                  <a:lnTo>
                    <a:pt x="2469" y="1230"/>
                  </a:lnTo>
                  <a:lnTo>
                    <a:pt x="2199" y="3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01;p75">
              <a:extLst>
                <a:ext uri="{FF2B5EF4-FFF2-40B4-BE49-F238E27FC236}">
                  <a16:creationId xmlns:a16="http://schemas.microsoft.com/office/drawing/2014/main" id="{3B237A54-D080-4A8B-875B-2F8D7252FA78}"/>
                </a:ext>
              </a:extLst>
            </p:cNvPr>
            <p:cNvSpPr/>
            <p:nvPr/>
          </p:nvSpPr>
          <p:spPr>
            <a:xfrm>
              <a:off x="4965050" y="3282375"/>
              <a:ext cx="73125" cy="39775"/>
            </a:xfrm>
            <a:custGeom>
              <a:avLst/>
              <a:gdLst/>
              <a:ahLst/>
              <a:cxnLst/>
              <a:rect l="l" t="t" r="r" b="b"/>
              <a:pathLst>
                <a:path w="2925" h="1591" extrusionOk="0">
                  <a:moveTo>
                    <a:pt x="1" y="0"/>
                  </a:moveTo>
                  <a:lnTo>
                    <a:pt x="205" y="1165"/>
                  </a:lnTo>
                  <a:lnTo>
                    <a:pt x="2925" y="1591"/>
                  </a:lnTo>
                  <a:lnTo>
                    <a:pt x="2790" y="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02;p75">
              <a:extLst>
                <a:ext uri="{FF2B5EF4-FFF2-40B4-BE49-F238E27FC236}">
                  <a16:creationId xmlns:a16="http://schemas.microsoft.com/office/drawing/2014/main" id="{4F1A6D53-9D0C-4FA2-B745-A81AAC46682B}"/>
                </a:ext>
              </a:extLst>
            </p:cNvPr>
            <p:cNvSpPr/>
            <p:nvPr/>
          </p:nvSpPr>
          <p:spPr>
            <a:xfrm>
              <a:off x="5024475" y="3530575"/>
              <a:ext cx="60200" cy="12850"/>
            </a:xfrm>
            <a:custGeom>
              <a:avLst/>
              <a:gdLst/>
              <a:ahLst/>
              <a:cxnLst/>
              <a:rect l="l" t="t" r="r" b="b"/>
              <a:pathLst>
                <a:path w="2408" h="514" extrusionOk="0">
                  <a:moveTo>
                    <a:pt x="2408" y="1"/>
                  </a:moveTo>
                  <a:lnTo>
                    <a:pt x="0" y="79"/>
                  </a:lnTo>
                  <a:lnTo>
                    <a:pt x="27" y="183"/>
                  </a:lnTo>
                  <a:lnTo>
                    <a:pt x="2242" y="514"/>
                  </a:lnTo>
                  <a:lnTo>
                    <a:pt x="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03;p75">
              <a:extLst>
                <a:ext uri="{FF2B5EF4-FFF2-40B4-BE49-F238E27FC236}">
                  <a16:creationId xmlns:a16="http://schemas.microsoft.com/office/drawing/2014/main" id="{42D22432-311C-4782-8015-A1FDE12D92A1}"/>
                </a:ext>
              </a:extLst>
            </p:cNvPr>
            <p:cNvSpPr/>
            <p:nvPr/>
          </p:nvSpPr>
          <p:spPr>
            <a:xfrm>
              <a:off x="5014800" y="3497350"/>
              <a:ext cx="68675" cy="36625"/>
            </a:xfrm>
            <a:custGeom>
              <a:avLst/>
              <a:gdLst/>
              <a:ahLst/>
              <a:cxnLst/>
              <a:rect l="l" t="t" r="r" b="b"/>
              <a:pathLst>
                <a:path w="2747" h="1465" extrusionOk="0">
                  <a:moveTo>
                    <a:pt x="1891" y="0"/>
                  </a:moveTo>
                  <a:lnTo>
                    <a:pt x="1" y="39"/>
                  </a:lnTo>
                  <a:lnTo>
                    <a:pt x="227" y="1291"/>
                  </a:lnTo>
                  <a:lnTo>
                    <a:pt x="2117" y="1465"/>
                  </a:lnTo>
                  <a:lnTo>
                    <a:pt x="2747" y="1465"/>
                  </a:lnTo>
                  <a:lnTo>
                    <a:pt x="2386" y="96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04;p75">
              <a:extLst>
                <a:ext uri="{FF2B5EF4-FFF2-40B4-BE49-F238E27FC236}">
                  <a16:creationId xmlns:a16="http://schemas.microsoft.com/office/drawing/2014/main" id="{FE6D56E4-9E2C-48E4-9C6A-07FCB88C06EE}"/>
                </a:ext>
              </a:extLst>
            </p:cNvPr>
            <p:cNvSpPr/>
            <p:nvPr/>
          </p:nvSpPr>
          <p:spPr>
            <a:xfrm>
              <a:off x="5072275" y="3461725"/>
              <a:ext cx="207275" cy="75625"/>
            </a:xfrm>
            <a:custGeom>
              <a:avLst/>
              <a:gdLst/>
              <a:ahLst/>
              <a:cxnLst/>
              <a:rect l="l" t="t" r="r" b="b"/>
              <a:pathLst>
                <a:path w="8291" h="3025" extrusionOk="0">
                  <a:moveTo>
                    <a:pt x="7839" y="0"/>
                  </a:moveTo>
                  <a:lnTo>
                    <a:pt x="0" y="1482"/>
                  </a:lnTo>
                  <a:lnTo>
                    <a:pt x="383" y="3024"/>
                  </a:lnTo>
                  <a:lnTo>
                    <a:pt x="8291" y="1695"/>
                  </a:lnTo>
                  <a:lnTo>
                    <a:pt x="78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05;p75">
              <a:extLst>
                <a:ext uri="{FF2B5EF4-FFF2-40B4-BE49-F238E27FC236}">
                  <a16:creationId xmlns:a16="http://schemas.microsoft.com/office/drawing/2014/main" id="{F730F1B4-0B27-4C06-83F6-2E86F85C31E7}"/>
                </a:ext>
              </a:extLst>
            </p:cNvPr>
            <p:cNvSpPr/>
            <p:nvPr/>
          </p:nvSpPr>
          <p:spPr>
            <a:xfrm>
              <a:off x="5076950" y="3504725"/>
              <a:ext cx="203575" cy="60525"/>
            </a:xfrm>
            <a:custGeom>
              <a:avLst/>
              <a:gdLst/>
              <a:ahLst/>
              <a:cxnLst/>
              <a:rect l="l" t="t" r="r" b="b"/>
              <a:pathLst>
                <a:path w="8143" h="2421" extrusionOk="0">
                  <a:moveTo>
                    <a:pt x="7869" y="1"/>
                  </a:moveTo>
                  <a:lnTo>
                    <a:pt x="0" y="1339"/>
                  </a:lnTo>
                  <a:lnTo>
                    <a:pt x="309" y="2421"/>
                  </a:lnTo>
                  <a:lnTo>
                    <a:pt x="8143" y="1057"/>
                  </a:lnTo>
                  <a:lnTo>
                    <a:pt x="78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06;p75">
              <a:extLst>
                <a:ext uri="{FF2B5EF4-FFF2-40B4-BE49-F238E27FC236}">
                  <a16:creationId xmlns:a16="http://schemas.microsoft.com/office/drawing/2014/main" id="{57E61820-08C8-4070-8044-6CA82592EB97}"/>
                </a:ext>
              </a:extLst>
            </p:cNvPr>
            <p:cNvSpPr/>
            <p:nvPr/>
          </p:nvSpPr>
          <p:spPr>
            <a:xfrm>
              <a:off x="5128200" y="3519275"/>
              <a:ext cx="31525" cy="90400"/>
            </a:xfrm>
            <a:custGeom>
              <a:avLst/>
              <a:gdLst/>
              <a:ahLst/>
              <a:cxnLst/>
              <a:rect l="l" t="t" r="r" b="b"/>
              <a:pathLst>
                <a:path w="1261" h="3616" extrusionOk="0">
                  <a:moveTo>
                    <a:pt x="365" y="0"/>
                  </a:moveTo>
                  <a:cubicBezTo>
                    <a:pt x="0" y="0"/>
                    <a:pt x="14" y="622"/>
                    <a:pt x="10" y="1065"/>
                  </a:cubicBezTo>
                  <a:cubicBezTo>
                    <a:pt x="5" y="1565"/>
                    <a:pt x="388" y="3616"/>
                    <a:pt x="388" y="3616"/>
                  </a:cubicBezTo>
                  <a:lnTo>
                    <a:pt x="1261" y="3286"/>
                  </a:lnTo>
                  <a:cubicBezTo>
                    <a:pt x="1261" y="3286"/>
                    <a:pt x="1044" y="227"/>
                    <a:pt x="522" y="31"/>
                  </a:cubicBezTo>
                  <a:cubicBezTo>
                    <a:pt x="463" y="10"/>
                    <a:pt x="411" y="0"/>
                    <a:pt x="365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07;p75">
              <a:extLst>
                <a:ext uri="{FF2B5EF4-FFF2-40B4-BE49-F238E27FC236}">
                  <a16:creationId xmlns:a16="http://schemas.microsoft.com/office/drawing/2014/main" id="{7DF93E97-9D9B-46C2-B917-DF7C780FF8F3}"/>
                </a:ext>
              </a:extLst>
            </p:cNvPr>
            <p:cNvSpPr/>
            <p:nvPr/>
          </p:nvSpPr>
          <p:spPr>
            <a:xfrm>
              <a:off x="5019475" y="3528625"/>
              <a:ext cx="64000" cy="8725"/>
            </a:xfrm>
            <a:custGeom>
              <a:avLst/>
              <a:gdLst/>
              <a:ahLst/>
              <a:cxnLst/>
              <a:rect l="l" t="t" r="r" b="b"/>
              <a:pathLst>
                <a:path w="2560" h="349" extrusionOk="0">
                  <a:moveTo>
                    <a:pt x="1" y="1"/>
                  </a:moveTo>
                  <a:lnTo>
                    <a:pt x="22" y="122"/>
                  </a:lnTo>
                  <a:lnTo>
                    <a:pt x="2495" y="348"/>
                  </a:lnTo>
                  <a:lnTo>
                    <a:pt x="2560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08;p75">
              <a:extLst>
                <a:ext uri="{FF2B5EF4-FFF2-40B4-BE49-F238E27FC236}">
                  <a16:creationId xmlns:a16="http://schemas.microsoft.com/office/drawing/2014/main" id="{6D88BEF5-51C9-44D0-8B5D-ED85F8589523}"/>
                </a:ext>
              </a:extLst>
            </p:cNvPr>
            <p:cNvSpPr/>
            <p:nvPr/>
          </p:nvSpPr>
          <p:spPr>
            <a:xfrm>
              <a:off x="5013275" y="3457375"/>
              <a:ext cx="254975" cy="44775"/>
            </a:xfrm>
            <a:custGeom>
              <a:avLst/>
              <a:gdLst/>
              <a:ahLst/>
              <a:cxnLst/>
              <a:rect l="l" t="t" r="r" b="b"/>
              <a:pathLst>
                <a:path w="10199" h="1791" extrusionOk="0">
                  <a:moveTo>
                    <a:pt x="9095" y="0"/>
                  </a:moveTo>
                  <a:lnTo>
                    <a:pt x="1" y="1525"/>
                  </a:lnTo>
                  <a:lnTo>
                    <a:pt x="23" y="1647"/>
                  </a:lnTo>
                  <a:lnTo>
                    <a:pt x="2425" y="1790"/>
                  </a:lnTo>
                  <a:lnTo>
                    <a:pt x="10199" y="174"/>
                  </a:lnTo>
                  <a:lnTo>
                    <a:pt x="9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09;p75">
              <a:extLst>
                <a:ext uri="{FF2B5EF4-FFF2-40B4-BE49-F238E27FC236}">
                  <a16:creationId xmlns:a16="http://schemas.microsoft.com/office/drawing/2014/main" id="{9467100A-0488-4225-BFF1-713E5E836622}"/>
                </a:ext>
              </a:extLst>
            </p:cNvPr>
            <p:cNvSpPr/>
            <p:nvPr/>
          </p:nvSpPr>
          <p:spPr>
            <a:xfrm>
              <a:off x="5016875" y="3472250"/>
              <a:ext cx="62700" cy="21850"/>
            </a:xfrm>
            <a:custGeom>
              <a:avLst/>
              <a:gdLst/>
              <a:ahLst/>
              <a:cxnLst/>
              <a:rect l="l" t="t" r="r" b="b"/>
              <a:pathLst>
                <a:path w="2508" h="874" extrusionOk="0">
                  <a:moveTo>
                    <a:pt x="0" y="1"/>
                  </a:moveTo>
                  <a:lnTo>
                    <a:pt x="209" y="800"/>
                  </a:lnTo>
                  <a:lnTo>
                    <a:pt x="2507" y="874"/>
                  </a:lnTo>
                  <a:lnTo>
                    <a:pt x="2373" y="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10;p75">
              <a:extLst>
                <a:ext uri="{FF2B5EF4-FFF2-40B4-BE49-F238E27FC236}">
                  <a16:creationId xmlns:a16="http://schemas.microsoft.com/office/drawing/2014/main" id="{559C95B0-9ADC-4422-979C-B383D53C66BB}"/>
                </a:ext>
              </a:extLst>
            </p:cNvPr>
            <p:cNvSpPr/>
            <p:nvPr/>
          </p:nvSpPr>
          <p:spPr>
            <a:xfrm>
              <a:off x="5072275" y="3445300"/>
              <a:ext cx="189250" cy="51625"/>
            </a:xfrm>
            <a:custGeom>
              <a:avLst/>
              <a:gdLst/>
              <a:ahLst/>
              <a:cxnLst/>
              <a:rect l="l" t="t" r="r" b="b"/>
              <a:pathLst>
                <a:path w="7570" h="2065" extrusionOk="0">
                  <a:moveTo>
                    <a:pt x="7435" y="1"/>
                  </a:moveTo>
                  <a:lnTo>
                    <a:pt x="0" y="1213"/>
                  </a:lnTo>
                  <a:lnTo>
                    <a:pt x="248" y="2065"/>
                  </a:lnTo>
                  <a:lnTo>
                    <a:pt x="7569" y="696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11;p75">
              <a:extLst>
                <a:ext uri="{FF2B5EF4-FFF2-40B4-BE49-F238E27FC236}">
                  <a16:creationId xmlns:a16="http://schemas.microsoft.com/office/drawing/2014/main" id="{BA2CD9C5-3881-461A-B52F-A5C14E0532F7}"/>
                </a:ext>
              </a:extLst>
            </p:cNvPr>
            <p:cNvSpPr/>
            <p:nvPr/>
          </p:nvSpPr>
          <p:spPr>
            <a:xfrm>
              <a:off x="5020450" y="3490925"/>
              <a:ext cx="59125" cy="6000"/>
            </a:xfrm>
            <a:custGeom>
              <a:avLst/>
              <a:gdLst/>
              <a:ahLst/>
              <a:cxnLst/>
              <a:rect l="l" t="t" r="r" b="b"/>
              <a:pathLst>
                <a:path w="2365" h="240" extrusionOk="0">
                  <a:moveTo>
                    <a:pt x="1" y="1"/>
                  </a:moveTo>
                  <a:lnTo>
                    <a:pt x="31" y="114"/>
                  </a:lnTo>
                  <a:lnTo>
                    <a:pt x="2321" y="240"/>
                  </a:lnTo>
                  <a:lnTo>
                    <a:pt x="2364" y="1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12;p75">
              <a:extLst>
                <a:ext uri="{FF2B5EF4-FFF2-40B4-BE49-F238E27FC236}">
                  <a16:creationId xmlns:a16="http://schemas.microsoft.com/office/drawing/2014/main" id="{71B466F5-0A56-478F-BB11-9BA68FD4D8FF}"/>
                </a:ext>
              </a:extLst>
            </p:cNvPr>
            <p:cNvSpPr/>
            <p:nvPr/>
          </p:nvSpPr>
          <p:spPr>
            <a:xfrm>
              <a:off x="5012750" y="3438025"/>
              <a:ext cx="245400" cy="39475"/>
            </a:xfrm>
            <a:custGeom>
              <a:avLst/>
              <a:gdLst/>
              <a:ahLst/>
              <a:cxnLst/>
              <a:rect l="l" t="t" r="r" b="b"/>
              <a:pathLst>
                <a:path w="9816" h="1579" extrusionOk="0">
                  <a:moveTo>
                    <a:pt x="7426" y="1"/>
                  </a:moveTo>
                  <a:lnTo>
                    <a:pt x="0" y="1383"/>
                  </a:lnTo>
                  <a:lnTo>
                    <a:pt x="2464" y="1578"/>
                  </a:lnTo>
                  <a:lnTo>
                    <a:pt x="9716" y="470"/>
                  </a:lnTo>
                  <a:lnTo>
                    <a:pt x="9816" y="292"/>
                  </a:lnTo>
                  <a:lnTo>
                    <a:pt x="7426" y="1"/>
                  </a:lnTo>
                  <a:close/>
                </a:path>
              </a:pathLst>
            </a:custGeom>
            <a:solidFill>
              <a:srgbClr val="7C3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13;p75">
              <a:extLst>
                <a:ext uri="{FF2B5EF4-FFF2-40B4-BE49-F238E27FC236}">
                  <a16:creationId xmlns:a16="http://schemas.microsoft.com/office/drawing/2014/main" id="{509B6414-D7DC-4144-904C-8405B856B2D3}"/>
                </a:ext>
              </a:extLst>
            </p:cNvPr>
            <p:cNvSpPr/>
            <p:nvPr/>
          </p:nvSpPr>
          <p:spPr>
            <a:xfrm>
              <a:off x="4988850" y="3429350"/>
              <a:ext cx="78875" cy="47825"/>
            </a:xfrm>
            <a:custGeom>
              <a:avLst/>
              <a:gdLst/>
              <a:ahLst/>
              <a:cxnLst/>
              <a:rect l="l" t="t" r="r" b="b"/>
              <a:pathLst>
                <a:path w="3155" h="1913" extrusionOk="0">
                  <a:moveTo>
                    <a:pt x="0" y="0"/>
                  </a:moveTo>
                  <a:lnTo>
                    <a:pt x="474" y="1756"/>
                  </a:lnTo>
                  <a:lnTo>
                    <a:pt x="2164" y="1890"/>
                  </a:lnTo>
                  <a:lnTo>
                    <a:pt x="3155" y="1912"/>
                  </a:lnTo>
                  <a:lnTo>
                    <a:pt x="2772" y="235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14;p75">
              <a:extLst>
                <a:ext uri="{FF2B5EF4-FFF2-40B4-BE49-F238E27FC236}">
                  <a16:creationId xmlns:a16="http://schemas.microsoft.com/office/drawing/2014/main" id="{DED8A0F1-2053-420D-9055-A0CE2A44FB55}"/>
                </a:ext>
              </a:extLst>
            </p:cNvPr>
            <p:cNvSpPr/>
            <p:nvPr/>
          </p:nvSpPr>
          <p:spPr>
            <a:xfrm>
              <a:off x="4987650" y="3398500"/>
              <a:ext cx="281800" cy="83000"/>
            </a:xfrm>
            <a:custGeom>
              <a:avLst/>
              <a:gdLst/>
              <a:ahLst/>
              <a:cxnLst/>
              <a:rect l="l" t="t" r="r" b="b"/>
              <a:pathLst>
                <a:path w="11272" h="3320" extrusionOk="0">
                  <a:moveTo>
                    <a:pt x="8339" y="0"/>
                  </a:moveTo>
                  <a:lnTo>
                    <a:pt x="1" y="1130"/>
                  </a:lnTo>
                  <a:lnTo>
                    <a:pt x="27" y="1282"/>
                  </a:lnTo>
                  <a:lnTo>
                    <a:pt x="2594" y="1604"/>
                  </a:lnTo>
                  <a:lnTo>
                    <a:pt x="2977" y="3124"/>
                  </a:lnTo>
                  <a:lnTo>
                    <a:pt x="448" y="2872"/>
                  </a:lnTo>
                  <a:lnTo>
                    <a:pt x="487" y="3024"/>
                  </a:lnTo>
                  <a:lnTo>
                    <a:pt x="3112" y="3320"/>
                  </a:lnTo>
                  <a:lnTo>
                    <a:pt x="11271" y="1890"/>
                  </a:lnTo>
                  <a:lnTo>
                    <a:pt x="10933" y="309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15;p75">
              <a:extLst>
                <a:ext uri="{FF2B5EF4-FFF2-40B4-BE49-F238E27FC236}">
                  <a16:creationId xmlns:a16="http://schemas.microsoft.com/office/drawing/2014/main" id="{FBF5D3F5-F6FC-442F-BC1D-C87837C24580}"/>
                </a:ext>
              </a:extLst>
            </p:cNvPr>
            <p:cNvSpPr/>
            <p:nvPr/>
          </p:nvSpPr>
          <p:spPr>
            <a:xfrm>
              <a:off x="4983200" y="3400450"/>
              <a:ext cx="78875" cy="30875"/>
            </a:xfrm>
            <a:custGeom>
              <a:avLst/>
              <a:gdLst/>
              <a:ahLst/>
              <a:cxnLst/>
              <a:rect l="l" t="t" r="r" b="b"/>
              <a:pathLst>
                <a:path w="3155" h="1235" extrusionOk="0">
                  <a:moveTo>
                    <a:pt x="1174" y="1"/>
                  </a:moveTo>
                  <a:lnTo>
                    <a:pt x="0" y="22"/>
                  </a:lnTo>
                  <a:lnTo>
                    <a:pt x="183" y="909"/>
                  </a:lnTo>
                  <a:lnTo>
                    <a:pt x="3155" y="1234"/>
                  </a:lnTo>
                  <a:lnTo>
                    <a:pt x="3155" y="1234"/>
                  </a:lnTo>
                  <a:lnTo>
                    <a:pt x="3020" y="292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16;p75">
              <a:extLst>
                <a:ext uri="{FF2B5EF4-FFF2-40B4-BE49-F238E27FC236}">
                  <a16:creationId xmlns:a16="http://schemas.microsoft.com/office/drawing/2014/main" id="{A1ACE23A-DBA2-4FB5-BD9B-ECDAA3ABDFA9}"/>
                </a:ext>
              </a:extLst>
            </p:cNvPr>
            <p:cNvSpPr/>
            <p:nvPr/>
          </p:nvSpPr>
          <p:spPr>
            <a:xfrm>
              <a:off x="5053700" y="3381225"/>
              <a:ext cx="195975" cy="54000"/>
            </a:xfrm>
            <a:custGeom>
              <a:avLst/>
              <a:gdLst/>
              <a:ahLst/>
              <a:cxnLst/>
              <a:rect l="l" t="t" r="r" b="b"/>
              <a:pathLst>
                <a:path w="7839" h="2160" extrusionOk="0">
                  <a:moveTo>
                    <a:pt x="7661" y="0"/>
                  </a:moveTo>
                  <a:lnTo>
                    <a:pt x="0" y="1117"/>
                  </a:lnTo>
                  <a:lnTo>
                    <a:pt x="200" y="2160"/>
                  </a:lnTo>
                  <a:lnTo>
                    <a:pt x="7839" y="904"/>
                  </a:lnTo>
                  <a:lnTo>
                    <a:pt x="76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17;p75">
              <a:extLst>
                <a:ext uri="{FF2B5EF4-FFF2-40B4-BE49-F238E27FC236}">
                  <a16:creationId xmlns:a16="http://schemas.microsoft.com/office/drawing/2014/main" id="{D0E028A6-082E-48D1-ADA0-5D3ACEA3EB9A}"/>
                </a:ext>
              </a:extLst>
            </p:cNvPr>
            <p:cNvSpPr/>
            <p:nvPr/>
          </p:nvSpPr>
          <p:spPr>
            <a:xfrm>
              <a:off x="4986675" y="3422500"/>
              <a:ext cx="72050" cy="12725"/>
            </a:xfrm>
            <a:custGeom>
              <a:avLst/>
              <a:gdLst/>
              <a:ahLst/>
              <a:cxnLst/>
              <a:rect l="l" t="t" r="r" b="b"/>
              <a:pathLst>
                <a:path w="2882" h="509" extrusionOk="0">
                  <a:moveTo>
                    <a:pt x="0" y="1"/>
                  </a:moveTo>
                  <a:lnTo>
                    <a:pt x="26" y="140"/>
                  </a:lnTo>
                  <a:lnTo>
                    <a:pt x="2881" y="509"/>
                  </a:lnTo>
                  <a:lnTo>
                    <a:pt x="2881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18;p75">
              <a:extLst>
                <a:ext uri="{FF2B5EF4-FFF2-40B4-BE49-F238E27FC236}">
                  <a16:creationId xmlns:a16="http://schemas.microsoft.com/office/drawing/2014/main" id="{7504D820-97B2-48EB-AAFF-844A6C866DFE}"/>
                </a:ext>
              </a:extLst>
            </p:cNvPr>
            <p:cNvSpPr/>
            <p:nvPr/>
          </p:nvSpPr>
          <p:spPr>
            <a:xfrm>
              <a:off x="4984400" y="3373500"/>
              <a:ext cx="260825" cy="38600"/>
            </a:xfrm>
            <a:custGeom>
              <a:avLst/>
              <a:gdLst/>
              <a:ahLst/>
              <a:cxnLst/>
              <a:rect l="l" t="t" r="r" b="b"/>
              <a:pathLst>
                <a:path w="10433" h="1544" extrusionOk="0">
                  <a:moveTo>
                    <a:pt x="7252" y="1"/>
                  </a:moveTo>
                  <a:lnTo>
                    <a:pt x="0" y="983"/>
                  </a:lnTo>
                  <a:lnTo>
                    <a:pt x="65" y="1235"/>
                  </a:lnTo>
                  <a:lnTo>
                    <a:pt x="2859" y="1543"/>
                  </a:lnTo>
                  <a:lnTo>
                    <a:pt x="10433" y="309"/>
                  </a:lnTo>
                  <a:lnTo>
                    <a:pt x="7252" y="1"/>
                  </a:ln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19;p75">
              <a:extLst>
                <a:ext uri="{FF2B5EF4-FFF2-40B4-BE49-F238E27FC236}">
                  <a16:creationId xmlns:a16="http://schemas.microsoft.com/office/drawing/2014/main" id="{C51524BC-C85A-4AB8-9125-BE6DA13B11CB}"/>
                </a:ext>
              </a:extLst>
            </p:cNvPr>
            <p:cNvSpPr/>
            <p:nvPr/>
          </p:nvSpPr>
          <p:spPr>
            <a:xfrm>
              <a:off x="4972550" y="3372525"/>
              <a:ext cx="78350" cy="40450"/>
            </a:xfrm>
            <a:custGeom>
              <a:avLst/>
              <a:gdLst/>
              <a:ahLst/>
              <a:cxnLst/>
              <a:rect l="l" t="t" r="r" b="b"/>
              <a:pathLst>
                <a:path w="3134" h="1618" extrusionOk="0">
                  <a:moveTo>
                    <a:pt x="1" y="1"/>
                  </a:moveTo>
                  <a:lnTo>
                    <a:pt x="361" y="1426"/>
                  </a:lnTo>
                  <a:lnTo>
                    <a:pt x="3133" y="1617"/>
                  </a:lnTo>
                  <a:lnTo>
                    <a:pt x="2886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20;p75">
              <a:extLst>
                <a:ext uri="{FF2B5EF4-FFF2-40B4-BE49-F238E27FC236}">
                  <a16:creationId xmlns:a16="http://schemas.microsoft.com/office/drawing/2014/main" id="{D2B3EFBD-761B-4B7A-9EC2-9E943FBAA667}"/>
                </a:ext>
              </a:extLst>
            </p:cNvPr>
            <p:cNvSpPr/>
            <p:nvPr/>
          </p:nvSpPr>
          <p:spPr>
            <a:xfrm>
              <a:off x="5040650" y="3345475"/>
              <a:ext cx="211850" cy="70425"/>
            </a:xfrm>
            <a:custGeom>
              <a:avLst/>
              <a:gdLst/>
              <a:ahLst/>
              <a:cxnLst/>
              <a:rect l="l" t="t" r="r" b="b"/>
              <a:pathLst>
                <a:path w="8474" h="2817" extrusionOk="0">
                  <a:moveTo>
                    <a:pt x="8070" y="1"/>
                  </a:moveTo>
                  <a:lnTo>
                    <a:pt x="1" y="1196"/>
                  </a:lnTo>
                  <a:lnTo>
                    <a:pt x="383" y="2816"/>
                  </a:lnTo>
                  <a:lnTo>
                    <a:pt x="8474" y="1448"/>
                  </a:lnTo>
                  <a:cubicBezTo>
                    <a:pt x="8474" y="1448"/>
                    <a:pt x="8070" y="62"/>
                    <a:pt x="8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21;p75">
              <a:extLst>
                <a:ext uri="{FF2B5EF4-FFF2-40B4-BE49-F238E27FC236}">
                  <a16:creationId xmlns:a16="http://schemas.microsoft.com/office/drawing/2014/main" id="{D8DF18F0-110A-4A16-B9DB-C6EF7F3F9CBC}"/>
                </a:ext>
              </a:extLst>
            </p:cNvPr>
            <p:cNvSpPr/>
            <p:nvPr/>
          </p:nvSpPr>
          <p:spPr>
            <a:xfrm>
              <a:off x="4971475" y="3340275"/>
              <a:ext cx="270925" cy="44450"/>
            </a:xfrm>
            <a:custGeom>
              <a:avLst/>
              <a:gdLst/>
              <a:ahLst/>
              <a:cxnLst/>
              <a:rect l="l" t="t" r="r" b="b"/>
              <a:pathLst>
                <a:path w="10837" h="1778" extrusionOk="0">
                  <a:moveTo>
                    <a:pt x="8177" y="0"/>
                  </a:moveTo>
                  <a:lnTo>
                    <a:pt x="0" y="1269"/>
                  </a:lnTo>
                  <a:lnTo>
                    <a:pt x="57" y="1430"/>
                  </a:lnTo>
                  <a:lnTo>
                    <a:pt x="2881" y="1777"/>
                  </a:lnTo>
                  <a:lnTo>
                    <a:pt x="10837" y="209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22;p75">
              <a:extLst>
                <a:ext uri="{FF2B5EF4-FFF2-40B4-BE49-F238E27FC236}">
                  <a16:creationId xmlns:a16="http://schemas.microsoft.com/office/drawing/2014/main" id="{BFABE92D-CB64-4FF3-9224-A49398C77ECC}"/>
                </a:ext>
              </a:extLst>
            </p:cNvPr>
            <p:cNvSpPr/>
            <p:nvPr/>
          </p:nvSpPr>
          <p:spPr>
            <a:xfrm>
              <a:off x="4979500" y="3405225"/>
              <a:ext cx="71400" cy="10675"/>
            </a:xfrm>
            <a:custGeom>
              <a:avLst/>
              <a:gdLst/>
              <a:ahLst/>
              <a:cxnLst/>
              <a:rect l="l" t="t" r="r" b="b"/>
              <a:pathLst>
                <a:path w="2856" h="427" extrusionOk="0">
                  <a:moveTo>
                    <a:pt x="1" y="1"/>
                  </a:moveTo>
                  <a:lnTo>
                    <a:pt x="31" y="188"/>
                  </a:lnTo>
                  <a:lnTo>
                    <a:pt x="2829" y="426"/>
                  </a:lnTo>
                  <a:lnTo>
                    <a:pt x="2855" y="3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23;p75">
              <a:extLst>
                <a:ext uri="{FF2B5EF4-FFF2-40B4-BE49-F238E27FC236}">
                  <a16:creationId xmlns:a16="http://schemas.microsoft.com/office/drawing/2014/main" id="{DA82307B-57AE-4B3C-9B81-1D53A3017160}"/>
                </a:ext>
              </a:extLst>
            </p:cNvPr>
            <p:cNvSpPr/>
            <p:nvPr/>
          </p:nvSpPr>
          <p:spPr>
            <a:xfrm>
              <a:off x="5029250" y="3324300"/>
              <a:ext cx="200775" cy="56400"/>
            </a:xfrm>
            <a:custGeom>
              <a:avLst/>
              <a:gdLst/>
              <a:ahLst/>
              <a:cxnLst/>
              <a:rect l="l" t="t" r="r" b="b"/>
              <a:pathLst>
                <a:path w="8031" h="2256" extrusionOk="0">
                  <a:moveTo>
                    <a:pt x="7809" y="1"/>
                  </a:moveTo>
                  <a:lnTo>
                    <a:pt x="1" y="1421"/>
                  </a:lnTo>
                  <a:lnTo>
                    <a:pt x="92" y="2256"/>
                  </a:lnTo>
                  <a:lnTo>
                    <a:pt x="8030" y="904"/>
                  </a:lnTo>
                  <a:lnTo>
                    <a:pt x="7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24;p75">
              <a:extLst>
                <a:ext uri="{FF2B5EF4-FFF2-40B4-BE49-F238E27FC236}">
                  <a16:creationId xmlns:a16="http://schemas.microsoft.com/office/drawing/2014/main" id="{4DA2758A-277F-4F27-B5CF-EB38B8752948}"/>
                </a:ext>
              </a:extLst>
            </p:cNvPr>
            <p:cNvSpPr/>
            <p:nvPr/>
          </p:nvSpPr>
          <p:spPr>
            <a:xfrm>
              <a:off x="5026975" y="3293675"/>
              <a:ext cx="211300" cy="68900"/>
            </a:xfrm>
            <a:custGeom>
              <a:avLst/>
              <a:gdLst/>
              <a:ahLst/>
              <a:cxnLst/>
              <a:rect l="l" t="t" r="r" b="b"/>
              <a:pathLst>
                <a:path w="8452" h="2756" extrusionOk="0">
                  <a:moveTo>
                    <a:pt x="8091" y="0"/>
                  </a:moveTo>
                  <a:lnTo>
                    <a:pt x="0" y="1465"/>
                  </a:lnTo>
                  <a:lnTo>
                    <a:pt x="318" y="2755"/>
                  </a:lnTo>
                  <a:lnTo>
                    <a:pt x="8451" y="1426"/>
                  </a:lnTo>
                  <a:lnTo>
                    <a:pt x="8204" y="461"/>
                  </a:lnTo>
                  <a:lnTo>
                    <a:pt x="8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25;p75">
              <a:extLst>
                <a:ext uri="{FF2B5EF4-FFF2-40B4-BE49-F238E27FC236}">
                  <a16:creationId xmlns:a16="http://schemas.microsoft.com/office/drawing/2014/main" id="{A34ACE1A-010F-42B7-B501-94B3513E696B}"/>
                </a:ext>
              </a:extLst>
            </p:cNvPr>
            <p:cNvSpPr/>
            <p:nvPr/>
          </p:nvSpPr>
          <p:spPr>
            <a:xfrm>
              <a:off x="5030350" y="3256075"/>
              <a:ext cx="190000" cy="69350"/>
            </a:xfrm>
            <a:custGeom>
              <a:avLst/>
              <a:gdLst/>
              <a:ahLst/>
              <a:cxnLst/>
              <a:rect l="l" t="t" r="r" b="b"/>
              <a:pathLst>
                <a:path w="7600" h="2774" extrusionOk="0">
                  <a:moveTo>
                    <a:pt x="7304" y="1"/>
                  </a:moveTo>
                  <a:lnTo>
                    <a:pt x="0" y="1152"/>
                  </a:lnTo>
                  <a:lnTo>
                    <a:pt x="222" y="2773"/>
                  </a:lnTo>
                  <a:lnTo>
                    <a:pt x="7600" y="1548"/>
                  </a:lnTo>
                  <a:lnTo>
                    <a:pt x="7391" y="32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26;p75">
              <a:extLst>
                <a:ext uri="{FF2B5EF4-FFF2-40B4-BE49-F238E27FC236}">
                  <a16:creationId xmlns:a16="http://schemas.microsoft.com/office/drawing/2014/main" id="{0DE0F4DF-C86F-4370-B170-ABA21CF668F9}"/>
                </a:ext>
              </a:extLst>
            </p:cNvPr>
            <p:cNvSpPr/>
            <p:nvPr/>
          </p:nvSpPr>
          <p:spPr>
            <a:xfrm>
              <a:off x="4977775" y="3355050"/>
              <a:ext cx="55200" cy="24025"/>
            </a:xfrm>
            <a:custGeom>
              <a:avLst/>
              <a:gdLst/>
              <a:ahLst/>
              <a:cxnLst/>
              <a:rect l="l" t="t" r="r" b="b"/>
              <a:pathLst>
                <a:path w="2208" h="961" extrusionOk="0">
                  <a:moveTo>
                    <a:pt x="0" y="0"/>
                  </a:moveTo>
                  <a:lnTo>
                    <a:pt x="122" y="743"/>
                  </a:lnTo>
                  <a:lnTo>
                    <a:pt x="2207" y="961"/>
                  </a:lnTo>
                  <a:lnTo>
                    <a:pt x="2164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27;p75">
              <a:extLst>
                <a:ext uri="{FF2B5EF4-FFF2-40B4-BE49-F238E27FC236}">
                  <a16:creationId xmlns:a16="http://schemas.microsoft.com/office/drawing/2014/main" id="{47D82F76-7BD5-4162-94BB-FD09D8DC499B}"/>
                </a:ext>
              </a:extLst>
            </p:cNvPr>
            <p:cNvSpPr/>
            <p:nvPr/>
          </p:nvSpPr>
          <p:spPr>
            <a:xfrm>
              <a:off x="4976450" y="3354075"/>
              <a:ext cx="58475" cy="10225"/>
            </a:xfrm>
            <a:custGeom>
              <a:avLst/>
              <a:gdLst/>
              <a:ahLst/>
              <a:cxnLst/>
              <a:rect l="l" t="t" r="r" b="b"/>
              <a:pathLst>
                <a:path w="2339" h="409" extrusionOk="0">
                  <a:moveTo>
                    <a:pt x="1" y="0"/>
                  </a:moveTo>
                  <a:lnTo>
                    <a:pt x="40" y="122"/>
                  </a:lnTo>
                  <a:lnTo>
                    <a:pt x="2217" y="409"/>
                  </a:lnTo>
                  <a:lnTo>
                    <a:pt x="2339" y="3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28;p75">
              <a:extLst>
                <a:ext uri="{FF2B5EF4-FFF2-40B4-BE49-F238E27FC236}">
                  <a16:creationId xmlns:a16="http://schemas.microsoft.com/office/drawing/2014/main" id="{5BD2B895-CB9F-41F0-8A20-540AA10E2451}"/>
                </a:ext>
              </a:extLst>
            </p:cNvPr>
            <p:cNvSpPr/>
            <p:nvPr/>
          </p:nvSpPr>
          <p:spPr>
            <a:xfrm>
              <a:off x="4971350" y="3350375"/>
              <a:ext cx="65750" cy="12200"/>
            </a:xfrm>
            <a:custGeom>
              <a:avLst/>
              <a:gdLst/>
              <a:ahLst/>
              <a:cxnLst/>
              <a:rect l="l" t="t" r="r" b="b"/>
              <a:pathLst>
                <a:path w="2630" h="488" extrusionOk="0">
                  <a:moveTo>
                    <a:pt x="1" y="0"/>
                  </a:moveTo>
                  <a:lnTo>
                    <a:pt x="36" y="148"/>
                  </a:lnTo>
                  <a:lnTo>
                    <a:pt x="2543" y="487"/>
                  </a:lnTo>
                  <a:lnTo>
                    <a:pt x="2629" y="3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29;p75">
              <a:extLst>
                <a:ext uri="{FF2B5EF4-FFF2-40B4-BE49-F238E27FC236}">
                  <a16:creationId xmlns:a16="http://schemas.microsoft.com/office/drawing/2014/main" id="{83E15595-2F6B-4945-A455-159ADEE226CA}"/>
                </a:ext>
              </a:extLst>
            </p:cNvPr>
            <p:cNvSpPr/>
            <p:nvPr/>
          </p:nvSpPr>
          <p:spPr>
            <a:xfrm>
              <a:off x="4980050" y="3372200"/>
              <a:ext cx="53900" cy="8500"/>
            </a:xfrm>
            <a:custGeom>
              <a:avLst/>
              <a:gdLst/>
              <a:ahLst/>
              <a:cxnLst/>
              <a:rect l="l" t="t" r="r" b="b"/>
              <a:pathLst>
                <a:path w="2156" h="340" extrusionOk="0">
                  <a:moveTo>
                    <a:pt x="0" y="1"/>
                  </a:moveTo>
                  <a:lnTo>
                    <a:pt x="13" y="109"/>
                  </a:lnTo>
                  <a:lnTo>
                    <a:pt x="2073" y="340"/>
                  </a:lnTo>
                  <a:lnTo>
                    <a:pt x="2155" y="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30;p75">
              <a:extLst>
                <a:ext uri="{FF2B5EF4-FFF2-40B4-BE49-F238E27FC236}">
                  <a16:creationId xmlns:a16="http://schemas.microsoft.com/office/drawing/2014/main" id="{FE4A9E0F-7F5E-4E87-BE29-EB7A471B5C95}"/>
                </a:ext>
              </a:extLst>
            </p:cNvPr>
            <p:cNvSpPr/>
            <p:nvPr/>
          </p:nvSpPr>
          <p:spPr>
            <a:xfrm>
              <a:off x="5027625" y="3558400"/>
              <a:ext cx="57050" cy="6850"/>
            </a:xfrm>
            <a:custGeom>
              <a:avLst/>
              <a:gdLst/>
              <a:ahLst/>
              <a:cxnLst/>
              <a:rect l="l" t="t" r="r" b="b"/>
              <a:pathLst>
                <a:path w="2282" h="274" extrusionOk="0">
                  <a:moveTo>
                    <a:pt x="14" y="0"/>
                  </a:moveTo>
                  <a:lnTo>
                    <a:pt x="0" y="100"/>
                  </a:lnTo>
                  <a:lnTo>
                    <a:pt x="2282" y="274"/>
                  </a:lnTo>
                  <a:lnTo>
                    <a:pt x="2282" y="274"/>
                  </a:lnTo>
                  <a:lnTo>
                    <a:pt x="2273" y="1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31;p75">
              <a:extLst>
                <a:ext uri="{FF2B5EF4-FFF2-40B4-BE49-F238E27FC236}">
                  <a16:creationId xmlns:a16="http://schemas.microsoft.com/office/drawing/2014/main" id="{89F0E5A5-DFD0-411E-B46C-777591322F78}"/>
                </a:ext>
              </a:extLst>
            </p:cNvPr>
            <p:cNvSpPr/>
            <p:nvPr/>
          </p:nvSpPr>
          <p:spPr>
            <a:xfrm>
              <a:off x="5137450" y="3466025"/>
              <a:ext cx="103325" cy="141700"/>
            </a:xfrm>
            <a:custGeom>
              <a:avLst/>
              <a:gdLst/>
              <a:ahLst/>
              <a:cxnLst/>
              <a:rect l="l" t="t" r="r" b="b"/>
              <a:pathLst>
                <a:path w="4133" h="5668" extrusionOk="0">
                  <a:moveTo>
                    <a:pt x="2714" y="0"/>
                  </a:moveTo>
                  <a:cubicBezTo>
                    <a:pt x="2706" y="0"/>
                    <a:pt x="2698" y="1"/>
                    <a:pt x="2690" y="2"/>
                  </a:cubicBezTo>
                  <a:cubicBezTo>
                    <a:pt x="2473" y="32"/>
                    <a:pt x="2373" y="163"/>
                    <a:pt x="2373" y="232"/>
                  </a:cubicBezTo>
                  <a:lnTo>
                    <a:pt x="2373" y="345"/>
                  </a:lnTo>
                  <a:cubicBezTo>
                    <a:pt x="2373" y="345"/>
                    <a:pt x="2187" y="175"/>
                    <a:pt x="1984" y="175"/>
                  </a:cubicBezTo>
                  <a:cubicBezTo>
                    <a:pt x="1953" y="175"/>
                    <a:pt x="1922" y="179"/>
                    <a:pt x="1890" y="189"/>
                  </a:cubicBezTo>
                  <a:cubicBezTo>
                    <a:pt x="1660" y="263"/>
                    <a:pt x="1569" y="389"/>
                    <a:pt x="1569" y="506"/>
                  </a:cubicBezTo>
                  <a:cubicBezTo>
                    <a:pt x="1569" y="506"/>
                    <a:pt x="1449" y="314"/>
                    <a:pt x="1183" y="314"/>
                  </a:cubicBezTo>
                  <a:cubicBezTo>
                    <a:pt x="1158" y="314"/>
                    <a:pt x="1132" y="315"/>
                    <a:pt x="1104" y="319"/>
                  </a:cubicBezTo>
                  <a:cubicBezTo>
                    <a:pt x="787" y="363"/>
                    <a:pt x="800" y="632"/>
                    <a:pt x="800" y="632"/>
                  </a:cubicBezTo>
                  <a:cubicBezTo>
                    <a:pt x="800" y="632"/>
                    <a:pt x="676" y="490"/>
                    <a:pt x="452" y="490"/>
                  </a:cubicBezTo>
                  <a:cubicBezTo>
                    <a:pt x="410" y="490"/>
                    <a:pt x="366" y="494"/>
                    <a:pt x="317" y="506"/>
                  </a:cubicBezTo>
                  <a:cubicBezTo>
                    <a:pt x="13" y="575"/>
                    <a:pt x="0" y="862"/>
                    <a:pt x="26" y="962"/>
                  </a:cubicBezTo>
                  <a:cubicBezTo>
                    <a:pt x="57" y="1062"/>
                    <a:pt x="404" y="1262"/>
                    <a:pt x="522" y="1405"/>
                  </a:cubicBezTo>
                  <a:cubicBezTo>
                    <a:pt x="613" y="1518"/>
                    <a:pt x="856" y="3122"/>
                    <a:pt x="1021" y="4091"/>
                  </a:cubicBezTo>
                  <a:cubicBezTo>
                    <a:pt x="1065" y="4364"/>
                    <a:pt x="1104" y="4586"/>
                    <a:pt x="1134" y="4708"/>
                  </a:cubicBezTo>
                  <a:cubicBezTo>
                    <a:pt x="1265" y="5281"/>
                    <a:pt x="1352" y="5668"/>
                    <a:pt x="1352" y="5668"/>
                  </a:cubicBezTo>
                  <a:lnTo>
                    <a:pt x="3911" y="5129"/>
                  </a:lnTo>
                  <a:cubicBezTo>
                    <a:pt x="4132" y="4460"/>
                    <a:pt x="4041" y="3686"/>
                    <a:pt x="4037" y="3643"/>
                  </a:cubicBezTo>
                  <a:cubicBezTo>
                    <a:pt x="4037" y="3639"/>
                    <a:pt x="4037" y="3639"/>
                    <a:pt x="4037" y="3639"/>
                  </a:cubicBezTo>
                  <a:cubicBezTo>
                    <a:pt x="3924" y="3082"/>
                    <a:pt x="3468" y="827"/>
                    <a:pt x="3376" y="588"/>
                  </a:cubicBezTo>
                  <a:cubicBezTo>
                    <a:pt x="3280" y="329"/>
                    <a:pt x="2937" y="0"/>
                    <a:pt x="2714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32;p75">
              <a:extLst>
                <a:ext uri="{FF2B5EF4-FFF2-40B4-BE49-F238E27FC236}">
                  <a16:creationId xmlns:a16="http://schemas.microsoft.com/office/drawing/2014/main" id="{8C536EA1-23BB-4998-B8A2-12AD48561E97}"/>
                </a:ext>
              </a:extLst>
            </p:cNvPr>
            <p:cNvSpPr/>
            <p:nvPr/>
          </p:nvSpPr>
          <p:spPr>
            <a:xfrm>
              <a:off x="5196750" y="3473225"/>
              <a:ext cx="27625" cy="81600"/>
            </a:xfrm>
            <a:custGeom>
              <a:avLst/>
              <a:gdLst/>
              <a:ahLst/>
              <a:cxnLst/>
              <a:rect l="l" t="t" r="r" b="b"/>
              <a:pathLst>
                <a:path w="1105" h="3264" extrusionOk="0">
                  <a:moveTo>
                    <a:pt x="1" y="1"/>
                  </a:moveTo>
                  <a:lnTo>
                    <a:pt x="1" y="61"/>
                  </a:lnTo>
                  <a:cubicBezTo>
                    <a:pt x="1" y="61"/>
                    <a:pt x="405" y="387"/>
                    <a:pt x="496" y="587"/>
                  </a:cubicBezTo>
                  <a:cubicBezTo>
                    <a:pt x="583" y="791"/>
                    <a:pt x="1035" y="3264"/>
                    <a:pt x="1035" y="3264"/>
                  </a:cubicBezTo>
                  <a:lnTo>
                    <a:pt x="1104" y="3233"/>
                  </a:lnTo>
                  <a:cubicBezTo>
                    <a:pt x="1104" y="3233"/>
                    <a:pt x="639" y="705"/>
                    <a:pt x="552" y="531"/>
                  </a:cubicBezTo>
                  <a:cubicBezTo>
                    <a:pt x="466" y="36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33;p75">
              <a:extLst>
                <a:ext uri="{FF2B5EF4-FFF2-40B4-BE49-F238E27FC236}">
                  <a16:creationId xmlns:a16="http://schemas.microsoft.com/office/drawing/2014/main" id="{20F569F4-F6D9-4C43-9904-523C457252E3}"/>
                </a:ext>
              </a:extLst>
            </p:cNvPr>
            <p:cNvSpPr/>
            <p:nvPr/>
          </p:nvSpPr>
          <p:spPr>
            <a:xfrm>
              <a:off x="5176650" y="3477250"/>
              <a:ext cx="30675" cy="80400"/>
            </a:xfrm>
            <a:custGeom>
              <a:avLst/>
              <a:gdLst/>
              <a:ahLst/>
              <a:cxnLst/>
              <a:rect l="l" t="t" r="r" b="b"/>
              <a:pathLst>
                <a:path w="1227" h="3216" extrusionOk="0">
                  <a:moveTo>
                    <a:pt x="14" y="0"/>
                  </a:moveTo>
                  <a:lnTo>
                    <a:pt x="1" y="57"/>
                  </a:lnTo>
                  <a:cubicBezTo>
                    <a:pt x="1" y="57"/>
                    <a:pt x="414" y="335"/>
                    <a:pt x="583" y="600"/>
                  </a:cubicBezTo>
                  <a:cubicBezTo>
                    <a:pt x="644" y="691"/>
                    <a:pt x="1152" y="3216"/>
                    <a:pt x="1152" y="3216"/>
                  </a:cubicBezTo>
                  <a:lnTo>
                    <a:pt x="1226" y="3190"/>
                  </a:lnTo>
                  <a:cubicBezTo>
                    <a:pt x="1226" y="3190"/>
                    <a:pt x="774" y="930"/>
                    <a:pt x="657" y="630"/>
                  </a:cubicBezTo>
                  <a:cubicBezTo>
                    <a:pt x="540" y="326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34;p75">
              <a:extLst>
                <a:ext uri="{FF2B5EF4-FFF2-40B4-BE49-F238E27FC236}">
                  <a16:creationId xmlns:a16="http://schemas.microsoft.com/office/drawing/2014/main" id="{7523BD53-C1E7-4BD0-9C86-C4B71937BAFB}"/>
                </a:ext>
              </a:extLst>
            </p:cNvPr>
            <p:cNvSpPr/>
            <p:nvPr/>
          </p:nvSpPr>
          <p:spPr>
            <a:xfrm>
              <a:off x="5157425" y="3480825"/>
              <a:ext cx="31850" cy="81175"/>
            </a:xfrm>
            <a:custGeom>
              <a:avLst/>
              <a:gdLst/>
              <a:ahLst/>
              <a:cxnLst/>
              <a:rect l="l" t="t" r="r" b="b"/>
              <a:pathLst>
                <a:path w="1274" h="3247" extrusionOk="0">
                  <a:moveTo>
                    <a:pt x="1" y="1"/>
                  </a:moveTo>
                  <a:lnTo>
                    <a:pt x="1" y="44"/>
                  </a:lnTo>
                  <a:cubicBezTo>
                    <a:pt x="1" y="44"/>
                    <a:pt x="518" y="435"/>
                    <a:pt x="631" y="618"/>
                  </a:cubicBezTo>
                  <a:cubicBezTo>
                    <a:pt x="744" y="805"/>
                    <a:pt x="1196" y="3247"/>
                    <a:pt x="1196" y="3247"/>
                  </a:cubicBezTo>
                  <a:lnTo>
                    <a:pt x="1274" y="3225"/>
                  </a:lnTo>
                  <a:cubicBezTo>
                    <a:pt x="1274" y="3225"/>
                    <a:pt x="831" y="822"/>
                    <a:pt x="700" y="600"/>
                  </a:cubicBezTo>
                  <a:cubicBezTo>
                    <a:pt x="566" y="3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35;p75">
              <a:extLst>
                <a:ext uri="{FF2B5EF4-FFF2-40B4-BE49-F238E27FC236}">
                  <a16:creationId xmlns:a16="http://schemas.microsoft.com/office/drawing/2014/main" id="{BC3AF9E8-D574-4387-BAD5-15B37892AA53}"/>
                </a:ext>
              </a:extLst>
            </p:cNvPr>
            <p:cNvSpPr/>
            <p:nvPr/>
          </p:nvSpPr>
          <p:spPr>
            <a:xfrm>
              <a:off x="5131575" y="3557100"/>
              <a:ext cx="109200" cy="74475"/>
            </a:xfrm>
            <a:custGeom>
              <a:avLst/>
              <a:gdLst/>
              <a:ahLst/>
              <a:cxnLst/>
              <a:rect l="l" t="t" r="r" b="b"/>
              <a:pathLst>
                <a:path w="4368" h="2979" extrusionOk="0">
                  <a:moveTo>
                    <a:pt x="4267" y="0"/>
                  </a:moveTo>
                  <a:lnTo>
                    <a:pt x="1256" y="448"/>
                  </a:lnTo>
                  <a:lnTo>
                    <a:pt x="1" y="639"/>
                  </a:lnTo>
                  <a:cubicBezTo>
                    <a:pt x="1" y="639"/>
                    <a:pt x="161" y="2381"/>
                    <a:pt x="526" y="2785"/>
                  </a:cubicBezTo>
                  <a:cubicBezTo>
                    <a:pt x="659" y="2932"/>
                    <a:pt x="928" y="2979"/>
                    <a:pt x="1216" y="2979"/>
                  </a:cubicBezTo>
                  <a:cubicBezTo>
                    <a:pt x="1709" y="2979"/>
                    <a:pt x="2256" y="2842"/>
                    <a:pt x="2256" y="2842"/>
                  </a:cubicBezTo>
                  <a:cubicBezTo>
                    <a:pt x="2256" y="2842"/>
                    <a:pt x="3594" y="2542"/>
                    <a:pt x="4002" y="1812"/>
                  </a:cubicBezTo>
                  <a:cubicBezTo>
                    <a:pt x="4059" y="1708"/>
                    <a:pt x="4107" y="1599"/>
                    <a:pt x="4146" y="1486"/>
                  </a:cubicBezTo>
                  <a:cubicBezTo>
                    <a:pt x="4367" y="821"/>
                    <a:pt x="4276" y="48"/>
                    <a:pt x="4272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36;p75">
              <a:extLst>
                <a:ext uri="{FF2B5EF4-FFF2-40B4-BE49-F238E27FC236}">
                  <a16:creationId xmlns:a16="http://schemas.microsoft.com/office/drawing/2014/main" id="{7FF29401-953A-4970-83D9-DBA7934298E1}"/>
                </a:ext>
              </a:extLst>
            </p:cNvPr>
            <p:cNvSpPr/>
            <p:nvPr/>
          </p:nvSpPr>
          <p:spPr>
            <a:xfrm>
              <a:off x="4969825" y="3311475"/>
              <a:ext cx="68350" cy="13950"/>
            </a:xfrm>
            <a:custGeom>
              <a:avLst/>
              <a:gdLst/>
              <a:ahLst/>
              <a:cxnLst/>
              <a:rect l="l" t="t" r="r" b="b"/>
              <a:pathLst>
                <a:path w="2734" h="558" extrusionOk="0">
                  <a:moveTo>
                    <a:pt x="14" y="1"/>
                  </a:moveTo>
                  <a:lnTo>
                    <a:pt x="1" y="149"/>
                  </a:lnTo>
                  <a:lnTo>
                    <a:pt x="2643" y="557"/>
                  </a:lnTo>
                  <a:lnTo>
                    <a:pt x="2734" y="427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37;p75">
              <a:extLst>
                <a:ext uri="{FF2B5EF4-FFF2-40B4-BE49-F238E27FC236}">
                  <a16:creationId xmlns:a16="http://schemas.microsoft.com/office/drawing/2014/main" id="{36DE3BC5-D5BE-49E8-A6F6-B937DA54B7E0}"/>
                </a:ext>
              </a:extLst>
            </p:cNvPr>
            <p:cNvSpPr/>
            <p:nvPr/>
          </p:nvSpPr>
          <p:spPr>
            <a:xfrm>
              <a:off x="4955725" y="3256525"/>
              <a:ext cx="57900" cy="30975"/>
            </a:xfrm>
            <a:custGeom>
              <a:avLst/>
              <a:gdLst/>
              <a:ahLst/>
              <a:cxnLst/>
              <a:rect l="l" t="t" r="r" b="b"/>
              <a:pathLst>
                <a:path w="2316" h="1239" extrusionOk="0">
                  <a:moveTo>
                    <a:pt x="0" y="0"/>
                  </a:moveTo>
                  <a:lnTo>
                    <a:pt x="117" y="930"/>
                  </a:lnTo>
                  <a:lnTo>
                    <a:pt x="2316" y="1239"/>
                  </a:lnTo>
                  <a:lnTo>
                    <a:pt x="2199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38;p75">
              <a:extLst>
                <a:ext uri="{FF2B5EF4-FFF2-40B4-BE49-F238E27FC236}">
                  <a16:creationId xmlns:a16="http://schemas.microsoft.com/office/drawing/2014/main" id="{5A91287A-12F2-4D39-AAD9-A3689FFF8611}"/>
                </a:ext>
              </a:extLst>
            </p:cNvPr>
            <p:cNvSpPr/>
            <p:nvPr/>
          </p:nvSpPr>
          <p:spPr>
            <a:xfrm>
              <a:off x="5006775" y="3226975"/>
              <a:ext cx="197075" cy="61400"/>
            </a:xfrm>
            <a:custGeom>
              <a:avLst/>
              <a:gdLst/>
              <a:ahLst/>
              <a:cxnLst/>
              <a:rect l="l" t="t" r="r" b="b"/>
              <a:pathLst>
                <a:path w="7883" h="2456" extrusionOk="0">
                  <a:moveTo>
                    <a:pt x="7639" y="1"/>
                  </a:moveTo>
                  <a:lnTo>
                    <a:pt x="0" y="1334"/>
                  </a:lnTo>
                  <a:lnTo>
                    <a:pt x="217" y="2455"/>
                  </a:lnTo>
                  <a:lnTo>
                    <a:pt x="7882" y="1091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39;p75">
              <a:extLst>
                <a:ext uri="{FF2B5EF4-FFF2-40B4-BE49-F238E27FC236}">
                  <a16:creationId xmlns:a16="http://schemas.microsoft.com/office/drawing/2014/main" id="{6EEA478F-345F-4343-89C6-6B119C3D58BE}"/>
                </a:ext>
              </a:extLst>
            </p:cNvPr>
            <p:cNvSpPr/>
            <p:nvPr/>
          </p:nvSpPr>
          <p:spPr>
            <a:xfrm>
              <a:off x="4955400" y="3221425"/>
              <a:ext cx="240075" cy="40550"/>
            </a:xfrm>
            <a:custGeom>
              <a:avLst/>
              <a:gdLst/>
              <a:ahLst/>
              <a:cxnLst/>
              <a:rect l="l" t="t" r="r" b="b"/>
              <a:pathLst>
                <a:path w="9603" h="1622" extrusionOk="0">
                  <a:moveTo>
                    <a:pt x="7613" y="1"/>
                  </a:moveTo>
                  <a:lnTo>
                    <a:pt x="0" y="1270"/>
                  </a:lnTo>
                  <a:lnTo>
                    <a:pt x="13" y="1404"/>
                  </a:lnTo>
                  <a:lnTo>
                    <a:pt x="2168" y="1622"/>
                  </a:lnTo>
                  <a:lnTo>
                    <a:pt x="9603" y="244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40;p75">
              <a:extLst>
                <a:ext uri="{FF2B5EF4-FFF2-40B4-BE49-F238E27FC236}">
                  <a16:creationId xmlns:a16="http://schemas.microsoft.com/office/drawing/2014/main" id="{697A3ED7-1EFB-49F4-A9E9-9E028F463205}"/>
                </a:ext>
              </a:extLst>
            </p:cNvPr>
            <p:cNvSpPr/>
            <p:nvPr/>
          </p:nvSpPr>
          <p:spPr>
            <a:xfrm>
              <a:off x="4957225" y="3211325"/>
              <a:ext cx="65975" cy="45975"/>
            </a:xfrm>
            <a:custGeom>
              <a:avLst/>
              <a:gdLst/>
              <a:ahLst/>
              <a:cxnLst/>
              <a:rect l="l" t="t" r="r" b="b"/>
              <a:pathLst>
                <a:path w="2639" h="1839" extrusionOk="0">
                  <a:moveTo>
                    <a:pt x="1" y="1"/>
                  </a:moveTo>
                  <a:lnTo>
                    <a:pt x="179" y="1513"/>
                  </a:lnTo>
                  <a:lnTo>
                    <a:pt x="2638" y="1839"/>
                  </a:lnTo>
                  <a:lnTo>
                    <a:pt x="2239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41;p75">
              <a:extLst>
                <a:ext uri="{FF2B5EF4-FFF2-40B4-BE49-F238E27FC236}">
                  <a16:creationId xmlns:a16="http://schemas.microsoft.com/office/drawing/2014/main" id="{BC46A490-DF0D-4A99-B7CD-F78109699C1D}"/>
                </a:ext>
              </a:extLst>
            </p:cNvPr>
            <p:cNvSpPr/>
            <p:nvPr/>
          </p:nvSpPr>
          <p:spPr>
            <a:xfrm>
              <a:off x="5011225" y="3189500"/>
              <a:ext cx="183925" cy="69975"/>
            </a:xfrm>
            <a:custGeom>
              <a:avLst/>
              <a:gdLst/>
              <a:ahLst/>
              <a:cxnLst/>
              <a:rect l="l" t="t" r="r" b="b"/>
              <a:pathLst>
                <a:path w="7357" h="2799" extrusionOk="0">
                  <a:moveTo>
                    <a:pt x="6970" y="1"/>
                  </a:moveTo>
                  <a:lnTo>
                    <a:pt x="0" y="1004"/>
                  </a:lnTo>
                  <a:lnTo>
                    <a:pt x="409" y="2799"/>
                  </a:lnTo>
                  <a:lnTo>
                    <a:pt x="7356" y="1634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42;p75">
              <a:extLst>
                <a:ext uri="{FF2B5EF4-FFF2-40B4-BE49-F238E27FC236}">
                  <a16:creationId xmlns:a16="http://schemas.microsoft.com/office/drawing/2014/main" id="{FA406663-6253-4AE0-8C24-4C740D08F019}"/>
                </a:ext>
              </a:extLst>
            </p:cNvPr>
            <p:cNvSpPr/>
            <p:nvPr/>
          </p:nvSpPr>
          <p:spPr>
            <a:xfrm>
              <a:off x="4957675" y="3279000"/>
              <a:ext cx="57475" cy="9375"/>
            </a:xfrm>
            <a:custGeom>
              <a:avLst/>
              <a:gdLst/>
              <a:ahLst/>
              <a:cxnLst/>
              <a:rect l="l" t="t" r="r" b="b"/>
              <a:pathLst>
                <a:path w="2299" h="375" extrusionOk="0">
                  <a:moveTo>
                    <a:pt x="0" y="1"/>
                  </a:moveTo>
                  <a:lnTo>
                    <a:pt x="13" y="162"/>
                  </a:lnTo>
                  <a:lnTo>
                    <a:pt x="2181" y="374"/>
                  </a:lnTo>
                  <a:lnTo>
                    <a:pt x="2299" y="2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43;p75">
              <a:extLst>
                <a:ext uri="{FF2B5EF4-FFF2-40B4-BE49-F238E27FC236}">
                  <a16:creationId xmlns:a16="http://schemas.microsoft.com/office/drawing/2014/main" id="{36BE7F11-0D00-4B5C-9ED5-048F89DA2AD4}"/>
                </a:ext>
              </a:extLst>
            </p:cNvPr>
            <p:cNvSpPr/>
            <p:nvPr/>
          </p:nvSpPr>
          <p:spPr>
            <a:xfrm>
              <a:off x="4960825" y="3248050"/>
              <a:ext cx="60750" cy="11425"/>
            </a:xfrm>
            <a:custGeom>
              <a:avLst/>
              <a:gdLst/>
              <a:ahLst/>
              <a:cxnLst/>
              <a:rect l="l" t="t" r="r" b="b"/>
              <a:pathLst>
                <a:path w="2430" h="457" extrusionOk="0">
                  <a:moveTo>
                    <a:pt x="0" y="0"/>
                  </a:moveTo>
                  <a:lnTo>
                    <a:pt x="13" y="140"/>
                  </a:lnTo>
                  <a:lnTo>
                    <a:pt x="2425" y="457"/>
                  </a:lnTo>
                  <a:lnTo>
                    <a:pt x="2429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6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44;p75">
              <a:extLst>
                <a:ext uri="{FF2B5EF4-FFF2-40B4-BE49-F238E27FC236}">
                  <a16:creationId xmlns:a16="http://schemas.microsoft.com/office/drawing/2014/main" id="{464E2DB2-D355-420B-8FBA-D594B27D00B9}"/>
                </a:ext>
              </a:extLst>
            </p:cNvPr>
            <p:cNvSpPr/>
            <p:nvPr/>
          </p:nvSpPr>
          <p:spPr>
            <a:xfrm>
              <a:off x="4956150" y="3171475"/>
              <a:ext cx="230750" cy="44325"/>
            </a:xfrm>
            <a:custGeom>
              <a:avLst/>
              <a:gdLst/>
              <a:ahLst/>
              <a:cxnLst/>
              <a:rect l="l" t="t" r="r" b="b"/>
              <a:pathLst>
                <a:path w="9230" h="1773" extrusionOk="0">
                  <a:moveTo>
                    <a:pt x="7326" y="0"/>
                  </a:moveTo>
                  <a:lnTo>
                    <a:pt x="0" y="1408"/>
                  </a:lnTo>
                  <a:lnTo>
                    <a:pt x="44" y="1595"/>
                  </a:lnTo>
                  <a:lnTo>
                    <a:pt x="2425" y="1773"/>
                  </a:lnTo>
                  <a:lnTo>
                    <a:pt x="9229" y="730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45;p75">
              <a:extLst>
                <a:ext uri="{FF2B5EF4-FFF2-40B4-BE49-F238E27FC236}">
                  <a16:creationId xmlns:a16="http://schemas.microsoft.com/office/drawing/2014/main" id="{5938710A-ABD9-46AE-B576-4969E40E5DE7}"/>
                </a:ext>
              </a:extLst>
            </p:cNvPr>
            <p:cNvSpPr/>
            <p:nvPr/>
          </p:nvSpPr>
          <p:spPr>
            <a:xfrm>
              <a:off x="5084425" y="3144975"/>
              <a:ext cx="179150" cy="72900"/>
            </a:xfrm>
            <a:custGeom>
              <a:avLst/>
              <a:gdLst/>
              <a:ahLst/>
              <a:cxnLst/>
              <a:rect l="l" t="t" r="r" b="b"/>
              <a:pathLst>
                <a:path w="7166" h="2916" extrusionOk="0">
                  <a:moveTo>
                    <a:pt x="5571" y="0"/>
                  </a:moveTo>
                  <a:cubicBezTo>
                    <a:pt x="4919" y="0"/>
                    <a:pt x="370" y="1052"/>
                    <a:pt x="149" y="1191"/>
                  </a:cubicBezTo>
                  <a:cubicBezTo>
                    <a:pt x="66" y="1243"/>
                    <a:pt x="1" y="1338"/>
                    <a:pt x="40" y="1451"/>
                  </a:cubicBezTo>
                  <a:cubicBezTo>
                    <a:pt x="48" y="1484"/>
                    <a:pt x="142" y="1732"/>
                    <a:pt x="182" y="1732"/>
                  </a:cubicBezTo>
                  <a:cubicBezTo>
                    <a:pt x="184" y="1732"/>
                    <a:pt x="186" y="1731"/>
                    <a:pt x="188" y="1729"/>
                  </a:cubicBezTo>
                  <a:lnTo>
                    <a:pt x="188" y="1729"/>
                  </a:lnTo>
                  <a:cubicBezTo>
                    <a:pt x="140" y="1773"/>
                    <a:pt x="149" y="1864"/>
                    <a:pt x="157" y="1934"/>
                  </a:cubicBezTo>
                  <a:cubicBezTo>
                    <a:pt x="166" y="1990"/>
                    <a:pt x="183" y="2025"/>
                    <a:pt x="214" y="2068"/>
                  </a:cubicBezTo>
                  <a:cubicBezTo>
                    <a:pt x="320" y="2210"/>
                    <a:pt x="463" y="2239"/>
                    <a:pt x="608" y="2239"/>
                  </a:cubicBezTo>
                  <a:cubicBezTo>
                    <a:pt x="653" y="2239"/>
                    <a:pt x="699" y="2237"/>
                    <a:pt x="744" y="2233"/>
                  </a:cubicBezTo>
                  <a:cubicBezTo>
                    <a:pt x="1118" y="2207"/>
                    <a:pt x="1491" y="2142"/>
                    <a:pt x="1861" y="2073"/>
                  </a:cubicBezTo>
                  <a:lnTo>
                    <a:pt x="3729" y="1686"/>
                  </a:lnTo>
                  <a:cubicBezTo>
                    <a:pt x="3729" y="1686"/>
                    <a:pt x="4628" y="2003"/>
                    <a:pt x="5011" y="2025"/>
                  </a:cubicBezTo>
                  <a:cubicBezTo>
                    <a:pt x="5098" y="2029"/>
                    <a:pt x="5276" y="2459"/>
                    <a:pt x="5497" y="2916"/>
                  </a:cubicBezTo>
                  <a:lnTo>
                    <a:pt x="7166" y="2572"/>
                  </a:lnTo>
                  <a:cubicBezTo>
                    <a:pt x="6953" y="1764"/>
                    <a:pt x="6679" y="878"/>
                    <a:pt x="6419" y="443"/>
                  </a:cubicBezTo>
                  <a:cubicBezTo>
                    <a:pt x="6253" y="165"/>
                    <a:pt x="5880" y="0"/>
                    <a:pt x="5571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46;p75">
              <a:extLst>
                <a:ext uri="{FF2B5EF4-FFF2-40B4-BE49-F238E27FC236}">
                  <a16:creationId xmlns:a16="http://schemas.microsoft.com/office/drawing/2014/main" id="{8D1E80D3-C972-4A5D-ADE0-BBFD7C8E7EFB}"/>
                </a:ext>
              </a:extLst>
            </p:cNvPr>
            <p:cNvSpPr/>
            <p:nvPr/>
          </p:nvSpPr>
          <p:spPr>
            <a:xfrm>
              <a:off x="5086075" y="3162025"/>
              <a:ext cx="87250" cy="22725"/>
            </a:xfrm>
            <a:custGeom>
              <a:avLst/>
              <a:gdLst/>
              <a:ahLst/>
              <a:cxnLst/>
              <a:rect l="l" t="t" r="r" b="b"/>
              <a:pathLst>
                <a:path w="3490" h="909" extrusionOk="0">
                  <a:moveTo>
                    <a:pt x="3472" y="0"/>
                  </a:moveTo>
                  <a:cubicBezTo>
                    <a:pt x="3472" y="0"/>
                    <a:pt x="348" y="669"/>
                    <a:pt x="9" y="847"/>
                  </a:cubicBezTo>
                  <a:lnTo>
                    <a:pt x="0" y="908"/>
                  </a:lnTo>
                  <a:cubicBezTo>
                    <a:pt x="0" y="908"/>
                    <a:pt x="865" y="661"/>
                    <a:pt x="1152" y="587"/>
                  </a:cubicBezTo>
                  <a:cubicBezTo>
                    <a:pt x="1734" y="439"/>
                    <a:pt x="3489" y="44"/>
                    <a:pt x="3489" y="44"/>
                  </a:cubicBezTo>
                  <a:lnTo>
                    <a:pt x="3472" y="0"/>
                  </a:ln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47;p75">
              <a:extLst>
                <a:ext uri="{FF2B5EF4-FFF2-40B4-BE49-F238E27FC236}">
                  <a16:creationId xmlns:a16="http://schemas.microsoft.com/office/drawing/2014/main" id="{71D5F729-03C9-44B2-98CA-A2297A993EB6}"/>
                </a:ext>
              </a:extLst>
            </p:cNvPr>
            <p:cNvSpPr/>
            <p:nvPr/>
          </p:nvSpPr>
          <p:spPr>
            <a:xfrm>
              <a:off x="5088675" y="3167875"/>
              <a:ext cx="85625" cy="20675"/>
            </a:xfrm>
            <a:custGeom>
              <a:avLst/>
              <a:gdLst/>
              <a:ahLst/>
              <a:cxnLst/>
              <a:rect l="l" t="t" r="r" b="b"/>
              <a:pathLst>
                <a:path w="3425" h="827" extrusionOk="0">
                  <a:moveTo>
                    <a:pt x="3416" y="1"/>
                  </a:moveTo>
                  <a:lnTo>
                    <a:pt x="1725" y="366"/>
                  </a:lnTo>
                  <a:lnTo>
                    <a:pt x="0" y="774"/>
                  </a:lnTo>
                  <a:lnTo>
                    <a:pt x="9" y="826"/>
                  </a:lnTo>
                  <a:lnTo>
                    <a:pt x="3424" y="53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48;p75">
              <a:extLst>
                <a:ext uri="{FF2B5EF4-FFF2-40B4-BE49-F238E27FC236}">
                  <a16:creationId xmlns:a16="http://schemas.microsoft.com/office/drawing/2014/main" id="{C65A7651-638E-4991-9F76-2030384D6249}"/>
                </a:ext>
              </a:extLst>
            </p:cNvPr>
            <p:cNvSpPr/>
            <p:nvPr/>
          </p:nvSpPr>
          <p:spPr>
            <a:xfrm>
              <a:off x="5101050" y="3144150"/>
              <a:ext cx="77800" cy="30275"/>
            </a:xfrm>
            <a:custGeom>
              <a:avLst/>
              <a:gdLst/>
              <a:ahLst/>
              <a:cxnLst/>
              <a:rect l="l" t="t" r="r" b="b"/>
              <a:pathLst>
                <a:path w="3112" h="1211" extrusionOk="0">
                  <a:moveTo>
                    <a:pt x="1054" y="0"/>
                  </a:moveTo>
                  <a:cubicBezTo>
                    <a:pt x="1001" y="0"/>
                    <a:pt x="956" y="4"/>
                    <a:pt x="922" y="11"/>
                  </a:cubicBezTo>
                  <a:cubicBezTo>
                    <a:pt x="539" y="98"/>
                    <a:pt x="1" y="1211"/>
                    <a:pt x="1" y="1211"/>
                  </a:cubicBezTo>
                  <a:lnTo>
                    <a:pt x="818" y="1037"/>
                  </a:lnTo>
                  <a:cubicBezTo>
                    <a:pt x="818" y="1037"/>
                    <a:pt x="1017" y="641"/>
                    <a:pt x="1061" y="641"/>
                  </a:cubicBezTo>
                  <a:cubicBezTo>
                    <a:pt x="1104" y="641"/>
                    <a:pt x="1869" y="798"/>
                    <a:pt x="1869" y="798"/>
                  </a:cubicBezTo>
                  <a:lnTo>
                    <a:pt x="3112" y="376"/>
                  </a:lnTo>
                  <a:cubicBezTo>
                    <a:pt x="3112" y="376"/>
                    <a:pt x="1611" y="0"/>
                    <a:pt x="1054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49;p75">
              <a:extLst>
                <a:ext uri="{FF2B5EF4-FFF2-40B4-BE49-F238E27FC236}">
                  <a16:creationId xmlns:a16="http://schemas.microsoft.com/office/drawing/2014/main" id="{0895B1F1-2E99-423F-8CAB-ADA10825B262}"/>
                </a:ext>
              </a:extLst>
            </p:cNvPr>
            <p:cNvSpPr/>
            <p:nvPr/>
          </p:nvSpPr>
          <p:spPr>
            <a:xfrm>
              <a:off x="5103325" y="3152025"/>
              <a:ext cx="72175" cy="17950"/>
            </a:xfrm>
            <a:custGeom>
              <a:avLst/>
              <a:gdLst/>
              <a:ahLst/>
              <a:cxnLst/>
              <a:rect l="l" t="t" r="r" b="b"/>
              <a:pathLst>
                <a:path w="2887" h="718" extrusionOk="0">
                  <a:moveTo>
                    <a:pt x="2782" y="0"/>
                  </a:moveTo>
                  <a:lnTo>
                    <a:pt x="36" y="648"/>
                  </a:lnTo>
                  <a:lnTo>
                    <a:pt x="1" y="717"/>
                  </a:lnTo>
                  <a:lnTo>
                    <a:pt x="1" y="717"/>
                  </a:lnTo>
                  <a:lnTo>
                    <a:pt x="2886" y="35"/>
                  </a:lnTo>
                  <a:lnTo>
                    <a:pt x="2782" y="0"/>
                  </a:ln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50;p75">
              <a:extLst>
                <a:ext uri="{FF2B5EF4-FFF2-40B4-BE49-F238E27FC236}">
                  <a16:creationId xmlns:a16="http://schemas.microsoft.com/office/drawing/2014/main" id="{D693D881-A429-45BC-A4FB-0382AD8A2D3A}"/>
                </a:ext>
              </a:extLst>
            </p:cNvPr>
            <p:cNvSpPr/>
            <p:nvPr/>
          </p:nvSpPr>
          <p:spPr>
            <a:xfrm>
              <a:off x="4984350" y="3108575"/>
              <a:ext cx="90125" cy="94925"/>
            </a:xfrm>
            <a:custGeom>
              <a:avLst/>
              <a:gdLst/>
              <a:ahLst/>
              <a:cxnLst/>
              <a:rect l="l" t="t" r="r" b="b"/>
              <a:pathLst>
                <a:path w="3605" h="3797" extrusionOk="0">
                  <a:moveTo>
                    <a:pt x="2431" y="0"/>
                  </a:moveTo>
                  <a:cubicBezTo>
                    <a:pt x="2431" y="0"/>
                    <a:pt x="532" y="135"/>
                    <a:pt x="228" y="2038"/>
                  </a:cubicBezTo>
                  <a:cubicBezTo>
                    <a:pt x="1" y="3462"/>
                    <a:pt x="889" y="3796"/>
                    <a:pt x="1547" y="3796"/>
                  </a:cubicBezTo>
                  <a:cubicBezTo>
                    <a:pt x="1769" y="3796"/>
                    <a:pt x="1965" y="3758"/>
                    <a:pt x="2083" y="3711"/>
                  </a:cubicBezTo>
                  <a:cubicBezTo>
                    <a:pt x="2553" y="3524"/>
                    <a:pt x="3257" y="3185"/>
                    <a:pt x="3430" y="1930"/>
                  </a:cubicBezTo>
                  <a:cubicBezTo>
                    <a:pt x="3604" y="670"/>
                    <a:pt x="2965" y="105"/>
                    <a:pt x="2431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251;p75">
              <a:extLst>
                <a:ext uri="{FF2B5EF4-FFF2-40B4-BE49-F238E27FC236}">
                  <a16:creationId xmlns:a16="http://schemas.microsoft.com/office/drawing/2014/main" id="{8F0BAEE6-7FF4-4079-A7E3-4662375DB533}"/>
                </a:ext>
              </a:extLst>
            </p:cNvPr>
            <p:cNvSpPr/>
            <p:nvPr/>
          </p:nvSpPr>
          <p:spPr>
            <a:xfrm>
              <a:off x="5063475" y="3147450"/>
              <a:ext cx="31575" cy="26550"/>
            </a:xfrm>
            <a:custGeom>
              <a:avLst/>
              <a:gdLst/>
              <a:ahLst/>
              <a:cxnLst/>
              <a:rect l="l" t="t" r="r" b="b"/>
              <a:pathLst>
                <a:path w="1263" h="1062" extrusionOk="0">
                  <a:moveTo>
                    <a:pt x="589" y="0"/>
                  </a:moveTo>
                  <a:cubicBezTo>
                    <a:pt x="315" y="0"/>
                    <a:pt x="44" y="183"/>
                    <a:pt x="44" y="183"/>
                  </a:cubicBezTo>
                  <a:lnTo>
                    <a:pt x="0" y="1000"/>
                  </a:lnTo>
                  <a:cubicBezTo>
                    <a:pt x="126" y="1042"/>
                    <a:pt x="256" y="1062"/>
                    <a:pt x="381" y="1062"/>
                  </a:cubicBezTo>
                  <a:cubicBezTo>
                    <a:pt x="859" y="1062"/>
                    <a:pt x="1263" y="773"/>
                    <a:pt x="1039" y="301"/>
                  </a:cubicBezTo>
                  <a:cubicBezTo>
                    <a:pt x="931" y="71"/>
                    <a:pt x="759" y="0"/>
                    <a:pt x="589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52;p75">
              <a:extLst>
                <a:ext uri="{FF2B5EF4-FFF2-40B4-BE49-F238E27FC236}">
                  <a16:creationId xmlns:a16="http://schemas.microsoft.com/office/drawing/2014/main" id="{5F7BD410-C719-4E2C-8F56-501E4498F98E}"/>
                </a:ext>
              </a:extLst>
            </p:cNvPr>
            <p:cNvSpPr/>
            <p:nvPr/>
          </p:nvSpPr>
          <p:spPr>
            <a:xfrm>
              <a:off x="4964850" y="3137175"/>
              <a:ext cx="38150" cy="26300"/>
            </a:xfrm>
            <a:custGeom>
              <a:avLst/>
              <a:gdLst/>
              <a:ahLst/>
              <a:cxnLst/>
              <a:rect l="l" t="t" r="r" b="b"/>
              <a:pathLst>
                <a:path w="1526" h="1052" extrusionOk="0">
                  <a:moveTo>
                    <a:pt x="871" y="0"/>
                  </a:moveTo>
                  <a:cubicBezTo>
                    <a:pt x="759" y="0"/>
                    <a:pt x="631" y="33"/>
                    <a:pt x="491" y="121"/>
                  </a:cubicBezTo>
                  <a:cubicBezTo>
                    <a:pt x="0" y="433"/>
                    <a:pt x="520" y="1052"/>
                    <a:pt x="970" y="1052"/>
                  </a:cubicBezTo>
                  <a:cubicBezTo>
                    <a:pt x="1002" y="1052"/>
                    <a:pt x="1034" y="1049"/>
                    <a:pt x="1065" y="1042"/>
                  </a:cubicBezTo>
                  <a:cubicBezTo>
                    <a:pt x="1525" y="942"/>
                    <a:pt x="1369" y="243"/>
                    <a:pt x="1369" y="243"/>
                  </a:cubicBezTo>
                  <a:lnTo>
                    <a:pt x="1373" y="243"/>
                  </a:lnTo>
                  <a:cubicBezTo>
                    <a:pt x="1373" y="243"/>
                    <a:pt x="1180" y="0"/>
                    <a:pt x="871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53;p75">
              <a:extLst>
                <a:ext uri="{FF2B5EF4-FFF2-40B4-BE49-F238E27FC236}">
                  <a16:creationId xmlns:a16="http://schemas.microsoft.com/office/drawing/2014/main" id="{FB7CC4B9-427E-4342-9A68-D5A24FF333C3}"/>
                </a:ext>
              </a:extLst>
            </p:cNvPr>
            <p:cNvSpPr/>
            <p:nvPr/>
          </p:nvSpPr>
          <p:spPr>
            <a:xfrm>
              <a:off x="4997200" y="3108225"/>
              <a:ext cx="76400" cy="40775"/>
            </a:xfrm>
            <a:custGeom>
              <a:avLst/>
              <a:gdLst/>
              <a:ahLst/>
              <a:cxnLst/>
              <a:rect l="l" t="t" r="r" b="b"/>
              <a:pathLst>
                <a:path w="3056" h="1631" extrusionOk="0">
                  <a:moveTo>
                    <a:pt x="1811" y="0"/>
                  </a:moveTo>
                  <a:cubicBezTo>
                    <a:pt x="1409" y="0"/>
                    <a:pt x="952" y="129"/>
                    <a:pt x="561" y="427"/>
                  </a:cubicBezTo>
                  <a:cubicBezTo>
                    <a:pt x="123" y="757"/>
                    <a:pt x="1" y="1235"/>
                    <a:pt x="1" y="1235"/>
                  </a:cubicBezTo>
                  <a:cubicBezTo>
                    <a:pt x="1" y="1235"/>
                    <a:pt x="844" y="1162"/>
                    <a:pt x="1582" y="453"/>
                  </a:cubicBezTo>
                  <a:cubicBezTo>
                    <a:pt x="1582" y="453"/>
                    <a:pt x="2247" y="1592"/>
                    <a:pt x="2925" y="1631"/>
                  </a:cubicBezTo>
                  <a:cubicBezTo>
                    <a:pt x="2925" y="1631"/>
                    <a:pt x="3055" y="1366"/>
                    <a:pt x="2960" y="936"/>
                  </a:cubicBezTo>
                  <a:cubicBezTo>
                    <a:pt x="2864" y="505"/>
                    <a:pt x="2395" y="41"/>
                    <a:pt x="1956" y="6"/>
                  </a:cubicBezTo>
                  <a:cubicBezTo>
                    <a:pt x="1909" y="2"/>
                    <a:pt x="1860" y="0"/>
                    <a:pt x="1811" y="0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54;p75">
              <a:extLst>
                <a:ext uri="{FF2B5EF4-FFF2-40B4-BE49-F238E27FC236}">
                  <a16:creationId xmlns:a16="http://schemas.microsoft.com/office/drawing/2014/main" id="{6BF560F1-CD14-4755-B43E-D4FCDF22E400}"/>
                </a:ext>
              </a:extLst>
            </p:cNvPr>
            <p:cNvSpPr/>
            <p:nvPr/>
          </p:nvSpPr>
          <p:spPr>
            <a:xfrm>
              <a:off x="5030250" y="3145925"/>
              <a:ext cx="29225" cy="28400"/>
            </a:xfrm>
            <a:custGeom>
              <a:avLst/>
              <a:gdLst/>
              <a:ahLst/>
              <a:cxnLst/>
              <a:rect l="l" t="t" r="r" b="b"/>
              <a:pathLst>
                <a:path w="1169" h="1136" extrusionOk="0">
                  <a:moveTo>
                    <a:pt x="614" y="87"/>
                  </a:moveTo>
                  <a:cubicBezTo>
                    <a:pt x="674" y="87"/>
                    <a:pt x="735" y="105"/>
                    <a:pt x="795" y="145"/>
                  </a:cubicBezTo>
                  <a:lnTo>
                    <a:pt x="795" y="140"/>
                  </a:lnTo>
                  <a:cubicBezTo>
                    <a:pt x="1082" y="327"/>
                    <a:pt x="1030" y="579"/>
                    <a:pt x="1030" y="579"/>
                  </a:cubicBezTo>
                  <a:cubicBezTo>
                    <a:pt x="1016" y="779"/>
                    <a:pt x="834" y="1044"/>
                    <a:pt x="547" y="1053"/>
                  </a:cubicBezTo>
                  <a:cubicBezTo>
                    <a:pt x="544" y="1053"/>
                    <a:pt x="540" y="1053"/>
                    <a:pt x="536" y="1053"/>
                  </a:cubicBezTo>
                  <a:cubicBezTo>
                    <a:pt x="256" y="1053"/>
                    <a:pt x="87" y="724"/>
                    <a:pt x="152" y="496"/>
                  </a:cubicBezTo>
                  <a:cubicBezTo>
                    <a:pt x="203" y="319"/>
                    <a:pt x="397" y="87"/>
                    <a:pt x="614" y="87"/>
                  </a:cubicBezTo>
                  <a:close/>
                  <a:moveTo>
                    <a:pt x="623" y="1"/>
                  </a:moveTo>
                  <a:cubicBezTo>
                    <a:pt x="364" y="1"/>
                    <a:pt x="135" y="274"/>
                    <a:pt x="74" y="483"/>
                  </a:cubicBezTo>
                  <a:cubicBezTo>
                    <a:pt x="1" y="750"/>
                    <a:pt x="200" y="1135"/>
                    <a:pt x="532" y="1135"/>
                  </a:cubicBezTo>
                  <a:cubicBezTo>
                    <a:pt x="535" y="1135"/>
                    <a:pt x="539" y="1135"/>
                    <a:pt x="543" y="1135"/>
                  </a:cubicBezTo>
                  <a:cubicBezTo>
                    <a:pt x="882" y="1127"/>
                    <a:pt x="1090" y="814"/>
                    <a:pt x="1108" y="583"/>
                  </a:cubicBezTo>
                  <a:cubicBezTo>
                    <a:pt x="1108" y="583"/>
                    <a:pt x="1169" y="284"/>
                    <a:pt x="834" y="66"/>
                  </a:cubicBezTo>
                  <a:cubicBezTo>
                    <a:pt x="763" y="20"/>
                    <a:pt x="692" y="1"/>
                    <a:pt x="623" y="1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55;p75">
              <a:extLst>
                <a:ext uri="{FF2B5EF4-FFF2-40B4-BE49-F238E27FC236}">
                  <a16:creationId xmlns:a16="http://schemas.microsoft.com/office/drawing/2014/main" id="{FFF84A70-2B38-41BF-A20E-EE2541087E10}"/>
                </a:ext>
              </a:extLst>
            </p:cNvPr>
            <p:cNvSpPr/>
            <p:nvPr/>
          </p:nvSpPr>
          <p:spPr>
            <a:xfrm>
              <a:off x="4998750" y="3137675"/>
              <a:ext cx="29325" cy="28400"/>
            </a:xfrm>
            <a:custGeom>
              <a:avLst/>
              <a:gdLst/>
              <a:ahLst/>
              <a:cxnLst/>
              <a:rect l="l" t="t" r="r" b="b"/>
              <a:pathLst>
                <a:path w="1173" h="1136" extrusionOk="0">
                  <a:moveTo>
                    <a:pt x="619" y="88"/>
                  </a:moveTo>
                  <a:cubicBezTo>
                    <a:pt x="677" y="88"/>
                    <a:pt x="738" y="105"/>
                    <a:pt x="799" y="144"/>
                  </a:cubicBezTo>
                  <a:cubicBezTo>
                    <a:pt x="1082" y="327"/>
                    <a:pt x="1029" y="583"/>
                    <a:pt x="1029" y="583"/>
                  </a:cubicBezTo>
                  <a:cubicBezTo>
                    <a:pt x="1016" y="779"/>
                    <a:pt x="838" y="1044"/>
                    <a:pt x="552" y="1052"/>
                  </a:cubicBezTo>
                  <a:cubicBezTo>
                    <a:pt x="548" y="1053"/>
                    <a:pt x="544" y="1053"/>
                    <a:pt x="541" y="1053"/>
                  </a:cubicBezTo>
                  <a:cubicBezTo>
                    <a:pt x="260" y="1053"/>
                    <a:pt x="87" y="724"/>
                    <a:pt x="156" y="501"/>
                  </a:cubicBezTo>
                  <a:cubicBezTo>
                    <a:pt x="207" y="323"/>
                    <a:pt x="399" y="88"/>
                    <a:pt x="619" y="88"/>
                  </a:cubicBezTo>
                  <a:close/>
                  <a:moveTo>
                    <a:pt x="623" y="0"/>
                  </a:moveTo>
                  <a:cubicBezTo>
                    <a:pt x="366" y="0"/>
                    <a:pt x="140" y="275"/>
                    <a:pt x="78" y="488"/>
                  </a:cubicBezTo>
                  <a:cubicBezTo>
                    <a:pt x="1" y="748"/>
                    <a:pt x="202" y="1135"/>
                    <a:pt x="527" y="1135"/>
                  </a:cubicBezTo>
                  <a:cubicBezTo>
                    <a:pt x="532" y="1135"/>
                    <a:pt x="537" y="1135"/>
                    <a:pt x="543" y="1135"/>
                  </a:cubicBezTo>
                  <a:cubicBezTo>
                    <a:pt x="882" y="1126"/>
                    <a:pt x="1090" y="813"/>
                    <a:pt x="1108" y="583"/>
                  </a:cubicBezTo>
                  <a:cubicBezTo>
                    <a:pt x="1108" y="583"/>
                    <a:pt x="1173" y="283"/>
                    <a:pt x="834" y="66"/>
                  </a:cubicBezTo>
                  <a:cubicBezTo>
                    <a:pt x="763" y="20"/>
                    <a:pt x="692" y="0"/>
                    <a:pt x="623" y="0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56;p75">
              <a:extLst>
                <a:ext uri="{FF2B5EF4-FFF2-40B4-BE49-F238E27FC236}">
                  <a16:creationId xmlns:a16="http://schemas.microsoft.com/office/drawing/2014/main" id="{263EB374-917E-4994-95E3-EE572EE4EB31}"/>
                </a:ext>
              </a:extLst>
            </p:cNvPr>
            <p:cNvSpPr/>
            <p:nvPr/>
          </p:nvSpPr>
          <p:spPr>
            <a:xfrm>
              <a:off x="5029350" y="3064600"/>
              <a:ext cx="65000" cy="47500"/>
            </a:xfrm>
            <a:custGeom>
              <a:avLst/>
              <a:gdLst/>
              <a:ahLst/>
              <a:cxnLst/>
              <a:rect l="l" t="t" r="r" b="b"/>
              <a:pathLst>
                <a:path w="2600" h="1900" extrusionOk="0">
                  <a:moveTo>
                    <a:pt x="1442" y="1"/>
                  </a:moveTo>
                  <a:cubicBezTo>
                    <a:pt x="1165" y="1"/>
                    <a:pt x="871" y="108"/>
                    <a:pt x="618" y="373"/>
                  </a:cubicBezTo>
                  <a:cubicBezTo>
                    <a:pt x="1" y="1021"/>
                    <a:pt x="475" y="1607"/>
                    <a:pt x="488" y="1625"/>
                  </a:cubicBezTo>
                  <a:cubicBezTo>
                    <a:pt x="555" y="1723"/>
                    <a:pt x="804" y="1900"/>
                    <a:pt x="1229" y="1900"/>
                  </a:cubicBezTo>
                  <a:cubicBezTo>
                    <a:pt x="1350" y="1900"/>
                    <a:pt x="1485" y="1885"/>
                    <a:pt x="1635" y="1851"/>
                  </a:cubicBezTo>
                  <a:cubicBezTo>
                    <a:pt x="2308" y="1694"/>
                    <a:pt x="2599" y="1043"/>
                    <a:pt x="2356" y="534"/>
                  </a:cubicBezTo>
                  <a:cubicBezTo>
                    <a:pt x="2212" y="230"/>
                    <a:pt x="1845" y="1"/>
                    <a:pt x="1442" y="1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57;p75">
              <a:extLst>
                <a:ext uri="{FF2B5EF4-FFF2-40B4-BE49-F238E27FC236}">
                  <a16:creationId xmlns:a16="http://schemas.microsoft.com/office/drawing/2014/main" id="{D28924DF-58A1-480A-9CF5-6AFC940F791B}"/>
                </a:ext>
              </a:extLst>
            </p:cNvPr>
            <p:cNvSpPr/>
            <p:nvPr/>
          </p:nvSpPr>
          <p:spPr>
            <a:xfrm>
              <a:off x="5057275" y="3147025"/>
              <a:ext cx="14575" cy="14250"/>
            </a:xfrm>
            <a:custGeom>
              <a:avLst/>
              <a:gdLst/>
              <a:ahLst/>
              <a:cxnLst/>
              <a:rect l="l" t="t" r="r" b="b"/>
              <a:pathLst>
                <a:path w="583" h="570" extrusionOk="0">
                  <a:moveTo>
                    <a:pt x="535" y="1"/>
                  </a:moveTo>
                  <a:lnTo>
                    <a:pt x="1" y="444"/>
                  </a:lnTo>
                  <a:lnTo>
                    <a:pt x="9" y="570"/>
                  </a:lnTo>
                  <a:lnTo>
                    <a:pt x="583" y="6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58;p75">
              <a:extLst>
                <a:ext uri="{FF2B5EF4-FFF2-40B4-BE49-F238E27FC236}">
                  <a16:creationId xmlns:a16="http://schemas.microsoft.com/office/drawing/2014/main" id="{ADC64A9E-8C34-49A2-B6B7-9105252EE6B5}"/>
                </a:ext>
              </a:extLst>
            </p:cNvPr>
            <p:cNvSpPr/>
            <p:nvPr/>
          </p:nvSpPr>
          <p:spPr>
            <a:xfrm>
              <a:off x="5024800" y="3152050"/>
              <a:ext cx="9375" cy="5550"/>
            </a:xfrm>
            <a:custGeom>
              <a:avLst/>
              <a:gdLst/>
              <a:ahLst/>
              <a:cxnLst/>
              <a:rect l="l" t="t" r="r" b="b"/>
              <a:pathLst>
                <a:path w="375" h="222" extrusionOk="0">
                  <a:moveTo>
                    <a:pt x="161" y="1"/>
                  </a:moveTo>
                  <a:cubicBezTo>
                    <a:pt x="76" y="1"/>
                    <a:pt x="0" y="56"/>
                    <a:pt x="0" y="56"/>
                  </a:cubicBezTo>
                  <a:lnTo>
                    <a:pt x="5" y="121"/>
                  </a:lnTo>
                  <a:cubicBezTo>
                    <a:pt x="5" y="121"/>
                    <a:pt x="78" y="75"/>
                    <a:pt x="149" y="75"/>
                  </a:cubicBezTo>
                  <a:cubicBezTo>
                    <a:pt x="159" y="75"/>
                    <a:pt x="169" y="76"/>
                    <a:pt x="179" y="78"/>
                  </a:cubicBezTo>
                  <a:cubicBezTo>
                    <a:pt x="257" y="95"/>
                    <a:pt x="339" y="221"/>
                    <a:pt x="339" y="221"/>
                  </a:cubicBezTo>
                  <a:lnTo>
                    <a:pt x="374" y="139"/>
                  </a:lnTo>
                  <a:cubicBezTo>
                    <a:pt x="374" y="139"/>
                    <a:pt x="361" y="82"/>
                    <a:pt x="244" y="21"/>
                  </a:cubicBezTo>
                  <a:cubicBezTo>
                    <a:pt x="217" y="7"/>
                    <a:pt x="188" y="1"/>
                    <a:pt x="161" y="1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59;p75">
              <a:extLst>
                <a:ext uri="{FF2B5EF4-FFF2-40B4-BE49-F238E27FC236}">
                  <a16:creationId xmlns:a16="http://schemas.microsoft.com/office/drawing/2014/main" id="{1398DFFE-AA02-4DC1-A9B5-7CD62429EF83}"/>
                </a:ext>
              </a:extLst>
            </p:cNvPr>
            <p:cNvSpPr/>
            <p:nvPr/>
          </p:nvSpPr>
          <p:spPr>
            <a:xfrm>
              <a:off x="4995900" y="3138125"/>
              <a:ext cx="6650" cy="11200"/>
            </a:xfrm>
            <a:custGeom>
              <a:avLst/>
              <a:gdLst/>
              <a:ahLst/>
              <a:cxnLst/>
              <a:rect l="l" t="t" r="r" b="b"/>
              <a:pathLst>
                <a:path w="266" h="448" extrusionOk="0">
                  <a:moveTo>
                    <a:pt x="57" y="0"/>
                  </a:moveTo>
                  <a:lnTo>
                    <a:pt x="1" y="65"/>
                  </a:lnTo>
                  <a:lnTo>
                    <a:pt x="205" y="448"/>
                  </a:lnTo>
                  <a:lnTo>
                    <a:pt x="266" y="3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60;p75">
              <a:extLst>
                <a:ext uri="{FF2B5EF4-FFF2-40B4-BE49-F238E27FC236}">
                  <a16:creationId xmlns:a16="http://schemas.microsoft.com/office/drawing/2014/main" id="{F478E124-A1D9-45BD-BE5F-0745938B7824}"/>
                </a:ext>
              </a:extLst>
            </p:cNvPr>
            <p:cNvSpPr/>
            <p:nvPr/>
          </p:nvSpPr>
          <p:spPr>
            <a:xfrm>
              <a:off x="5039800" y="3158900"/>
              <a:ext cx="7175" cy="7075"/>
            </a:xfrm>
            <a:custGeom>
              <a:avLst/>
              <a:gdLst/>
              <a:ahLst/>
              <a:cxnLst/>
              <a:rect l="l" t="t" r="r" b="b"/>
              <a:pathLst>
                <a:path w="287" h="283" extrusionOk="0">
                  <a:moveTo>
                    <a:pt x="171" y="0"/>
                  </a:moveTo>
                  <a:cubicBezTo>
                    <a:pt x="128" y="0"/>
                    <a:pt x="73" y="16"/>
                    <a:pt x="39" y="77"/>
                  </a:cubicBezTo>
                  <a:cubicBezTo>
                    <a:pt x="0" y="156"/>
                    <a:pt x="26" y="277"/>
                    <a:pt x="135" y="282"/>
                  </a:cubicBezTo>
                  <a:cubicBezTo>
                    <a:pt x="139" y="282"/>
                    <a:pt x="143" y="282"/>
                    <a:pt x="147" y="282"/>
                  </a:cubicBezTo>
                  <a:cubicBezTo>
                    <a:pt x="251" y="282"/>
                    <a:pt x="287" y="179"/>
                    <a:pt x="278" y="99"/>
                  </a:cubicBezTo>
                  <a:cubicBezTo>
                    <a:pt x="274" y="47"/>
                    <a:pt x="235" y="8"/>
                    <a:pt x="204" y="4"/>
                  </a:cubicBezTo>
                  <a:cubicBezTo>
                    <a:pt x="195" y="2"/>
                    <a:pt x="184" y="0"/>
                    <a:pt x="171" y="0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61;p75">
              <a:extLst>
                <a:ext uri="{FF2B5EF4-FFF2-40B4-BE49-F238E27FC236}">
                  <a16:creationId xmlns:a16="http://schemas.microsoft.com/office/drawing/2014/main" id="{5B3AABC7-9992-4C57-A82B-B8EF423F3AFD}"/>
                </a:ext>
              </a:extLst>
            </p:cNvPr>
            <p:cNvSpPr/>
            <p:nvPr/>
          </p:nvSpPr>
          <p:spPr>
            <a:xfrm>
              <a:off x="5009050" y="31521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67" y="1"/>
                  </a:moveTo>
                  <a:cubicBezTo>
                    <a:pt x="124" y="1"/>
                    <a:pt x="70" y="17"/>
                    <a:pt x="40" y="78"/>
                  </a:cubicBezTo>
                  <a:cubicBezTo>
                    <a:pt x="0" y="156"/>
                    <a:pt x="27" y="274"/>
                    <a:pt x="135" y="282"/>
                  </a:cubicBezTo>
                  <a:cubicBezTo>
                    <a:pt x="137" y="282"/>
                    <a:pt x="140" y="282"/>
                    <a:pt x="142" y="282"/>
                  </a:cubicBezTo>
                  <a:cubicBezTo>
                    <a:pt x="245" y="282"/>
                    <a:pt x="283" y="181"/>
                    <a:pt x="279" y="100"/>
                  </a:cubicBezTo>
                  <a:cubicBezTo>
                    <a:pt x="274" y="48"/>
                    <a:pt x="231" y="9"/>
                    <a:pt x="200" y="4"/>
                  </a:cubicBezTo>
                  <a:cubicBezTo>
                    <a:pt x="191" y="2"/>
                    <a:pt x="180" y="1"/>
                    <a:pt x="167" y="1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62;p75">
              <a:extLst>
                <a:ext uri="{FF2B5EF4-FFF2-40B4-BE49-F238E27FC236}">
                  <a16:creationId xmlns:a16="http://schemas.microsoft.com/office/drawing/2014/main" id="{34DB62A7-AD10-411A-A758-83925BF91752}"/>
                </a:ext>
              </a:extLst>
            </p:cNvPr>
            <p:cNvSpPr/>
            <p:nvPr/>
          </p:nvSpPr>
          <p:spPr>
            <a:xfrm>
              <a:off x="5014600" y="3153825"/>
              <a:ext cx="15075" cy="16900"/>
            </a:xfrm>
            <a:custGeom>
              <a:avLst/>
              <a:gdLst/>
              <a:ahLst/>
              <a:cxnLst/>
              <a:rect l="l" t="t" r="r" b="b"/>
              <a:pathLst>
                <a:path w="603" h="676" extrusionOk="0">
                  <a:moveTo>
                    <a:pt x="574" y="1"/>
                  </a:moveTo>
                  <a:cubicBezTo>
                    <a:pt x="570" y="1"/>
                    <a:pt x="565" y="1"/>
                    <a:pt x="561" y="2"/>
                  </a:cubicBezTo>
                  <a:cubicBezTo>
                    <a:pt x="561" y="2"/>
                    <a:pt x="0" y="619"/>
                    <a:pt x="17" y="637"/>
                  </a:cubicBezTo>
                  <a:cubicBezTo>
                    <a:pt x="35" y="654"/>
                    <a:pt x="478" y="676"/>
                    <a:pt x="478" y="676"/>
                  </a:cubicBezTo>
                  <a:cubicBezTo>
                    <a:pt x="478" y="676"/>
                    <a:pt x="495" y="645"/>
                    <a:pt x="474" y="632"/>
                  </a:cubicBezTo>
                  <a:cubicBezTo>
                    <a:pt x="452" y="624"/>
                    <a:pt x="113" y="606"/>
                    <a:pt x="113" y="606"/>
                  </a:cubicBezTo>
                  <a:cubicBezTo>
                    <a:pt x="113" y="606"/>
                    <a:pt x="582" y="46"/>
                    <a:pt x="595" y="33"/>
                  </a:cubicBezTo>
                  <a:cubicBezTo>
                    <a:pt x="603" y="22"/>
                    <a:pt x="597" y="1"/>
                    <a:pt x="574" y="1"/>
                  </a:cubicBez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63;p75">
              <a:extLst>
                <a:ext uri="{FF2B5EF4-FFF2-40B4-BE49-F238E27FC236}">
                  <a16:creationId xmlns:a16="http://schemas.microsoft.com/office/drawing/2014/main" id="{81BC6CFB-58F4-42B3-8DEF-1A6E0DF02BC3}"/>
                </a:ext>
              </a:extLst>
            </p:cNvPr>
            <p:cNvSpPr/>
            <p:nvPr/>
          </p:nvSpPr>
          <p:spPr>
            <a:xfrm>
              <a:off x="5005900" y="3168200"/>
              <a:ext cx="28925" cy="11025"/>
            </a:xfrm>
            <a:custGeom>
              <a:avLst/>
              <a:gdLst/>
              <a:ahLst/>
              <a:cxnLst/>
              <a:rect l="l" t="t" r="r" b="b"/>
              <a:pathLst>
                <a:path w="1157" h="441" extrusionOk="0">
                  <a:moveTo>
                    <a:pt x="53" y="1"/>
                  </a:moveTo>
                  <a:lnTo>
                    <a:pt x="0" y="23"/>
                  </a:lnTo>
                  <a:cubicBezTo>
                    <a:pt x="0" y="23"/>
                    <a:pt x="140" y="383"/>
                    <a:pt x="491" y="431"/>
                  </a:cubicBezTo>
                  <a:cubicBezTo>
                    <a:pt x="538" y="438"/>
                    <a:pt x="584" y="441"/>
                    <a:pt x="628" y="441"/>
                  </a:cubicBezTo>
                  <a:cubicBezTo>
                    <a:pt x="918" y="441"/>
                    <a:pt x="1156" y="314"/>
                    <a:pt x="1156" y="314"/>
                  </a:cubicBezTo>
                  <a:lnTo>
                    <a:pt x="1143" y="253"/>
                  </a:lnTo>
                  <a:cubicBezTo>
                    <a:pt x="1143" y="253"/>
                    <a:pt x="921" y="362"/>
                    <a:pt x="651" y="362"/>
                  </a:cubicBezTo>
                  <a:cubicBezTo>
                    <a:pt x="608" y="362"/>
                    <a:pt x="563" y="359"/>
                    <a:pt x="518" y="353"/>
                  </a:cubicBezTo>
                  <a:cubicBezTo>
                    <a:pt x="196" y="305"/>
                    <a:pt x="53" y="1"/>
                    <a:pt x="53" y="1"/>
                  </a:cubicBez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64;p75">
              <a:extLst>
                <a:ext uri="{FF2B5EF4-FFF2-40B4-BE49-F238E27FC236}">
                  <a16:creationId xmlns:a16="http://schemas.microsoft.com/office/drawing/2014/main" id="{2CD7380D-3A0D-4C97-AB03-81FA3E7F6308}"/>
                </a:ext>
              </a:extLst>
            </p:cNvPr>
            <p:cNvSpPr/>
            <p:nvPr/>
          </p:nvSpPr>
          <p:spPr>
            <a:xfrm>
              <a:off x="5181450" y="4080550"/>
              <a:ext cx="225950" cy="128650"/>
            </a:xfrm>
            <a:custGeom>
              <a:avLst/>
              <a:gdLst/>
              <a:ahLst/>
              <a:cxnLst/>
              <a:rect l="l" t="t" r="r" b="b"/>
              <a:pathLst>
                <a:path w="9038" h="5146" extrusionOk="0">
                  <a:moveTo>
                    <a:pt x="6478" y="1"/>
                  </a:moveTo>
                  <a:lnTo>
                    <a:pt x="0" y="213"/>
                  </a:lnTo>
                  <a:lnTo>
                    <a:pt x="426" y="5145"/>
                  </a:lnTo>
                  <a:lnTo>
                    <a:pt x="2120" y="5032"/>
                  </a:lnTo>
                  <a:lnTo>
                    <a:pt x="2103" y="2525"/>
                  </a:lnTo>
                  <a:lnTo>
                    <a:pt x="2103" y="2525"/>
                  </a:lnTo>
                  <a:cubicBezTo>
                    <a:pt x="2103" y="2525"/>
                    <a:pt x="3376" y="4876"/>
                    <a:pt x="3576" y="5010"/>
                  </a:cubicBezTo>
                  <a:cubicBezTo>
                    <a:pt x="3644" y="5055"/>
                    <a:pt x="4216" y="5070"/>
                    <a:pt x="4949" y="5070"/>
                  </a:cubicBezTo>
                  <a:cubicBezTo>
                    <a:pt x="6414" y="5070"/>
                    <a:pt x="8521" y="5010"/>
                    <a:pt x="8521" y="5010"/>
                  </a:cubicBezTo>
                  <a:cubicBezTo>
                    <a:pt x="8521" y="5010"/>
                    <a:pt x="9038" y="3598"/>
                    <a:pt x="8369" y="3398"/>
                  </a:cubicBezTo>
                  <a:cubicBezTo>
                    <a:pt x="7964" y="3277"/>
                    <a:pt x="7608" y="3254"/>
                    <a:pt x="7390" y="3254"/>
                  </a:cubicBezTo>
                  <a:cubicBezTo>
                    <a:pt x="7248" y="3254"/>
                    <a:pt x="7165" y="3264"/>
                    <a:pt x="7165" y="3264"/>
                  </a:cubicBezTo>
                  <a:lnTo>
                    <a:pt x="64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65;p75">
              <a:extLst>
                <a:ext uri="{FF2B5EF4-FFF2-40B4-BE49-F238E27FC236}">
                  <a16:creationId xmlns:a16="http://schemas.microsoft.com/office/drawing/2014/main" id="{48DA0240-7361-4967-9C21-C12677E317B7}"/>
                </a:ext>
              </a:extLst>
            </p:cNvPr>
            <p:cNvSpPr/>
            <p:nvPr/>
          </p:nvSpPr>
          <p:spPr>
            <a:xfrm>
              <a:off x="4812225" y="4086525"/>
              <a:ext cx="246050" cy="123275"/>
            </a:xfrm>
            <a:custGeom>
              <a:avLst/>
              <a:gdLst/>
              <a:ahLst/>
              <a:cxnLst/>
              <a:rect l="l" t="t" r="r" b="b"/>
              <a:pathLst>
                <a:path w="9842" h="4931" extrusionOk="0">
                  <a:moveTo>
                    <a:pt x="2794" y="1"/>
                  </a:moveTo>
                  <a:lnTo>
                    <a:pt x="2407" y="3090"/>
                  </a:lnTo>
                  <a:cubicBezTo>
                    <a:pt x="2407" y="3090"/>
                    <a:pt x="2302" y="3072"/>
                    <a:pt x="2129" y="3072"/>
                  </a:cubicBezTo>
                  <a:cubicBezTo>
                    <a:pt x="1825" y="3072"/>
                    <a:pt x="1314" y="3127"/>
                    <a:pt x="804" y="3429"/>
                  </a:cubicBezTo>
                  <a:cubicBezTo>
                    <a:pt x="0" y="3898"/>
                    <a:pt x="265" y="4502"/>
                    <a:pt x="265" y="4702"/>
                  </a:cubicBezTo>
                  <a:cubicBezTo>
                    <a:pt x="265" y="4855"/>
                    <a:pt x="3939" y="4930"/>
                    <a:pt x="5846" y="4930"/>
                  </a:cubicBezTo>
                  <a:cubicBezTo>
                    <a:pt x="6475" y="4930"/>
                    <a:pt x="6911" y="4922"/>
                    <a:pt x="6961" y="4906"/>
                  </a:cubicBezTo>
                  <a:cubicBezTo>
                    <a:pt x="7165" y="4837"/>
                    <a:pt x="8034" y="1282"/>
                    <a:pt x="8034" y="1282"/>
                  </a:cubicBezTo>
                  <a:lnTo>
                    <a:pt x="8034" y="4771"/>
                  </a:lnTo>
                  <a:lnTo>
                    <a:pt x="9577" y="4771"/>
                  </a:lnTo>
                  <a:lnTo>
                    <a:pt x="9842" y="83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66;p75">
              <a:extLst>
                <a:ext uri="{FF2B5EF4-FFF2-40B4-BE49-F238E27FC236}">
                  <a16:creationId xmlns:a16="http://schemas.microsoft.com/office/drawing/2014/main" id="{553F8F2C-CFDE-468B-A943-D7058A1C44D9}"/>
                </a:ext>
              </a:extLst>
            </p:cNvPr>
            <p:cNvSpPr/>
            <p:nvPr/>
          </p:nvSpPr>
          <p:spPr>
            <a:xfrm>
              <a:off x="4978625" y="3140175"/>
              <a:ext cx="13825" cy="10575"/>
            </a:xfrm>
            <a:custGeom>
              <a:avLst/>
              <a:gdLst/>
              <a:ahLst/>
              <a:cxnLst/>
              <a:rect l="l" t="t" r="r" b="b"/>
              <a:pathLst>
                <a:path w="553" h="423" extrusionOk="0">
                  <a:moveTo>
                    <a:pt x="66" y="1"/>
                  </a:moveTo>
                  <a:lnTo>
                    <a:pt x="1" y="62"/>
                  </a:lnTo>
                  <a:cubicBezTo>
                    <a:pt x="440" y="88"/>
                    <a:pt x="540" y="422"/>
                    <a:pt x="540" y="422"/>
                  </a:cubicBezTo>
                  <a:cubicBezTo>
                    <a:pt x="540" y="422"/>
                    <a:pt x="553" y="305"/>
                    <a:pt x="431" y="179"/>
                  </a:cubicBezTo>
                  <a:cubicBezTo>
                    <a:pt x="305" y="53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67;p75">
              <a:extLst>
                <a:ext uri="{FF2B5EF4-FFF2-40B4-BE49-F238E27FC236}">
                  <a16:creationId xmlns:a16="http://schemas.microsoft.com/office/drawing/2014/main" id="{B5EDA85B-8324-42E3-BEE3-F6B73B619F84}"/>
                </a:ext>
              </a:extLst>
            </p:cNvPr>
            <p:cNvSpPr/>
            <p:nvPr/>
          </p:nvSpPr>
          <p:spPr>
            <a:xfrm>
              <a:off x="5066625" y="3154200"/>
              <a:ext cx="19475" cy="6100"/>
            </a:xfrm>
            <a:custGeom>
              <a:avLst/>
              <a:gdLst/>
              <a:ahLst/>
              <a:cxnLst/>
              <a:rect l="l" t="t" r="r" b="b"/>
              <a:pathLst>
                <a:path w="779" h="244" extrusionOk="0">
                  <a:moveTo>
                    <a:pt x="589" y="0"/>
                  </a:moveTo>
                  <a:cubicBezTo>
                    <a:pt x="424" y="0"/>
                    <a:pt x="170" y="38"/>
                    <a:pt x="0" y="244"/>
                  </a:cubicBezTo>
                  <a:cubicBezTo>
                    <a:pt x="0" y="244"/>
                    <a:pt x="306" y="56"/>
                    <a:pt x="632" y="56"/>
                  </a:cubicBezTo>
                  <a:cubicBezTo>
                    <a:pt x="681" y="56"/>
                    <a:pt x="730" y="60"/>
                    <a:pt x="778" y="70"/>
                  </a:cubicBezTo>
                  <a:lnTo>
                    <a:pt x="752" y="13"/>
                  </a:lnTo>
                  <a:cubicBezTo>
                    <a:pt x="752" y="13"/>
                    <a:pt x="686" y="0"/>
                    <a:pt x="589" y="0"/>
                  </a:cubicBezTo>
                  <a:close/>
                </a:path>
              </a:pathLst>
            </a:custGeom>
            <a:solidFill>
              <a:srgbClr val="64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68;p75">
              <a:extLst>
                <a:ext uri="{FF2B5EF4-FFF2-40B4-BE49-F238E27FC236}">
                  <a16:creationId xmlns:a16="http://schemas.microsoft.com/office/drawing/2014/main" id="{27886E31-8644-4326-9AAC-8839113D2F29}"/>
                </a:ext>
              </a:extLst>
            </p:cNvPr>
            <p:cNvSpPr/>
            <p:nvPr/>
          </p:nvSpPr>
          <p:spPr>
            <a:xfrm>
              <a:off x="5011225" y="3198850"/>
              <a:ext cx="81825" cy="18050"/>
            </a:xfrm>
            <a:custGeom>
              <a:avLst/>
              <a:gdLst/>
              <a:ahLst/>
              <a:cxnLst/>
              <a:rect l="l" t="t" r="r" b="b"/>
              <a:pathLst>
                <a:path w="3273" h="722" extrusionOk="0">
                  <a:moveTo>
                    <a:pt x="3233" y="0"/>
                  </a:moveTo>
                  <a:lnTo>
                    <a:pt x="0" y="648"/>
                  </a:lnTo>
                  <a:lnTo>
                    <a:pt x="22" y="721"/>
                  </a:lnTo>
                  <a:lnTo>
                    <a:pt x="3272" y="57"/>
                  </a:lnTo>
                  <a:lnTo>
                    <a:pt x="3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599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Anuitas</a:t>
            </a:r>
            <a:r>
              <a:rPr lang="en-ID" dirty="0"/>
              <a:t> </a:t>
            </a:r>
            <a:r>
              <a:rPr lang="en-ID" dirty="0" err="1"/>
              <a:t>Tentu</a:t>
            </a:r>
            <a:endParaRPr dirty="0"/>
          </a:p>
        </p:txBody>
      </p:sp>
      <p:sp>
        <p:nvSpPr>
          <p:cNvPr id="1384" name="Google Shape;1384;p47"/>
          <p:cNvSpPr txBox="1">
            <a:spLocks noGrp="1"/>
          </p:cNvSpPr>
          <p:nvPr>
            <p:ph type="subTitle" idx="1"/>
          </p:nvPr>
        </p:nvSpPr>
        <p:spPr>
          <a:xfrm>
            <a:off x="4587650" y="2218825"/>
            <a:ext cx="31671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/>
              <a:t>Nilai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anuitas</a:t>
            </a:r>
            <a:endParaRPr dirty="0"/>
          </a:p>
        </p:txBody>
      </p:sp>
      <p:sp>
        <p:nvSpPr>
          <p:cNvPr id="1385" name="Google Shape;1385;p47"/>
          <p:cNvSpPr txBox="1">
            <a:spLocks noGrp="1"/>
          </p:cNvSpPr>
          <p:nvPr>
            <p:ph type="subTitle" idx="2"/>
          </p:nvPr>
        </p:nvSpPr>
        <p:spPr>
          <a:xfrm>
            <a:off x="720001" y="2218825"/>
            <a:ext cx="31671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v-SE" dirty="0"/>
              <a:t>Nilai hari ini dari pembayaran sejumlah dana tertentu yang dilakukan secara teratur selama waktu yang telah ditentukan.</a:t>
            </a:r>
            <a:endParaRPr dirty="0"/>
          </a:p>
        </p:txBody>
      </p:sp>
      <p:sp>
        <p:nvSpPr>
          <p:cNvPr id="1386" name="Google Shape;1386;p47"/>
          <p:cNvSpPr txBox="1">
            <a:spLocks noGrp="1"/>
          </p:cNvSpPr>
          <p:nvPr>
            <p:ph type="subTitle" idx="3"/>
          </p:nvPr>
        </p:nvSpPr>
        <p:spPr>
          <a:xfrm>
            <a:off x="720000" y="1812325"/>
            <a:ext cx="3167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Nilai Sekarang</a:t>
            </a:r>
            <a:endParaRPr dirty="0"/>
          </a:p>
        </p:txBody>
      </p:sp>
      <p:sp>
        <p:nvSpPr>
          <p:cNvPr id="1387" name="Google Shape;1387;p47"/>
          <p:cNvSpPr txBox="1">
            <a:spLocks noGrp="1"/>
          </p:cNvSpPr>
          <p:nvPr>
            <p:ph type="subTitle" idx="4"/>
          </p:nvPr>
        </p:nvSpPr>
        <p:spPr>
          <a:xfrm>
            <a:off x="4587661" y="1812325"/>
            <a:ext cx="3167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Nilai </a:t>
            </a:r>
            <a:r>
              <a:rPr lang="en-ID" dirty="0" err="1"/>
              <a:t>Akumulasi</a:t>
            </a:r>
            <a:endParaRPr dirty="0"/>
          </a:p>
        </p:txBody>
      </p:sp>
      <p:grpSp>
        <p:nvGrpSpPr>
          <p:cNvPr id="1388" name="Google Shape;1388;p47"/>
          <p:cNvGrpSpPr/>
          <p:nvPr/>
        </p:nvGrpSpPr>
        <p:grpSpPr>
          <a:xfrm rot="-5400000">
            <a:off x="7240517" y="3115313"/>
            <a:ext cx="1579808" cy="4064412"/>
            <a:chOff x="-4289258" y="56613"/>
            <a:chExt cx="1579808" cy="4064413"/>
          </a:xfrm>
        </p:grpSpPr>
        <p:sp>
          <p:nvSpPr>
            <p:cNvPr id="1389" name="Google Shape;1389;p47"/>
            <p:cNvSpPr/>
            <p:nvPr/>
          </p:nvSpPr>
          <p:spPr>
            <a:xfrm>
              <a:off x="-4289258" y="56625"/>
              <a:ext cx="1579800" cy="40644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0" name="Google Shape;1390;p47"/>
            <p:cNvCxnSpPr/>
            <p:nvPr/>
          </p:nvCxnSpPr>
          <p:spPr>
            <a:xfrm>
              <a:off x="-40634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47"/>
            <p:cNvCxnSpPr/>
            <p:nvPr/>
          </p:nvCxnSpPr>
          <p:spPr>
            <a:xfrm>
              <a:off x="-38376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7"/>
            <p:cNvCxnSpPr/>
            <p:nvPr/>
          </p:nvCxnSpPr>
          <p:spPr>
            <a:xfrm>
              <a:off x="-36118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7"/>
            <p:cNvCxnSpPr/>
            <p:nvPr/>
          </p:nvCxnSpPr>
          <p:spPr>
            <a:xfrm>
              <a:off x="-33860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7"/>
            <p:cNvCxnSpPr/>
            <p:nvPr/>
          </p:nvCxnSpPr>
          <p:spPr>
            <a:xfrm>
              <a:off x="-31602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7"/>
            <p:cNvCxnSpPr/>
            <p:nvPr/>
          </p:nvCxnSpPr>
          <p:spPr>
            <a:xfrm>
              <a:off x="-29344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47"/>
            <p:cNvCxnSpPr/>
            <p:nvPr/>
          </p:nvCxnSpPr>
          <p:spPr>
            <a:xfrm>
              <a:off x="-4289250" y="282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7"/>
            <p:cNvCxnSpPr/>
            <p:nvPr/>
          </p:nvCxnSpPr>
          <p:spPr>
            <a:xfrm>
              <a:off x="-4289250" y="508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7"/>
            <p:cNvCxnSpPr/>
            <p:nvPr/>
          </p:nvCxnSpPr>
          <p:spPr>
            <a:xfrm>
              <a:off x="-4289250" y="734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7"/>
            <p:cNvCxnSpPr/>
            <p:nvPr/>
          </p:nvCxnSpPr>
          <p:spPr>
            <a:xfrm>
              <a:off x="-4289250" y="959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7"/>
            <p:cNvCxnSpPr/>
            <p:nvPr/>
          </p:nvCxnSpPr>
          <p:spPr>
            <a:xfrm>
              <a:off x="-4289250" y="1411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47"/>
            <p:cNvCxnSpPr/>
            <p:nvPr/>
          </p:nvCxnSpPr>
          <p:spPr>
            <a:xfrm>
              <a:off x="-4289250" y="1637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47"/>
            <p:cNvCxnSpPr/>
            <p:nvPr/>
          </p:nvCxnSpPr>
          <p:spPr>
            <a:xfrm>
              <a:off x="-4289250" y="1185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47"/>
            <p:cNvCxnSpPr/>
            <p:nvPr/>
          </p:nvCxnSpPr>
          <p:spPr>
            <a:xfrm>
              <a:off x="-4289250" y="1863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47"/>
            <p:cNvCxnSpPr/>
            <p:nvPr/>
          </p:nvCxnSpPr>
          <p:spPr>
            <a:xfrm>
              <a:off x="-4289250" y="2088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47"/>
            <p:cNvCxnSpPr/>
            <p:nvPr/>
          </p:nvCxnSpPr>
          <p:spPr>
            <a:xfrm>
              <a:off x="-4289250" y="2314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47"/>
            <p:cNvCxnSpPr/>
            <p:nvPr/>
          </p:nvCxnSpPr>
          <p:spPr>
            <a:xfrm>
              <a:off x="-4289250" y="2766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47"/>
            <p:cNvCxnSpPr/>
            <p:nvPr/>
          </p:nvCxnSpPr>
          <p:spPr>
            <a:xfrm>
              <a:off x="-4289250" y="2540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47"/>
            <p:cNvCxnSpPr/>
            <p:nvPr/>
          </p:nvCxnSpPr>
          <p:spPr>
            <a:xfrm>
              <a:off x="-4289250" y="2992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47"/>
            <p:cNvCxnSpPr/>
            <p:nvPr/>
          </p:nvCxnSpPr>
          <p:spPr>
            <a:xfrm>
              <a:off x="-4289250" y="3217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47"/>
            <p:cNvCxnSpPr/>
            <p:nvPr/>
          </p:nvCxnSpPr>
          <p:spPr>
            <a:xfrm>
              <a:off x="-4289250" y="3443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47"/>
            <p:cNvCxnSpPr/>
            <p:nvPr/>
          </p:nvCxnSpPr>
          <p:spPr>
            <a:xfrm>
              <a:off x="-4289250" y="3669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47"/>
            <p:cNvCxnSpPr/>
            <p:nvPr/>
          </p:nvCxnSpPr>
          <p:spPr>
            <a:xfrm>
              <a:off x="-4289250" y="3895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3" name="Google Shape;1413;p47"/>
          <p:cNvGrpSpPr/>
          <p:nvPr/>
        </p:nvGrpSpPr>
        <p:grpSpPr>
          <a:xfrm flipH="1">
            <a:off x="7281300" y="818132"/>
            <a:ext cx="1862700" cy="841793"/>
            <a:chOff x="3483100" y="539474"/>
            <a:chExt cx="1862700" cy="841793"/>
          </a:xfrm>
        </p:grpSpPr>
        <p:grpSp>
          <p:nvGrpSpPr>
            <p:cNvPr id="1414" name="Google Shape;1414;p47"/>
            <p:cNvGrpSpPr/>
            <p:nvPr/>
          </p:nvGrpSpPr>
          <p:grpSpPr>
            <a:xfrm>
              <a:off x="3483100" y="539474"/>
              <a:ext cx="1862700" cy="841793"/>
              <a:chOff x="3483100" y="539474"/>
              <a:chExt cx="1862700" cy="841793"/>
            </a:xfrm>
          </p:grpSpPr>
          <p:grpSp>
            <p:nvGrpSpPr>
              <p:cNvPr id="1415" name="Google Shape;1415;p47"/>
              <p:cNvGrpSpPr/>
              <p:nvPr/>
            </p:nvGrpSpPr>
            <p:grpSpPr>
              <a:xfrm>
                <a:off x="3951299" y="539474"/>
                <a:ext cx="1076110" cy="780866"/>
                <a:chOff x="-4" y="4531201"/>
                <a:chExt cx="843809" cy="612300"/>
              </a:xfrm>
            </p:grpSpPr>
            <p:sp>
              <p:nvSpPr>
                <p:cNvPr id="1416" name="Google Shape;1416;p47"/>
                <p:cNvSpPr/>
                <p:nvPr/>
              </p:nvSpPr>
              <p:spPr>
                <a:xfrm flipH="1">
                  <a:off x="216500" y="4543201"/>
                  <a:ext cx="166200" cy="6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47"/>
                <p:cNvSpPr/>
                <p:nvPr/>
              </p:nvSpPr>
              <p:spPr>
                <a:xfrm rot="-893777" flipH="1">
                  <a:off x="458291" y="4537171"/>
                  <a:ext cx="126036" cy="6003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47"/>
                <p:cNvSpPr/>
                <p:nvPr/>
              </p:nvSpPr>
              <p:spPr>
                <a:xfrm flipH="1">
                  <a:off x="178104" y="4543201"/>
                  <a:ext cx="84000" cy="6003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47"/>
                <p:cNvSpPr/>
                <p:nvPr/>
              </p:nvSpPr>
              <p:spPr>
                <a:xfrm flipH="1">
                  <a:off x="262103" y="4543201"/>
                  <a:ext cx="108600" cy="60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47"/>
                <p:cNvSpPr/>
                <p:nvPr/>
              </p:nvSpPr>
              <p:spPr>
                <a:xfrm rot="-1449124" flipH="1">
                  <a:off x="641879" y="4552811"/>
                  <a:ext cx="82853" cy="59998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47"/>
                <p:cNvSpPr/>
                <p:nvPr/>
              </p:nvSpPr>
              <p:spPr>
                <a:xfrm flipH="1">
                  <a:off x="9500" y="4543200"/>
                  <a:ext cx="168600" cy="6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47"/>
                <p:cNvSpPr/>
                <p:nvPr/>
              </p:nvSpPr>
              <p:spPr>
                <a:xfrm flipH="1">
                  <a:off x="-4" y="4543201"/>
                  <a:ext cx="166200" cy="6003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3" name="Google Shape;1423;p47"/>
              <p:cNvSpPr/>
              <p:nvPr/>
            </p:nvSpPr>
            <p:spPr>
              <a:xfrm>
                <a:off x="3483100" y="1320367"/>
                <a:ext cx="1862700" cy="60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4" name="Google Shape;1424;p47"/>
            <p:cNvSpPr/>
            <p:nvPr/>
          </p:nvSpPr>
          <p:spPr>
            <a:xfrm rot="-895059" flipH="1">
              <a:off x="4967269" y="547136"/>
              <a:ext cx="160820" cy="7656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889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D5BFF9-5510-41AD-91B2-AB983A08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Anuitas</a:t>
            </a:r>
            <a:r>
              <a:rPr lang="en-ID" dirty="0"/>
              <a:t>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Awal</a:t>
            </a:r>
            <a:endParaRPr lang="en-ID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5799898-1327-4532-8634-67AB270E3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274221"/>
            <a:ext cx="3447963" cy="572700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 err="1"/>
              <a:t>Anuitas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rangkaian</a:t>
            </a:r>
            <a:r>
              <a:rPr lang="en-US" sz="1200" dirty="0"/>
              <a:t> </a:t>
            </a:r>
            <a:r>
              <a:rPr lang="en-US" sz="1200" dirty="0" err="1"/>
              <a:t>pembayaran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diawal</a:t>
            </a:r>
            <a:r>
              <a:rPr lang="en-US" sz="1200" dirty="0"/>
              <a:t> </a:t>
            </a:r>
            <a:r>
              <a:rPr lang="en-US" sz="1200" dirty="0" err="1"/>
              <a:t>periode</a:t>
            </a:r>
            <a:endParaRPr lang="en-ID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BBCE9-7424-468E-9808-EA1B7B3073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77" y="1985144"/>
            <a:ext cx="3128608" cy="176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7">
            <a:extLst>
              <a:ext uri="{FF2B5EF4-FFF2-40B4-BE49-F238E27FC236}">
                <a16:creationId xmlns:a16="http://schemas.microsoft.com/office/drawing/2014/main" id="{A127C77D-C81E-4DAA-84C2-932BC4C1C084}"/>
              </a:ext>
            </a:extLst>
          </p:cNvPr>
          <p:cNvSpPr txBox="1">
            <a:spLocks/>
          </p:cNvSpPr>
          <p:nvPr/>
        </p:nvSpPr>
        <p:spPr>
          <a:xfrm>
            <a:off x="4167963" y="1274221"/>
            <a:ext cx="38277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>
              <a:buNone/>
            </a:pPr>
            <a:r>
              <a:rPr lang="en-US" sz="1200" dirty="0"/>
              <a:t>Nilai </a:t>
            </a:r>
            <a:r>
              <a:rPr lang="en-US" sz="1200" dirty="0" err="1"/>
              <a:t>tunai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anuitas</a:t>
            </a:r>
            <a:r>
              <a:rPr lang="en-US" sz="1200" dirty="0"/>
              <a:t> awal </a:t>
            </a:r>
            <a:r>
              <a:rPr lang="en-US" sz="1200" dirty="0" err="1"/>
              <a:t>sebesar</a:t>
            </a:r>
            <a:r>
              <a:rPr lang="en-US" sz="1200" dirty="0"/>
              <a:t> A selama n tahun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bunga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% per tahun </a:t>
            </a:r>
            <a:r>
              <a:rPr lang="en-US" sz="1200" dirty="0" err="1"/>
              <a:t>yaitu</a:t>
            </a:r>
            <a:endParaRPr lang="en-ID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90354E-8BDB-4F86-841F-0A5108D612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03" y="1846922"/>
            <a:ext cx="2562257" cy="190637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ubtitle 7">
            <a:extLst>
              <a:ext uri="{FF2B5EF4-FFF2-40B4-BE49-F238E27FC236}">
                <a16:creationId xmlns:a16="http://schemas.microsoft.com/office/drawing/2014/main" id="{96C3FC80-85BF-4DE4-83C7-4DC01BAB5D9F}"/>
              </a:ext>
            </a:extLst>
          </p:cNvPr>
          <p:cNvSpPr txBox="1">
            <a:spLocks/>
          </p:cNvSpPr>
          <p:nvPr/>
        </p:nvSpPr>
        <p:spPr>
          <a:xfrm>
            <a:off x="720000" y="3869679"/>
            <a:ext cx="69886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>
              <a:buNone/>
            </a:pPr>
            <a:r>
              <a:rPr lang="en-US" sz="1200" dirty="0"/>
              <a:t>Nilai </a:t>
            </a:r>
            <a:r>
              <a:rPr lang="en-US" sz="1200" dirty="0" err="1"/>
              <a:t>akhir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anuitas</a:t>
            </a:r>
            <a:r>
              <a:rPr lang="en-US" sz="1200" dirty="0"/>
              <a:t> awal </a:t>
            </a:r>
            <a:r>
              <a:rPr lang="en-US" sz="1200" dirty="0" err="1"/>
              <a:t>sebesar</a:t>
            </a:r>
            <a:r>
              <a:rPr lang="en-US" sz="1200" dirty="0"/>
              <a:t> A selama n tahun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bunga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% per tahun </a:t>
            </a:r>
            <a:r>
              <a:rPr lang="en-US" sz="1200" dirty="0" err="1"/>
              <a:t>yaitu</a:t>
            </a:r>
            <a:endParaRPr lang="en-ID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52791B-8C7E-47AA-9001-24F0154890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77" y="4329364"/>
            <a:ext cx="1172407" cy="45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9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D5BFF9-5510-41AD-91B2-AB983A08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Anuitas</a:t>
            </a:r>
            <a:r>
              <a:rPr lang="en-ID" dirty="0"/>
              <a:t>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Akhir</a:t>
            </a:r>
            <a:endParaRPr lang="en-ID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5799898-1327-4532-8634-67AB270E3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274221"/>
            <a:ext cx="3447963" cy="572700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 err="1"/>
              <a:t>Anuitas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rangkaian</a:t>
            </a:r>
            <a:r>
              <a:rPr lang="en-US" sz="1200" dirty="0"/>
              <a:t> </a:t>
            </a:r>
            <a:r>
              <a:rPr lang="en-US" sz="1200" dirty="0" err="1"/>
              <a:t>pembayaran</a:t>
            </a:r>
            <a:r>
              <a:rPr lang="en-US" sz="1200" dirty="0"/>
              <a:t> </a:t>
            </a:r>
            <a:r>
              <a:rPr lang="en-US" sz="1200" dirty="0" err="1"/>
              <a:t>diakhir</a:t>
            </a:r>
            <a:r>
              <a:rPr lang="en-US" sz="1200" dirty="0"/>
              <a:t> </a:t>
            </a:r>
            <a:r>
              <a:rPr lang="en-US" sz="1200" dirty="0" err="1"/>
              <a:t>periode</a:t>
            </a:r>
            <a:r>
              <a:rPr lang="en-US" sz="1200" dirty="0"/>
              <a:t>.</a:t>
            </a:r>
            <a:endParaRPr lang="en-ID" sz="1200" dirty="0"/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A127C77D-C81E-4DAA-84C2-932BC4C1C084}"/>
              </a:ext>
            </a:extLst>
          </p:cNvPr>
          <p:cNvSpPr txBox="1">
            <a:spLocks/>
          </p:cNvSpPr>
          <p:nvPr/>
        </p:nvSpPr>
        <p:spPr>
          <a:xfrm>
            <a:off x="4167963" y="1274221"/>
            <a:ext cx="38277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>
              <a:buNone/>
            </a:pPr>
            <a:r>
              <a:rPr lang="en-US" sz="1200" dirty="0"/>
              <a:t>Nilai </a:t>
            </a:r>
            <a:r>
              <a:rPr lang="en-US" sz="1200" dirty="0" err="1"/>
              <a:t>tunai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anuitas</a:t>
            </a:r>
            <a:r>
              <a:rPr lang="en-US" sz="1200" dirty="0"/>
              <a:t> awal </a:t>
            </a:r>
            <a:r>
              <a:rPr lang="en-US" sz="1200" dirty="0" err="1"/>
              <a:t>sebesar</a:t>
            </a:r>
            <a:r>
              <a:rPr lang="en-US" sz="1200" dirty="0"/>
              <a:t> A selama n tahun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bunga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% per tahun </a:t>
            </a:r>
            <a:r>
              <a:rPr lang="en-US" sz="1200" dirty="0" err="1"/>
              <a:t>yaitu</a:t>
            </a:r>
            <a:endParaRPr lang="en-ID" sz="1200" dirty="0"/>
          </a:p>
        </p:txBody>
      </p:sp>
      <p:sp>
        <p:nvSpPr>
          <p:cNvPr id="12" name="Subtitle 7">
            <a:extLst>
              <a:ext uri="{FF2B5EF4-FFF2-40B4-BE49-F238E27FC236}">
                <a16:creationId xmlns:a16="http://schemas.microsoft.com/office/drawing/2014/main" id="{96C3FC80-85BF-4DE4-83C7-4DC01BAB5D9F}"/>
              </a:ext>
            </a:extLst>
          </p:cNvPr>
          <p:cNvSpPr txBox="1">
            <a:spLocks/>
          </p:cNvSpPr>
          <p:nvPr/>
        </p:nvSpPr>
        <p:spPr>
          <a:xfrm>
            <a:off x="720000" y="3869679"/>
            <a:ext cx="69886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>
              <a:buNone/>
            </a:pPr>
            <a:r>
              <a:rPr lang="en-US" sz="1200" dirty="0"/>
              <a:t>Nilai </a:t>
            </a:r>
            <a:r>
              <a:rPr lang="en-US" sz="1200" dirty="0" err="1"/>
              <a:t>akhir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anuitas</a:t>
            </a:r>
            <a:r>
              <a:rPr lang="en-US" sz="1200" dirty="0"/>
              <a:t> awal </a:t>
            </a:r>
            <a:r>
              <a:rPr lang="en-US" sz="1200" dirty="0" err="1"/>
              <a:t>sebesar</a:t>
            </a:r>
            <a:r>
              <a:rPr lang="en-US" sz="1200" dirty="0"/>
              <a:t> A selama n tahun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bunga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% per tahun </a:t>
            </a:r>
            <a:r>
              <a:rPr lang="en-US" sz="1200" dirty="0" err="1"/>
              <a:t>yaitu</a:t>
            </a:r>
            <a:endParaRPr lang="en-ID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542921-2C4A-47F9-9745-F673911918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78" y="1918947"/>
            <a:ext cx="2958676" cy="183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5317D3-5BCA-4096-B473-86B3F5B9D3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76" y="1586253"/>
            <a:ext cx="546100" cy="26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5D79E3-8BFC-4E85-9898-4E60DD8695A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40" y="1846253"/>
            <a:ext cx="2958676" cy="190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83022B-A74E-4BCC-BB1C-BFBFB4F74A9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78" y="4272414"/>
            <a:ext cx="1214936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260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55"/>
          <p:cNvSpPr txBox="1">
            <a:spLocks noGrp="1"/>
          </p:cNvSpPr>
          <p:nvPr>
            <p:ph type="subTitle" idx="1"/>
          </p:nvPr>
        </p:nvSpPr>
        <p:spPr>
          <a:xfrm>
            <a:off x="713225" y="960450"/>
            <a:ext cx="6009600" cy="24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1600" dirty="0"/>
              <a:t>“</a:t>
            </a:r>
            <a:r>
              <a:rPr lang="en-US" sz="1600" dirty="0" err="1"/>
              <a:t>serangkaian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 (</a:t>
            </a:r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boleh </a:t>
            </a:r>
            <a:r>
              <a:rPr lang="en-US" sz="1600" dirty="0" err="1"/>
              <a:t>berubah</a:t>
            </a:r>
            <a:r>
              <a:rPr lang="en-US" sz="1600" dirty="0"/>
              <a:t>) yang </a:t>
            </a:r>
            <a:r>
              <a:rPr lang="en-US" sz="1600" dirty="0" err="1"/>
              <a:t>dilakukan</a:t>
            </a:r>
            <a:r>
              <a:rPr lang="en-US" sz="1600" dirty="0"/>
              <a:t> selama </a:t>
            </a:r>
            <a:r>
              <a:rPr lang="en-US" sz="1600" dirty="0" err="1"/>
              <a:t>seseorang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. </a:t>
            </a:r>
            <a:r>
              <a:rPr lang="en-US" sz="1600" dirty="0" err="1"/>
              <a:t>Pembayaran</a:t>
            </a:r>
            <a:r>
              <a:rPr lang="en-US" sz="1600" dirty="0"/>
              <a:t> hanya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bila</a:t>
            </a:r>
            <a:r>
              <a:rPr lang="en-US" sz="1600" dirty="0"/>
              <a:t> pada waktu </a:t>
            </a:r>
            <a:r>
              <a:rPr lang="en-US" sz="1600" dirty="0" err="1"/>
              <a:t>pembayaran</a:t>
            </a:r>
            <a:r>
              <a:rPr lang="en-US" sz="1600" dirty="0"/>
              <a:t> itu </a:t>
            </a:r>
            <a:r>
              <a:rPr lang="en-US" sz="1600" dirty="0" err="1"/>
              <a:t>jatuh</a:t>
            </a:r>
            <a:r>
              <a:rPr lang="en-US" sz="1600" dirty="0"/>
              <a:t> tempo orang tersebut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" sz="1600" dirty="0"/>
              <a:t>”</a:t>
            </a:r>
            <a:endParaRPr sz="1600" dirty="0"/>
          </a:p>
        </p:txBody>
      </p:sp>
      <p:sp>
        <p:nvSpPr>
          <p:cNvPr id="1865" name="Google Shape;1865;p55"/>
          <p:cNvSpPr txBox="1">
            <a:spLocks noGrp="1"/>
          </p:cNvSpPr>
          <p:nvPr>
            <p:ph type="title"/>
          </p:nvPr>
        </p:nvSpPr>
        <p:spPr>
          <a:xfrm>
            <a:off x="713225" y="3521250"/>
            <a:ext cx="6009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—Anuitas Hidup</a:t>
            </a:r>
            <a:endParaRPr dirty="0"/>
          </a:p>
        </p:txBody>
      </p:sp>
      <p:grpSp>
        <p:nvGrpSpPr>
          <p:cNvPr id="1866" name="Google Shape;1866;p55"/>
          <p:cNvGrpSpPr/>
          <p:nvPr/>
        </p:nvGrpSpPr>
        <p:grpSpPr>
          <a:xfrm>
            <a:off x="7864711" y="4432159"/>
            <a:ext cx="1215956" cy="711340"/>
            <a:chOff x="918000" y="3128350"/>
            <a:chExt cx="900975" cy="527075"/>
          </a:xfrm>
        </p:grpSpPr>
        <p:sp>
          <p:nvSpPr>
            <p:cNvPr id="1867" name="Google Shape;1867;p55"/>
            <p:cNvSpPr/>
            <p:nvPr/>
          </p:nvSpPr>
          <p:spPr>
            <a:xfrm>
              <a:off x="1567250" y="3485500"/>
              <a:ext cx="202400" cy="159375"/>
            </a:xfrm>
            <a:custGeom>
              <a:avLst/>
              <a:gdLst/>
              <a:ahLst/>
              <a:cxnLst/>
              <a:rect l="l" t="t" r="r" b="b"/>
              <a:pathLst>
                <a:path w="8096" h="6375" extrusionOk="0">
                  <a:moveTo>
                    <a:pt x="8095" y="1"/>
                  </a:moveTo>
                  <a:lnTo>
                    <a:pt x="1960" y="926"/>
                  </a:lnTo>
                  <a:lnTo>
                    <a:pt x="409" y="1530"/>
                  </a:lnTo>
                  <a:lnTo>
                    <a:pt x="1" y="6375"/>
                  </a:lnTo>
                  <a:lnTo>
                    <a:pt x="2038" y="6023"/>
                  </a:lnTo>
                  <a:lnTo>
                    <a:pt x="8056" y="4380"/>
                  </a:lnTo>
                  <a:lnTo>
                    <a:pt x="8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5"/>
            <p:cNvSpPr/>
            <p:nvPr/>
          </p:nvSpPr>
          <p:spPr>
            <a:xfrm>
              <a:off x="926900" y="3517225"/>
              <a:ext cx="657425" cy="138200"/>
            </a:xfrm>
            <a:custGeom>
              <a:avLst/>
              <a:gdLst/>
              <a:ahLst/>
              <a:cxnLst/>
              <a:rect l="l" t="t" r="r" b="b"/>
              <a:pathLst>
                <a:path w="26297" h="5528" extrusionOk="0">
                  <a:moveTo>
                    <a:pt x="31" y="0"/>
                  </a:moveTo>
                  <a:lnTo>
                    <a:pt x="1" y="5423"/>
                  </a:lnTo>
                  <a:lnTo>
                    <a:pt x="25906" y="5527"/>
                  </a:lnTo>
                  <a:lnTo>
                    <a:pt x="26297" y="37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5"/>
            <p:cNvSpPr/>
            <p:nvPr/>
          </p:nvSpPr>
          <p:spPr>
            <a:xfrm>
              <a:off x="1567250" y="3591200"/>
              <a:ext cx="204025" cy="64225"/>
            </a:xfrm>
            <a:custGeom>
              <a:avLst/>
              <a:gdLst/>
              <a:ahLst/>
              <a:cxnLst/>
              <a:rect l="l" t="t" r="r" b="b"/>
              <a:pathLst>
                <a:path w="8161" h="2569" extrusionOk="0">
                  <a:moveTo>
                    <a:pt x="8161" y="0"/>
                  </a:moveTo>
                  <a:lnTo>
                    <a:pt x="1" y="2147"/>
                  </a:lnTo>
                  <a:lnTo>
                    <a:pt x="292" y="2568"/>
                  </a:lnTo>
                  <a:lnTo>
                    <a:pt x="8152" y="422"/>
                  </a:lnTo>
                  <a:lnTo>
                    <a:pt x="8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5"/>
            <p:cNvSpPr/>
            <p:nvPr/>
          </p:nvSpPr>
          <p:spPr>
            <a:xfrm>
              <a:off x="927675" y="3472475"/>
              <a:ext cx="845450" cy="59100"/>
            </a:xfrm>
            <a:custGeom>
              <a:avLst/>
              <a:gdLst/>
              <a:ahLst/>
              <a:cxnLst/>
              <a:rect l="l" t="t" r="r" b="b"/>
              <a:pathLst>
                <a:path w="33818" h="2364" extrusionOk="0">
                  <a:moveTo>
                    <a:pt x="3580" y="0"/>
                  </a:moveTo>
                  <a:lnTo>
                    <a:pt x="0" y="1790"/>
                  </a:lnTo>
                  <a:lnTo>
                    <a:pt x="26118" y="2364"/>
                  </a:lnTo>
                  <a:lnTo>
                    <a:pt x="33813" y="539"/>
                  </a:lnTo>
                  <a:lnTo>
                    <a:pt x="33817" y="105"/>
                  </a:lnTo>
                  <a:lnTo>
                    <a:pt x="3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5"/>
            <p:cNvSpPr/>
            <p:nvPr/>
          </p:nvSpPr>
          <p:spPr>
            <a:xfrm>
              <a:off x="1557800" y="3398375"/>
              <a:ext cx="190875" cy="109100"/>
            </a:xfrm>
            <a:custGeom>
              <a:avLst/>
              <a:gdLst/>
              <a:ahLst/>
              <a:cxnLst/>
              <a:rect l="l" t="t" r="r" b="b"/>
              <a:pathLst>
                <a:path w="7635" h="4364" extrusionOk="0">
                  <a:moveTo>
                    <a:pt x="7635" y="1"/>
                  </a:moveTo>
                  <a:lnTo>
                    <a:pt x="1" y="1543"/>
                  </a:lnTo>
                  <a:lnTo>
                    <a:pt x="9" y="4363"/>
                  </a:lnTo>
                  <a:lnTo>
                    <a:pt x="7396" y="2821"/>
                  </a:lnTo>
                  <a:lnTo>
                    <a:pt x="7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5"/>
            <p:cNvSpPr/>
            <p:nvPr/>
          </p:nvSpPr>
          <p:spPr>
            <a:xfrm>
              <a:off x="952750" y="3440750"/>
              <a:ext cx="618775" cy="75400"/>
            </a:xfrm>
            <a:custGeom>
              <a:avLst/>
              <a:gdLst/>
              <a:ahLst/>
              <a:cxnLst/>
              <a:rect l="l" t="t" r="r" b="b"/>
              <a:pathLst>
                <a:path w="24751" h="3016" extrusionOk="0">
                  <a:moveTo>
                    <a:pt x="24750" y="1"/>
                  </a:moveTo>
                  <a:lnTo>
                    <a:pt x="57" y="22"/>
                  </a:lnTo>
                  <a:lnTo>
                    <a:pt x="1" y="2455"/>
                  </a:lnTo>
                  <a:lnTo>
                    <a:pt x="24420" y="3016"/>
                  </a:lnTo>
                  <a:lnTo>
                    <a:pt x="24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5"/>
            <p:cNvSpPr/>
            <p:nvPr/>
          </p:nvSpPr>
          <p:spPr>
            <a:xfrm>
              <a:off x="1558025" y="3463675"/>
              <a:ext cx="189125" cy="52475"/>
            </a:xfrm>
            <a:custGeom>
              <a:avLst/>
              <a:gdLst/>
              <a:ahLst/>
              <a:cxnLst/>
              <a:rect l="l" t="t" r="r" b="b"/>
              <a:pathLst>
                <a:path w="7565" h="2099" extrusionOk="0">
                  <a:moveTo>
                    <a:pt x="7565" y="0"/>
                  </a:moveTo>
                  <a:lnTo>
                    <a:pt x="0" y="1751"/>
                  </a:lnTo>
                  <a:lnTo>
                    <a:pt x="209" y="2099"/>
                  </a:lnTo>
                  <a:lnTo>
                    <a:pt x="7530" y="400"/>
                  </a:lnTo>
                  <a:lnTo>
                    <a:pt x="7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5"/>
            <p:cNvSpPr/>
            <p:nvPr/>
          </p:nvSpPr>
          <p:spPr>
            <a:xfrm>
              <a:off x="927675" y="3522225"/>
              <a:ext cx="595275" cy="12825"/>
            </a:xfrm>
            <a:custGeom>
              <a:avLst/>
              <a:gdLst/>
              <a:ahLst/>
              <a:cxnLst/>
              <a:rect l="l" t="t" r="r" b="b"/>
              <a:pathLst>
                <a:path w="23811" h="513" extrusionOk="0">
                  <a:moveTo>
                    <a:pt x="174" y="0"/>
                  </a:moveTo>
                  <a:lnTo>
                    <a:pt x="0" y="226"/>
                  </a:lnTo>
                  <a:lnTo>
                    <a:pt x="23663" y="513"/>
                  </a:lnTo>
                  <a:lnTo>
                    <a:pt x="23811" y="32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5"/>
            <p:cNvSpPr/>
            <p:nvPr/>
          </p:nvSpPr>
          <p:spPr>
            <a:xfrm>
              <a:off x="1586925" y="3237175"/>
              <a:ext cx="228550" cy="206000"/>
            </a:xfrm>
            <a:custGeom>
              <a:avLst/>
              <a:gdLst/>
              <a:ahLst/>
              <a:cxnLst/>
              <a:rect l="l" t="t" r="r" b="b"/>
              <a:pathLst>
                <a:path w="9142" h="8240" extrusionOk="0">
                  <a:moveTo>
                    <a:pt x="9142" y="1"/>
                  </a:moveTo>
                  <a:lnTo>
                    <a:pt x="3389" y="992"/>
                  </a:lnTo>
                  <a:lnTo>
                    <a:pt x="313" y="2330"/>
                  </a:lnTo>
                  <a:lnTo>
                    <a:pt x="0" y="8239"/>
                  </a:lnTo>
                  <a:lnTo>
                    <a:pt x="3194" y="7618"/>
                  </a:lnTo>
                  <a:lnTo>
                    <a:pt x="8577" y="6219"/>
                  </a:lnTo>
                  <a:lnTo>
                    <a:pt x="9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5"/>
            <p:cNvSpPr/>
            <p:nvPr/>
          </p:nvSpPr>
          <p:spPr>
            <a:xfrm>
              <a:off x="918000" y="3227625"/>
              <a:ext cx="899975" cy="229000"/>
            </a:xfrm>
            <a:custGeom>
              <a:avLst/>
              <a:gdLst/>
              <a:ahLst/>
              <a:cxnLst/>
              <a:rect l="l" t="t" r="r" b="b"/>
              <a:pathLst>
                <a:path w="35999" h="9160" extrusionOk="0">
                  <a:moveTo>
                    <a:pt x="35999" y="1"/>
                  </a:moveTo>
                  <a:lnTo>
                    <a:pt x="8425" y="817"/>
                  </a:lnTo>
                  <a:lnTo>
                    <a:pt x="222" y="3311"/>
                  </a:lnTo>
                  <a:lnTo>
                    <a:pt x="0" y="8864"/>
                  </a:lnTo>
                  <a:lnTo>
                    <a:pt x="27144" y="9160"/>
                  </a:lnTo>
                  <a:lnTo>
                    <a:pt x="35469" y="6692"/>
                  </a:lnTo>
                  <a:lnTo>
                    <a:pt x="35508" y="6166"/>
                  </a:lnTo>
                  <a:lnTo>
                    <a:pt x="27474" y="8430"/>
                  </a:lnTo>
                  <a:lnTo>
                    <a:pt x="27874" y="3046"/>
                  </a:lnTo>
                  <a:lnTo>
                    <a:pt x="35999" y="522"/>
                  </a:lnTo>
                  <a:lnTo>
                    <a:pt x="359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5"/>
            <p:cNvSpPr/>
            <p:nvPr/>
          </p:nvSpPr>
          <p:spPr>
            <a:xfrm>
              <a:off x="1577800" y="3137575"/>
              <a:ext cx="240300" cy="147000"/>
            </a:xfrm>
            <a:custGeom>
              <a:avLst/>
              <a:gdLst/>
              <a:ahLst/>
              <a:cxnLst/>
              <a:rect l="l" t="t" r="r" b="b"/>
              <a:pathLst>
                <a:path w="9612" h="5880" extrusionOk="0">
                  <a:moveTo>
                    <a:pt x="9611" y="1"/>
                  </a:moveTo>
                  <a:lnTo>
                    <a:pt x="5814" y="587"/>
                  </a:lnTo>
                  <a:lnTo>
                    <a:pt x="0" y="2599"/>
                  </a:lnTo>
                  <a:lnTo>
                    <a:pt x="87" y="5879"/>
                  </a:lnTo>
                  <a:lnTo>
                    <a:pt x="9516" y="3107"/>
                  </a:lnTo>
                  <a:lnTo>
                    <a:pt x="96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5"/>
            <p:cNvSpPr/>
            <p:nvPr/>
          </p:nvSpPr>
          <p:spPr>
            <a:xfrm>
              <a:off x="958625" y="3204600"/>
              <a:ext cx="636450" cy="91375"/>
            </a:xfrm>
            <a:custGeom>
              <a:avLst/>
              <a:gdLst/>
              <a:ahLst/>
              <a:cxnLst/>
              <a:rect l="l" t="t" r="r" b="b"/>
              <a:pathLst>
                <a:path w="25458" h="3655" extrusionOk="0">
                  <a:moveTo>
                    <a:pt x="25458" y="0"/>
                  </a:moveTo>
                  <a:lnTo>
                    <a:pt x="87" y="478"/>
                  </a:lnTo>
                  <a:lnTo>
                    <a:pt x="0" y="3655"/>
                  </a:lnTo>
                  <a:lnTo>
                    <a:pt x="25375" y="3646"/>
                  </a:lnTo>
                  <a:lnTo>
                    <a:pt x="25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5"/>
            <p:cNvSpPr/>
            <p:nvPr/>
          </p:nvSpPr>
          <p:spPr>
            <a:xfrm>
              <a:off x="1590600" y="3212525"/>
              <a:ext cx="228375" cy="83225"/>
            </a:xfrm>
            <a:custGeom>
              <a:avLst/>
              <a:gdLst/>
              <a:ahLst/>
              <a:cxnLst/>
              <a:rect l="l" t="t" r="r" b="b"/>
              <a:pathLst>
                <a:path w="9135" h="3329" extrusionOk="0">
                  <a:moveTo>
                    <a:pt x="9134" y="1"/>
                  </a:moveTo>
                  <a:lnTo>
                    <a:pt x="1" y="2742"/>
                  </a:lnTo>
                  <a:lnTo>
                    <a:pt x="96" y="3329"/>
                  </a:lnTo>
                  <a:lnTo>
                    <a:pt x="9125" y="483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5"/>
            <p:cNvSpPr/>
            <p:nvPr/>
          </p:nvSpPr>
          <p:spPr>
            <a:xfrm>
              <a:off x="960800" y="3128350"/>
              <a:ext cx="852075" cy="88225"/>
            </a:xfrm>
            <a:custGeom>
              <a:avLst/>
              <a:gdLst/>
              <a:ahLst/>
              <a:cxnLst/>
              <a:rect l="l" t="t" r="r" b="b"/>
              <a:pathLst>
                <a:path w="34083" h="3529" extrusionOk="0">
                  <a:moveTo>
                    <a:pt x="34083" y="0"/>
                  </a:moveTo>
                  <a:lnTo>
                    <a:pt x="10094" y="709"/>
                  </a:lnTo>
                  <a:lnTo>
                    <a:pt x="0" y="3528"/>
                  </a:lnTo>
                  <a:lnTo>
                    <a:pt x="25141" y="3494"/>
                  </a:lnTo>
                  <a:lnTo>
                    <a:pt x="34000" y="891"/>
                  </a:lnTo>
                  <a:lnTo>
                    <a:pt x="340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5"/>
            <p:cNvSpPr/>
            <p:nvPr/>
          </p:nvSpPr>
          <p:spPr>
            <a:xfrm>
              <a:off x="966225" y="3217750"/>
              <a:ext cx="551200" cy="7625"/>
            </a:xfrm>
            <a:custGeom>
              <a:avLst/>
              <a:gdLst/>
              <a:ahLst/>
              <a:cxnLst/>
              <a:rect l="l" t="t" r="r" b="b"/>
              <a:pathLst>
                <a:path w="22048" h="305" extrusionOk="0">
                  <a:moveTo>
                    <a:pt x="148" y="0"/>
                  </a:moveTo>
                  <a:lnTo>
                    <a:pt x="1" y="304"/>
                  </a:lnTo>
                  <a:lnTo>
                    <a:pt x="22047" y="304"/>
                  </a:lnTo>
                  <a:lnTo>
                    <a:pt x="2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5"/>
            <p:cNvSpPr/>
            <p:nvPr/>
          </p:nvSpPr>
          <p:spPr>
            <a:xfrm>
              <a:off x="928650" y="3318225"/>
              <a:ext cx="564100" cy="10550"/>
            </a:xfrm>
            <a:custGeom>
              <a:avLst/>
              <a:gdLst/>
              <a:ahLst/>
              <a:cxnLst/>
              <a:rect l="l" t="t" r="r" b="b"/>
              <a:pathLst>
                <a:path w="22564" h="422" extrusionOk="0">
                  <a:moveTo>
                    <a:pt x="31" y="0"/>
                  </a:moveTo>
                  <a:lnTo>
                    <a:pt x="0" y="422"/>
                  </a:lnTo>
                  <a:lnTo>
                    <a:pt x="22564" y="413"/>
                  </a:lnTo>
                  <a:lnTo>
                    <a:pt x="22520" y="11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55"/>
          <p:cNvGrpSpPr/>
          <p:nvPr/>
        </p:nvGrpSpPr>
        <p:grpSpPr>
          <a:xfrm>
            <a:off x="7982402" y="3230382"/>
            <a:ext cx="1098273" cy="1290524"/>
            <a:chOff x="376675" y="1341750"/>
            <a:chExt cx="966875" cy="1136125"/>
          </a:xfrm>
        </p:grpSpPr>
        <p:sp>
          <p:nvSpPr>
            <p:cNvPr id="1884" name="Google Shape;1884;p55"/>
            <p:cNvSpPr/>
            <p:nvPr/>
          </p:nvSpPr>
          <p:spPr>
            <a:xfrm>
              <a:off x="376675" y="1341750"/>
              <a:ext cx="966875" cy="682850"/>
            </a:xfrm>
            <a:custGeom>
              <a:avLst/>
              <a:gdLst/>
              <a:ahLst/>
              <a:cxnLst/>
              <a:rect l="l" t="t" r="r" b="b"/>
              <a:pathLst>
                <a:path w="38675" h="27314" extrusionOk="0">
                  <a:moveTo>
                    <a:pt x="25074" y="0"/>
                  </a:moveTo>
                  <a:cubicBezTo>
                    <a:pt x="19992" y="0"/>
                    <a:pt x="18442" y="21367"/>
                    <a:pt x="18442" y="21367"/>
                  </a:cubicBezTo>
                  <a:cubicBezTo>
                    <a:pt x="18442" y="21367"/>
                    <a:pt x="13853" y="582"/>
                    <a:pt x="10477" y="582"/>
                  </a:cubicBezTo>
                  <a:cubicBezTo>
                    <a:pt x="10293" y="582"/>
                    <a:pt x="10112" y="644"/>
                    <a:pt x="9936" y="775"/>
                  </a:cubicBezTo>
                  <a:cubicBezTo>
                    <a:pt x="6533" y="3311"/>
                    <a:pt x="11355" y="15981"/>
                    <a:pt x="12775" y="18831"/>
                  </a:cubicBezTo>
                  <a:lnTo>
                    <a:pt x="14184" y="21680"/>
                  </a:lnTo>
                  <a:cubicBezTo>
                    <a:pt x="14184" y="21680"/>
                    <a:pt x="5754" y="11718"/>
                    <a:pt x="2806" y="11718"/>
                  </a:cubicBezTo>
                  <a:cubicBezTo>
                    <a:pt x="2601" y="11718"/>
                    <a:pt x="2423" y="11766"/>
                    <a:pt x="2275" y="11869"/>
                  </a:cubicBezTo>
                  <a:cubicBezTo>
                    <a:pt x="0" y="13445"/>
                    <a:pt x="11637" y="25479"/>
                    <a:pt x="14758" y="26752"/>
                  </a:cubicBezTo>
                  <a:cubicBezTo>
                    <a:pt x="15798" y="27173"/>
                    <a:pt x="16963" y="27313"/>
                    <a:pt x="18055" y="27313"/>
                  </a:cubicBezTo>
                  <a:cubicBezTo>
                    <a:pt x="20238" y="27313"/>
                    <a:pt x="22126" y="26752"/>
                    <a:pt x="22126" y="26752"/>
                  </a:cubicBezTo>
                  <a:lnTo>
                    <a:pt x="22136" y="26752"/>
                  </a:lnTo>
                  <a:cubicBezTo>
                    <a:pt x="22136" y="26752"/>
                    <a:pt x="36310" y="19154"/>
                    <a:pt x="38303" y="9970"/>
                  </a:cubicBezTo>
                  <a:cubicBezTo>
                    <a:pt x="38674" y="8251"/>
                    <a:pt x="38380" y="7552"/>
                    <a:pt x="37655" y="7552"/>
                  </a:cubicBezTo>
                  <a:cubicBezTo>
                    <a:pt x="34511" y="7552"/>
                    <a:pt x="23264" y="20730"/>
                    <a:pt x="23264" y="20730"/>
                  </a:cubicBezTo>
                  <a:cubicBezTo>
                    <a:pt x="23264" y="20730"/>
                    <a:pt x="31498" y="2361"/>
                    <a:pt x="25821" y="149"/>
                  </a:cubicBezTo>
                  <a:cubicBezTo>
                    <a:pt x="25564" y="48"/>
                    <a:pt x="25315" y="0"/>
                    <a:pt x="25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5"/>
            <p:cNvSpPr/>
            <p:nvPr/>
          </p:nvSpPr>
          <p:spPr>
            <a:xfrm>
              <a:off x="578875" y="2002725"/>
              <a:ext cx="506475" cy="475150"/>
            </a:xfrm>
            <a:custGeom>
              <a:avLst/>
              <a:gdLst/>
              <a:ahLst/>
              <a:cxnLst/>
              <a:rect l="l" t="t" r="r" b="b"/>
              <a:pathLst>
                <a:path w="20259" h="19006" extrusionOk="0">
                  <a:moveTo>
                    <a:pt x="1" y="0"/>
                  </a:moveTo>
                  <a:lnTo>
                    <a:pt x="2537" y="18713"/>
                  </a:lnTo>
                  <a:lnTo>
                    <a:pt x="15447" y="19005"/>
                  </a:lnTo>
                  <a:lnTo>
                    <a:pt x="20258" y="6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938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Anuitas</a:t>
            </a:r>
            <a:r>
              <a:rPr lang="en-ID" dirty="0"/>
              <a:t> </a:t>
            </a:r>
            <a:r>
              <a:rPr lang="en-ID" dirty="0" err="1"/>
              <a:t>Seumur</a:t>
            </a:r>
            <a:r>
              <a:rPr lang="en-ID" dirty="0"/>
              <a:t> </a:t>
            </a:r>
            <a:r>
              <a:rPr lang="en-ID" dirty="0" err="1"/>
              <a:t>Hidup</a:t>
            </a:r>
            <a:endParaRPr dirty="0"/>
          </a:p>
        </p:txBody>
      </p:sp>
      <p:sp>
        <p:nvSpPr>
          <p:cNvPr id="1384" name="Google Shape;1384;p47"/>
          <p:cNvSpPr txBox="1">
            <a:spLocks noGrp="1"/>
          </p:cNvSpPr>
          <p:nvPr>
            <p:ph type="subTitle" idx="1"/>
          </p:nvPr>
        </p:nvSpPr>
        <p:spPr>
          <a:xfrm>
            <a:off x="4587650" y="2218825"/>
            <a:ext cx="31671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Anuitas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seumur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1 yg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tahun,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seumur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385" name="Google Shape;1385;p47"/>
          <p:cNvSpPr txBox="1">
            <a:spLocks noGrp="1"/>
          </p:cNvSpPr>
          <p:nvPr>
            <p:ph type="subTitle" idx="2"/>
          </p:nvPr>
        </p:nvSpPr>
        <p:spPr>
          <a:xfrm>
            <a:off x="720001" y="2218825"/>
            <a:ext cx="31671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Anuitas</a:t>
            </a:r>
            <a:r>
              <a:rPr lang="en-US" dirty="0"/>
              <a:t> awal </a:t>
            </a:r>
            <a:r>
              <a:rPr lang="en-US" dirty="0" err="1"/>
              <a:t>seumur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1 yg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awal tahun,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seumur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6" name="Google Shape;1386;p47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720000" y="1812325"/>
                <a:ext cx="3167100" cy="5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/>
                <a:r>
                  <a:rPr lang="en-US" sz="1600" dirty="0" err="1"/>
                  <a:t>Anuitas</a:t>
                </a:r>
                <a:r>
                  <a:rPr lang="en-US" sz="1600" dirty="0"/>
                  <a:t> awal </a:t>
                </a:r>
                <a:r>
                  <a:rPr lang="en-US" sz="1600" dirty="0" err="1"/>
                  <a:t>seumur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hidup</a:t>
                </a:r>
                <a:r>
                  <a:rPr lang="en-US" sz="16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/>
                        </m:ctrlPr>
                      </m:sSubPr>
                      <m:e>
                        <m:r>
                          <a:rPr lang="en-US" sz="1600" i="1"/>
                          <m:t>𝑎</m:t>
                        </m:r>
                      </m:e>
                      <m:sub>
                        <m:r>
                          <a:rPr lang="en-US" sz="1600" i="1"/>
                          <m:t>𝑥</m:t>
                        </m:r>
                      </m:sub>
                    </m:sSub>
                  </m:oMath>
                </a14:m>
                <a:endParaRPr sz="1600" dirty="0"/>
              </a:p>
            </p:txBody>
          </p:sp>
        </mc:Choice>
        <mc:Fallback>
          <p:sp>
            <p:nvSpPr>
              <p:cNvPr id="1386" name="Google Shape;1386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720000" y="1812325"/>
                <a:ext cx="3167100" cy="558900"/>
              </a:xfrm>
              <a:prstGeom prst="rect">
                <a:avLst/>
              </a:prstGeom>
              <a:blipFill>
                <a:blip r:embed="rId3"/>
                <a:stretch>
                  <a:fillRect l="-962" b="-1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7" name="Google Shape;1387;p47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587661" y="1812325"/>
                <a:ext cx="3167100" cy="5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/>
                <a:r>
                  <a:rPr lang="en-US" sz="1600" dirty="0" err="1"/>
                  <a:t>Anuitas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akhir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seumur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hidup</a:t>
                </a:r>
                <a:r>
                  <a:rPr lang="en-US" sz="16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/>
                        </m:ctrlPr>
                      </m:sSubPr>
                      <m:e>
                        <m:r>
                          <a:rPr lang="en-US" sz="1600" i="1"/>
                          <m:t>𝑎</m:t>
                        </m:r>
                      </m:e>
                      <m:sub>
                        <m:r>
                          <a:rPr lang="en-US" sz="1600" i="1"/>
                          <m:t>𝑥</m:t>
                        </m:r>
                      </m:sub>
                    </m:sSub>
                  </m:oMath>
                </a14:m>
                <a:endParaRPr sz="1600" dirty="0"/>
              </a:p>
            </p:txBody>
          </p:sp>
        </mc:Choice>
        <mc:Fallback>
          <p:sp>
            <p:nvSpPr>
              <p:cNvPr id="1387" name="Google Shape;1387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587661" y="1812325"/>
                <a:ext cx="3167100" cy="558900"/>
              </a:xfrm>
              <a:prstGeom prst="rect">
                <a:avLst/>
              </a:prstGeom>
              <a:blipFill>
                <a:blip r:embed="rId4"/>
                <a:stretch>
                  <a:fillRect l="-1156" b="-1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8" name="Google Shape;1388;p47"/>
          <p:cNvGrpSpPr/>
          <p:nvPr/>
        </p:nvGrpSpPr>
        <p:grpSpPr>
          <a:xfrm rot="-5400000">
            <a:off x="7240517" y="3115313"/>
            <a:ext cx="1579808" cy="4064412"/>
            <a:chOff x="-4289258" y="56613"/>
            <a:chExt cx="1579808" cy="4064413"/>
          </a:xfrm>
        </p:grpSpPr>
        <p:sp>
          <p:nvSpPr>
            <p:cNvPr id="1389" name="Google Shape;1389;p47"/>
            <p:cNvSpPr/>
            <p:nvPr/>
          </p:nvSpPr>
          <p:spPr>
            <a:xfrm>
              <a:off x="-4289258" y="56625"/>
              <a:ext cx="1579800" cy="40644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0" name="Google Shape;1390;p47"/>
            <p:cNvCxnSpPr/>
            <p:nvPr/>
          </p:nvCxnSpPr>
          <p:spPr>
            <a:xfrm>
              <a:off x="-40634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47"/>
            <p:cNvCxnSpPr/>
            <p:nvPr/>
          </p:nvCxnSpPr>
          <p:spPr>
            <a:xfrm>
              <a:off x="-38376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7"/>
            <p:cNvCxnSpPr/>
            <p:nvPr/>
          </p:nvCxnSpPr>
          <p:spPr>
            <a:xfrm>
              <a:off x="-36118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7"/>
            <p:cNvCxnSpPr/>
            <p:nvPr/>
          </p:nvCxnSpPr>
          <p:spPr>
            <a:xfrm>
              <a:off x="-33860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7"/>
            <p:cNvCxnSpPr/>
            <p:nvPr/>
          </p:nvCxnSpPr>
          <p:spPr>
            <a:xfrm>
              <a:off x="-31602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7"/>
            <p:cNvCxnSpPr/>
            <p:nvPr/>
          </p:nvCxnSpPr>
          <p:spPr>
            <a:xfrm>
              <a:off x="-29344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47"/>
            <p:cNvCxnSpPr/>
            <p:nvPr/>
          </p:nvCxnSpPr>
          <p:spPr>
            <a:xfrm>
              <a:off x="-4289250" y="282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7"/>
            <p:cNvCxnSpPr/>
            <p:nvPr/>
          </p:nvCxnSpPr>
          <p:spPr>
            <a:xfrm>
              <a:off x="-4289250" y="508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7"/>
            <p:cNvCxnSpPr/>
            <p:nvPr/>
          </p:nvCxnSpPr>
          <p:spPr>
            <a:xfrm>
              <a:off x="-4289250" y="734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7"/>
            <p:cNvCxnSpPr/>
            <p:nvPr/>
          </p:nvCxnSpPr>
          <p:spPr>
            <a:xfrm>
              <a:off x="-4289250" y="959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7"/>
            <p:cNvCxnSpPr/>
            <p:nvPr/>
          </p:nvCxnSpPr>
          <p:spPr>
            <a:xfrm>
              <a:off x="-4289250" y="1411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47"/>
            <p:cNvCxnSpPr/>
            <p:nvPr/>
          </p:nvCxnSpPr>
          <p:spPr>
            <a:xfrm>
              <a:off x="-4289250" y="1637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47"/>
            <p:cNvCxnSpPr/>
            <p:nvPr/>
          </p:nvCxnSpPr>
          <p:spPr>
            <a:xfrm>
              <a:off x="-4289250" y="1185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47"/>
            <p:cNvCxnSpPr/>
            <p:nvPr/>
          </p:nvCxnSpPr>
          <p:spPr>
            <a:xfrm>
              <a:off x="-4289250" y="1863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47"/>
            <p:cNvCxnSpPr/>
            <p:nvPr/>
          </p:nvCxnSpPr>
          <p:spPr>
            <a:xfrm>
              <a:off x="-4289250" y="2088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47"/>
            <p:cNvCxnSpPr/>
            <p:nvPr/>
          </p:nvCxnSpPr>
          <p:spPr>
            <a:xfrm>
              <a:off x="-4289250" y="2314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47"/>
            <p:cNvCxnSpPr/>
            <p:nvPr/>
          </p:nvCxnSpPr>
          <p:spPr>
            <a:xfrm>
              <a:off x="-4289250" y="2766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47"/>
            <p:cNvCxnSpPr/>
            <p:nvPr/>
          </p:nvCxnSpPr>
          <p:spPr>
            <a:xfrm>
              <a:off x="-4289250" y="2540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47"/>
            <p:cNvCxnSpPr/>
            <p:nvPr/>
          </p:nvCxnSpPr>
          <p:spPr>
            <a:xfrm>
              <a:off x="-4289250" y="2992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47"/>
            <p:cNvCxnSpPr/>
            <p:nvPr/>
          </p:nvCxnSpPr>
          <p:spPr>
            <a:xfrm>
              <a:off x="-4289250" y="3217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47"/>
            <p:cNvCxnSpPr/>
            <p:nvPr/>
          </p:nvCxnSpPr>
          <p:spPr>
            <a:xfrm>
              <a:off x="-4289250" y="3443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47"/>
            <p:cNvCxnSpPr/>
            <p:nvPr/>
          </p:nvCxnSpPr>
          <p:spPr>
            <a:xfrm>
              <a:off x="-4289250" y="3669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47"/>
            <p:cNvCxnSpPr/>
            <p:nvPr/>
          </p:nvCxnSpPr>
          <p:spPr>
            <a:xfrm>
              <a:off x="-4289250" y="3895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" name="Google Shape;1943;p58">
            <a:extLst>
              <a:ext uri="{FF2B5EF4-FFF2-40B4-BE49-F238E27FC236}">
                <a16:creationId xmlns:a16="http://schemas.microsoft.com/office/drawing/2014/main" id="{ABECC730-3ED1-4CE5-984D-A493BA57B1D9}"/>
              </a:ext>
            </a:extLst>
          </p:cNvPr>
          <p:cNvGrpSpPr/>
          <p:nvPr/>
        </p:nvGrpSpPr>
        <p:grpSpPr>
          <a:xfrm>
            <a:off x="7743806" y="1878528"/>
            <a:ext cx="1207077" cy="3264986"/>
            <a:chOff x="-1370550" y="687925"/>
            <a:chExt cx="1028700" cy="2782500"/>
          </a:xfrm>
        </p:grpSpPr>
        <p:sp>
          <p:nvSpPr>
            <p:cNvPr id="45" name="Google Shape;1944;p58">
              <a:extLst>
                <a:ext uri="{FF2B5EF4-FFF2-40B4-BE49-F238E27FC236}">
                  <a16:creationId xmlns:a16="http://schemas.microsoft.com/office/drawing/2014/main" id="{92362DBF-65EF-4F0B-99FA-48A8B51CE927}"/>
                </a:ext>
              </a:extLst>
            </p:cNvPr>
            <p:cNvSpPr/>
            <p:nvPr/>
          </p:nvSpPr>
          <p:spPr>
            <a:xfrm>
              <a:off x="-1370550" y="687925"/>
              <a:ext cx="1028700" cy="771600"/>
            </a:xfrm>
            <a:prstGeom prst="trapezoid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1945;p58">
              <a:extLst>
                <a:ext uri="{FF2B5EF4-FFF2-40B4-BE49-F238E27FC236}">
                  <a16:creationId xmlns:a16="http://schemas.microsoft.com/office/drawing/2014/main" id="{D88A9418-2001-4AE8-B4CD-156E134D1BCF}"/>
                </a:ext>
              </a:extLst>
            </p:cNvPr>
            <p:cNvCxnSpPr/>
            <p:nvPr/>
          </p:nvCxnSpPr>
          <p:spPr>
            <a:xfrm flipH="1">
              <a:off x="-1189925" y="687925"/>
              <a:ext cx="19770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1946;p58">
              <a:extLst>
                <a:ext uri="{FF2B5EF4-FFF2-40B4-BE49-F238E27FC236}">
                  <a16:creationId xmlns:a16="http://schemas.microsoft.com/office/drawing/2014/main" id="{AFC298DD-4767-4ACE-87C5-0195851B26E3}"/>
                </a:ext>
              </a:extLst>
            </p:cNvPr>
            <p:cNvCxnSpPr/>
            <p:nvPr/>
          </p:nvCxnSpPr>
          <p:spPr>
            <a:xfrm>
              <a:off x="-856200" y="687925"/>
              <a:ext cx="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947;p58">
              <a:extLst>
                <a:ext uri="{FF2B5EF4-FFF2-40B4-BE49-F238E27FC236}">
                  <a16:creationId xmlns:a16="http://schemas.microsoft.com/office/drawing/2014/main" id="{D6B15C90-E92E-49ED-8800-55AB3EC48D34}"/>
                </a:ext>
              </a:extLst>
            </p:cNvPr>
            <p:cNvCxnSpPr/>
            <p:nvPr/>
          </p:nvCxnSpPr>
          <p:spPr>
            <a:xfrm>
              <a:off x="-720175" y="687925"/>
              <a:ext cx="19770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1948;p58">
              <a:extLst>
                <a:ext uri="{FF2B5EF4-FFF2-40B4-BE49-F238E27FC236}">
                  <a16:creationId xmlns:a16="http://schemas.microsoft.com/office/drawing/2014/main" id="{B817EC7D-B730-47B4-AC8D-9A478D0834A4}"/>
                </a:ext>
              </a:extLst>
            </p:cNvPr>
            <p:cNvSpPr/>
            <p:nvPr/>
          </p:nvSpPr>
          <p:spPr>
            <a:xfrm>
              <a:off x="-884250" y="1459525"/>
              <a:ext cx="56100" cy="201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949;p58">
            <a:extLst>
              <a:ext uri="{FF2B5EF4-FFF2-40B4-BE49-F238E27FC236}">
                <a16:creationId xmlns:a16="http://schemas.microsoft.com/office/drawing/2014/main" id="{238337A0-29FE-4772-920B-25262AEAD52A}"/>
              </a:ext>
            </a:extLst>
          </p:cNvPr>
          <p:cNvGrpSpPr/>
          <p:nvPr/>
        </p:nvGrpSpPr>
        <p:grpSpPr>
          <a:xfrm>
            <a:off x="6673280" y="4248280"/>
            <a:ext cx="1351095" cy="904739"/>
            <a:chOff x="7302953" y="4248280"/>
            <a:chExt cx="1351095" cy="904739"/>
          </a:xfrm>
        </p:grpSpPr>
        <p:grpSp>
          <p:nvGrpSpPr>
            <p:cNvPr id="51" name="Google Shape;1950;p58">
              <a:extLst>
                <a:ext uri="{FF2B5EF4-FFF2-40B4-BE49-F238E27FC236}">
                  <a16:creationId xmlns:a16="http://schemas.microsoft.com/office/drawing/2014/main" id="{367D387E-5877-4EA7-8F60-2374CD5B6E8B}"/>
                </a:ext>
              </a:extLst>
            </p:cNvPr>
            <p:cNvGrpSpPr/>
            <p:nvPr/>
          </p:nvGrpSpPr>
          <p:grpSpPr>
            <a:xfrm>
              <a:off x="7302953" y="4248280"/>
              <a:ext cx="1351095" cy="904739"/>
              <a:chOff x="2694200" y="3831200"/>
              <a:chExt cx="1036275" cy="693925"/>
            </a:xfrm>
          </p:grpSpPr>
          <p:sp>
            <p:nvSpPr>
              <p:cNvPr id="56" name="Google Shape;1951;p58">
                <a:extLst>
                  <a:ext uri="{FF2B5EF4-FFF2-40B4-BE49-F238E27FC236}">
                    <a16:creationId xmlns:a16="http://schemas.microsoft.com/office/drawing/2014/main" id="{CB1C78E5-E0DE-4DA0-B4E1-5B85E02F30D8}"/>
                  </a:ext>
                </a:extLst>
              </p:cNvPr>
              <p:cNvSpPr/>
              <p:nvPr/>
            </p:nvSpPr>
            <p:spPr>
              <a:xfrm>
                <a:off x="3444400" y="4366675"/>
                <a:ext cx="208825" cy="154500"/>
              </a:xfrm>
              <a:custGeom>
                <a:avLst/>
                <a:gdLst/>
                <a:ahLst/>
                <a:cxnLst/>
                <a:rect l="l" t="t" r="r" b="b"/>
                <a:pathLst>
                  <a:path w="8353" h="6180" extrusionOk="0">
                    <a:moveTo>
                      <a:pt x="8353" y="0"/>
                    </a:moveTo>
                    <a:lnTo>
                      <a:pt x="445" y="2750"/>
                    </a:lnTo>
                    <a:lnTo>
                      <a:pt x="0" y="6180"/>
                    </a:lnTo>
                    <a:lnTo>
                      <a:pt x="8300" y="4033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952;p58">
                <a:extLst>
                  <a:ext uri="{FF2B5EF4-FFF2-40B4-BE49-F238E27FC236}">
                    <a16:creationId xmlns:a16="http://schemas.microsoft.com/office/drawing/2014/main" id="{8E305984-3455-43FA-9360-56C8F0DD108E}"/>
                  </a:ext>
                </a:extLst>
              </p:cNvPr>
              <p:cNvSpPr/>
              <p:nvPr/>
            </p:nvSpPr>
            <p:spPr>
              <a:xfrm>
                <a:off x="3431300" y="4364700"/>
                <a:ext cx="22390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8956" h="3013" extrusionOk="0">
                    <a:moveTo>
                      <a:pt x="8955" y="1"/>
                    </a:moveTo>
                    <a:lnTo>
                      <a:pt x="0" y="1179"/>
                    </a:lnTo>
                    <a:lnTo>
                      <a:pt x="943" y="3012"/>
                    </a:lnTo>
                    <a:lnTo>
                      <a:pt x="8929" y="420"/>
                    </a:lnTo>
                    <a:lnTo>
                      <a:pt x="89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953;p58">
                <a:extLst>
                  <a:ext uri="{FF2B5EF4-FFF2-40B4-BE49-F238E27FC236}">
                    <a16:creationId xmlns:a16="http://schemas.microsoft.com/office/drawing/2014/main" id="{E5EE1116-E8E6-4661-8919-4C6E9683A433}"/>
                  </a:ext>
                </a:extLst>
              </p:cNvPr>
              <p:cNvSpPr/>
              <p:nvPr/>
            </p:nvSpPr>
            <p:spPr>
              <a:xfrm>
                <a:off x="3437850" y="4229850"/>
                <a:ext cx="231750" cy="176775"/>
              </a:xfrm>
              <a:custGeom>
                <a:avLst/>
                <a:gdLst/>
                <a:ahLst/>
                <a:cxnLst/>
                <a:rect l="l" t="t" r="r" b="b"/>
                <a:pathLst>
                  <a:path w="9270" h="7071" extrusionOk="0">
                    <a:moveTo>
                      <a:pt x="9269" y="1"/>
                    </a:moveTo>
                    <a:lnTo>
                      <a:pt x="2252" y="1022"/>
                    </a:lnTo>
                    <a:lnTo>
                      <a:pt x="472" y="1677"/>
                    </a:lnTo>
                    <a:lnTo>
                      <a:pt x="0" y="7071"/>
                    </a:lnTo>
                    <a:lnTo>
                      <a:pt x="0" y="7071"/>
                    </a:lnTo>
                    <a:lnTo>
                      <a:pt x="2331" y="6678"/>
                    </a:lnTo>
                    <a:lnTo>
                      <a:pt x="9217" y="4845"/>
                    </a:lnTo>
                    <a:lnTo>
                      <a:pt x="92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54;p58">
                <a:extLst>
                  <a:ext uri="{FF2B5EF4-FFF2-40B4-BE49-F238E27FC236}">
                    <a16:creationId xmlns:a16="http://schemas.microsoft.com/office/drawing/2014/main" id="{A71876A2-1B44-463B-AC7D-ED69520A2B41}"/>
                  </a:ext>
                </a:extLst>
              </p:cNvPr>
              <p:cNvSpPr/>
              <p:nvPr/>
            </p:nvSpPr>
            <p:spPr>
              <a:xfrm>
                <a:off x="2694200" y="4248850"/>
                <a:ext cx="763300" cy="169550"/>
              </a:xfrm>
              <a:custGeom>
                <a:avLst/>
                <a:gdLst/>
                <a:ahLst/>
                <a:cxnLst/>
                <a:rect l="l" t="t" r="r" b="b"/>
                <a:pathLst>
                  <a:path w="30532" h="6782" extrusionOk="0">
                    <a:moveTo>
                      <a:pt x="603" y="0"/>
                    </a:moveTo>
                    <a:lnTo>
                      <a:pt x="1" y="6651"/>
                    </a:lnTo>
                    <a:lnTo>
                      <a:pt x="30087" y="6782"/>
                    </a:lnTo>
                    <a:lnTo>
                      <a:pt x="30532" y="733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55;p58">
                <a:extLst>
                  <a:ext uri="{FF2B5EF4-FFF2-40B4-BE49-F238E27FC236}">
                    <a16:creationId xmlns:a16="http://schemas.microsoft.com/office/drawing/2014/main" id="{37E1AF3E-7781-41CE-AE04-633DBBA4B6EE}"/>
                  </a:ext>
                </a:extLst>
              </p:cNvPr>
              <p:cNvSpPr/>
              <p:nvPr/>
            </p:nvSpPr>
            <p:spPr>
              <a:xfrm>
                <a:off x="2707950" y="4413800"/>
                <a:ext cx="756750" cy="111325"/>
              </a:xfrm>
              <a:custGeom>
                <a:avLst/>
                <a:gdLst/>
                <a:ahLst/>
                <a:cxnLst/>
                <a:rect l="l" t="t" r="r" b="b"/>
                <a:pathLst>
                  <a:path w="30270" h="4453" extrusionOk="0">
                    <a:moveTo>
                      <a:pt x="315" y="1"/>
                    </a:moveTo>
                    <a:lnTo>
                      <a:pt x="1" y="4138"/>
                    </a:lnTo>
                    <a:lnTo>
                      <a:pt x="29798" y="4452"/>
                    </a:lnTo>
                    <a:lnTo>
                      <a:pt x="30270" y="184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56;p58">
                <a:extLst>
                  <a:ext uri="{FF2B5EF4-FFF2-40B4-BE49-F238E27FC236}">
                    <a16:creationId xmlns:a16="http://schemas.microsoft.com/office/drawing/2014/main" id="{B65711D7-C055-4E5F-9242-E4587278CA5D}"/>
                  </a:ext>
                </a:extLst>
              </p:cNvPr>
              <p:cNvSpPr/>
              <p:nvPr/>
            </p:nvSpPr>
            <p:spPr>
              <a:xfrm>
                <a:off x="3437850" y="4347025"/>
                <a:ext cx="23370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9348" h="2855" extrusionOk="0">
                    <a:moveTo>
                      <a:pt x="9348" y="1"/>
                    </a:moveTo>
                    <a:lnTo>
                      <a:pt x="0" y="2384"/>
                    </a:lnTo>
                    <a:lnTo>
                      <a:pt x="341" y="2855"/>
                    </a:lnTo>
                    <a:lnTo>
                      <a:pt x="9322" y="472"/>
                    </a:lnTo>
                    <a:lnTo>
                      <a:pt x="934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57;p58">
                <a:extLst>
                  <a:ext uri="{FF2B5EF4-FFF2-40B4-BE49-F238E27FC236}">
                    <a16:creationId xmlns:a16="http://schemas.microsoft.com/office/drawing/2014/main" id="{C6BA1E07-4726-4315-920F-153ABE70AB2A}"/>
                  </a:ext>
                </a:extLst>
              </p:cNvPr>
              <p:cNvSpPr/>
              <p:nvPr/>
            </p:nvSpPr>
            <p:spPr>
              <a:xfrm>
                <a:off x="2709250" y="4215450"/>
                <a:ext cx="964275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38571" h="2620" extrusionOk="0">
                    <a:moveTo>
                      <a:pt x="3955" y="1"/>
                    </a:moveTo>
                    <a:lnTo>
                      <a:pt x="1" y="1336"/>
                    </a:lnTo>
                    <a:lnTo>
                      <a:pt x="29746" y="2619"/>
                    </a:lnTo>
                    <a:lnTo>
                      <a:pt x="38571" y="577"/>
                    </a:lnTo>
                    <a:lnTo>
                      <a:pt x="38571" y="106"/>
                    </a:lnTo>
                    <a:lnTo>
                      <a:pt x="39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58;p58">
                <a:extLst>
                  <a:ext uri="{FF2B5EF4-FFF2-40B4-BE49-F238E27FC236}">
                    <a16:creationId xmlns:a16="http://schemas.microsoft.com/office/drawing/2014/main" id="{742B96C4-6622-4775-B370-AD8D0E6FB102}"/>
                  </a:ext>
                </a:extLst>
              </p:cNvPr>
              <p:cNvSpPr/>
              <p:nvPr/>
            </p:nvSpPr>
            <p:spPr>
              <a:xfrm>
                <a:off x="3427375" y="4132975"/>
                <a:ext cx="21800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4845" extrusionOk="0">
                    <a:moveTo>
                      <a:pt x="8720" y="1"/>
                    </a:moveTo>
                    <a:lnTo>
                      <a:pt x="0" y="1703"/>
                    </a:lnTo>
                    <a:lnTo>
                      <a:pt x="0" y="4845"/>
                    </a:lnTo>
                    <a:lnTo>
                      <a:pt x="8458" y="3143"/>
                    </a:lnTo>
                    <a:lnTo>
                      <a:pt x="87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959;p58">
                <a:extLst>
                  <a:ext uri="{FF2B5EF4-FFF2-40B4-BE49-F238E27FC236}">
                    <a16:creationId xmlns:a16="http://schemas.microsoft.com/office/drawing/2014/main" id="{9B296849-FF94-451A-A494-B74A59A2C74C}"/>
                  </a:ext>
                </a:extLst>
              </p:cNvPr>
              <p:cNvSpPr/>
              <p:nvPr/>
            </p:nvSpPr>
            <p:spPr>
              <a:xfrm>
                <a:off x="2734800" y="4180100"/>
                <a:ext cx="708300" cy="83825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3353" extrusionOk="0">
                    <a:moveTo>
                      <a:pt x="28332" y="1"/>
                    </a:moveTo>
                    <a:lnTo>
                      <a:pt x="53" y="27"/>
                    </a:lnTo>
                    <a:lnTo>
                      <a:pt x="0" y="2724"/>
                    </a:lnTo>
                    <a:lnTo>
                      <a:pt x="27939" y="3352"/>
                    </a:lnTo>
                    <a:lnTo>
                      <a:pt x="283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960;p58">
                <a:extLst>
                  <a:ext uri="{FF2B5EF4-FFF2-40B4-BE49-F238E27FC236}">
                    <a16:creationId xmlns:a16="http://schemas.microsoft.com/office/drawing/2014/main" id="{45301162-1E2F-4E27-BBB7-06D096BCC1C1}"/>
                  </a:ext>
                </a:extLst>
              </p:cNvPr>
              <p:cNvSpPr/>
              <p:nvPr/>
            </p:nvSpPr>
            <p:spPr>
              <a:xfrm>
                <a:off x="3427375" y="4205650"/>
                <a:ext cx="21670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8668" h="2331" extrusionOk="0">
                    <a:moveTo>
                      <a:pt x="8667" y="0"/>
                    </a:moveTo>
                    <a:lnTo>
                      <a:pt x="0" y="1938"/>
                    </a:lnTo>
                    <a:lnTo>
                      <a:pt x="236" y="2330"/>
                    </a:lnTo>
                    <a:lnTo>
                      <a:pt x="8615" y="445"/>
                    </a:lnTo>
                    <a:lnTo>
                      <a:pt x="8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961;p58">
                <a:extLst>
                  <a:ext uri="{FF2B5EF4-FFF2-40B4-BE49-F238E27FC236}">
                    <a16:creationId xmlns:a16="http://schemas.microsoft.com/office/drawing/2014/main" id="{4279306C-E4B2-46C2-BF23-16E0ABAC0917}"/>
                  </a:ext>
                </a:extLst>
              </p:cNvPr>
              <p:cNvSpPr/>
              <p:nvPr/>
            </p:nvSpPr>
            <p:spPr>
              <a:xfrm>
                <a:off x="2736100" y="4116625"/>
                <a:ext cx="9250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000" h="3169" extrusionOk="0">
                    <a:moveTo>
                      <a:pt x="8668" y="0"/>
                    </a:moveTo>
                    <a:lnTo>
                      <a:pt x="1" y="2566"/>
                    </a:lnTo>
                    <a:lnTo>
                      <a:pt x="472" y="3168"/>
                    </a:lnTo>
                    <a:lnTo>
                      <a:pt x="28018" y="2854"/>
                    </a:lnTo>
                    <a:lnTo>
                      <a:pt x="36999" y="602"/>
                    </a:lnTo>
                    <a:lnTo>
                      <a:pt x="8668" y="0"/>
                    </a:lnTo>
                    <a:close/>
                  </a:path>
                </a:pathLst>
              </a:custGeom>
              <a:solidFill>
                <a:srgbClr val="B84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962;p58">
                <a:extLst>
                  <a:ext uri="{FF2B5EF4-FFF2-40B4-BE49-F238E27FC236}">
                    <a16:creationId xmlns:a16="http://schemas.microsoft.com/office/drawing/2014/main" id="{4553BCFA-594A-41D2-B658-38410DA66FD4}"/>
                  </a:ext>
                </a:extLst>
              </p:cNvPr>
              <p:cNvSpPr/>
              <p:nvPr/>
            </p:nvSpPr>
            <p:spPr>
              <a:xfrm>
                <a:off x="3460100" y="3954275"/>
                <a:ext cx="261875" cy="22847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9139" extrusionOk="0">
                    <a:moveTo>
                      <a:pt x="10474" y="0"/>
                    </a:moveTo>
                    <a:lnTo>
                      <a:pt x="3902" y="1100"/>
                    </a:lnTo>
                    <a:lnTo>
                      <a:pt x="367" y="2593"/>
                    </a:lnTo>
                    <a:lnTo>
                      <a:pt x="0" y="9139"/>
                    </a:lnTo>
                    <a:lnTo>
                      <a:pt x="3666" y="8458"/>
                    </a:lnTo>
                    <a:lnTo>
                      <a:pt x="9820" y="6887"/>
                    </a:lnTo>
                    <a:lnTo>
                      <a:pt x="104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963;p58">
                <a:extLst>
                  <a:ext uri="{FF2B5EF4-FFF2-40B4-BE49-F238E27FC236}">
                    <a16:creationId xmlns:a16="http://schemas.microsoft.com/office/drawing/2014/main" id="{93776E52-AF4F-4D9D-A031-10EFED775BF5}"/>
                  </a:ext>
                </a:extLst>
              </p:cNvPr>
              <p:cNvSpPr/>
              <p:nvPr/>
            </p:nvSpPr>
            <p:spPr>
              <a:xfrm>
                <a:off x="2694850" y="3943800"/>
                <a:ext cx="102972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41189" h="10160" extrusionOk="0">
                    <a:moveTo>
                      <a:pt x="41189" y="0"/>
                    </a:moveTo>
                    <a:lnTo>
                      <a:pt x="9637" y="891"/>
                    </a:lnTo>
                    <a:lnTo>
                      <a:pt x="263" y="3666"/>
                    </a:lnTo>
                    <a:lnTo>
                      <a:pt x="1" y="9819"/>
                    </a:lnTo>
                    <a:lnTo>
                      <a:pt x="31056" y="10160"/>
                    </a:lnTo>
                    <a:lnTo>
                      <a:pt x="40587" y="7411"/>
                    </a:lnTo>
                    <a:lnTo>
                      <a:pt x="40639" y="6834"/>
                    </a:lnTo>
                    <a:lnTo>
                      <a:pt x="40639" y="6834"/>
                    </a:lnTo>
                    <a:lnTo>
                      <a:pt x="31448" y="9348"/>
                    </a:lnTo>
                    <a:lnTo>
                      <a:pt x="31448" y="9348"/>
                    </a:lnTo>
                    <a:lnTo>
                      <a:pt x="31893" y="3378"/>
                    </a:lnTo>
                    <a:lnTo>
                      <a:pt x="41189" y="576"/>
                    </a:lnTo>
                    <a:lnTo>
                      <a:pt x="411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964;p58">
                <a:extLst>
                  <a:ext uri="{FF2B5EF4-FFF2-40B4-BE49-F238E27FC236}">
                    <a16:creationId xmlns:a16="http://schemas.microsoft.com/office/drawing/2014/main" id="{2BFD1B5B-1CF9-46E7-8AA6-FA7F4CD7BF43}"/>
                  </a:ext>
                </a:extLst>
              </p:cNvPr>
              <p:cNvSpPr/>
              <p:nvPr/>
            </p:nvSpPr>
            <p:spPr>
              <a:xfrm>
                <a:off x="3464675" y="3924825"/>
                <a:ext cx="261225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3771" extrusionOk="0">
                    <a:moveTo>
                      <a:pt x="9322" y="0"/>
                    </a:moveTo>
                    <a:lnTo>
                      <a:pt x="1" y="3116"/>
                    </a:lnTo>
                    <a:lnTo>
                      <a:pt x="105" y="3771"/>
                    </a:lnTo>
                    <a:lnTo>
                      <a:pt x="10448" y="628"/>
                    </a:lnTo>
                    <a:lnTo>
                      <a:pt x="10448" y="79"/>
                    </a:lnTo>
                    <a:lnTo>
                      <a:pt x="93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965;p58">
                <a:extLst>
                  <a:ext uri="{FF2B5EF4-FFF2-40B4-BE49-F238E27FC236}">
                    <a16:creationId xmlns:a16="http://schemas.microsoft.com/office/drawing/2014/main" id="{D3175E2B-BD2C-4A06-9C69-1B53433EAA1F}"/>
                  </a:ext>
                </a:extLst>
              </p:cNvPr>
              <p:cNvSpPr/>
              <p:nvPr/>
            </p:nvSpPr>
            <p:spPr>
              <a:xfrm>
                <a:off x="3450275" y="3858050"/>
                <a:ext cx="266450" cy="148625"/>
              </a:xfrm>
              <a:custGeom>
                <a:avLst/>
                <a:gdLst/>
                <a:ahLst/>
                <a:cxnLst/>
                <a:rect l="l" t="t" r="r" b="b"/>
                <a:pathLst>
                  <a:path w="10658" h="5945" extrusionOk="0">
                    <a:moveTo>
                      <a:pt x="10658" y="0"/>
                    </a:moveTo>
                    <a:lnTo>
                      <a:pt x="6652" y="79"/>
                    </a:lnTo>
                    <a:lnTo>
                      <a:pt x="1" y="2304"/>
                    </a:lnTo>
                    <a:lnTo>
                      <a:pt x="79" y="5944"/>
                    </a:lnTo>
                    <a:lnTo>
                      <a:pt x="10317" y="2880"/>
                    </a:lnTo>
                    <a:lnTo>
                      <a:pt x="106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966;p58">
                <a:extLst>
                  <a:ext uri="{FF2B5EF4-FFF2-40B4-BE49-F238E27FC236}">
                    <a16:creationId xmlns:a16="http://schemas.microsoft.com/office/drawing/2014/main" id="{B62BFFC0-550D-461A-B758-7D05041251E5}"/>
                  </a:ext>
                </a:extLst>
              </p:cNvPr>
              <p:cNvSpPr/>
              <p:nvPr/>
            </p:nvSpPr>
            <p:spPr>
              <a:xfrm>
                <a:off x="2741350" y="3918275"/>
                <a:ext cx="72860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29144" h="4059" extrusionOk="0">
                    <a:moveTo>
                      <a:pt x="29143" y="0"/>
                    </a:moveTo>
                    <a:lnTo>
                      <a:pt x="105" y="524"/>
                    </a:lnTo>
                    <a:lnTo>
                      <a:pt x="0" y="4059"/>
                    </a:lnTo>
                    <a:lnTo>
                      <a:pt x="29038" y="4033"/>
                    </a:lnTo>
                    <a:lnTo>
                      <a:pt x="291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967;p58">
                <a:extLst>
                  <a:ext uri="{FF2B5EF4-FFF2-40B4-BE49-F238E27FC236}">
                    <a16:creationId xmlns:a16="http://schemas.microsoft.com/office/drawing/2014/main" id="{445FD08B-DC29-4C54-9E25-479A15336558}"/>
                  </a:ext>
                </a:extLst>
              </p:cNvPr>
              <p:cNvSpPr/>
              <p:nvPr/>
            </p:nvSpPr>
            <p:spPr>
              <a:xfrm>
                <a:off x="2743950" y="3831200"/>
                <a:ext cx="986525" cy="100175"/>
              </a:xfrm>
              <a:custGeom>
                <a:avLst/>
                <a:gdLst/>
                <a:ahLst/>
                <a:cxnLst/>
                <a:rect l="l" t="t" r="r" b="b"/>
                <a:pathLst>
                  <a:path w="39461" h="4007" extrusionOk="0">
                    <a:moveTo>
                      <a:pt x="39461" y="1"/>
                    </a:moveTo>
                    <a:lnTo>
                      <a:pt x="11548" y="891"/>
                    </a:lnTo>
                    <a:lnTo>
                      <a:pt x="1" y="4007"/>
                    </a:lnTo>
                    <a:lnTo>
                      <a:pt x="1" y="4007"/>
                    </a:lnTo>
                    <a:lnTo>
                      <a:pt x="28777" y="3981"/>
                    </a:lnTo>
                    <a:lnTo>
                      <a:pt x="39356" y="996"/>
                    </a:lnTo>
                    <a:lnTo>
                      <a:pt x="39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968;p58">
                <a:extLst>
                  <a:ext uri="{FF2B5EF4-FFF2-40B4-BE49-F238E27FC236}">
                    <a16:creationId xmlns:a16="http://schemas.microsoft.com/office/drawing/2014/main" id="{24FFE454-B605-4B6E-B407-6BCD667242E4}"/>
                  </a:ext>
                </a:extLst>
              </p:cNvPr>
              <p:cNvSpPr/>
              <p:nvPr/>
            </p:nvSpPr>
            <p:spPr>
              <a:xfrm>
                <a:off x="3452250" y="4464200"/>
                <a:ext cx="208850" cy="60925"/>
              </a:xfrm>
              <a:custGeom>
                <a:avLst/>
                <a:gdLst/>
                <a:ahLst/>
                <a:cxnLst/>
                <a:rect l="l" t="t" r="r" b="b"/>
                <a:pathLst>
                  <a:path w="8354" h="2437" extrusionOk="0">
                    <a:moveTo>
                      <a:pt x="8248" y="1"/>
                    </a:moveTo>
                    <a:lnTo>
                      <a:pt x="0" y="1965"/>
                    </a:lnTo>
                    <a:lnTo>
                      <a:pt x="26" y="2436"/>
                    </a:lnTo>
                    <a:lnTo>
                      <a:pt x="8353" y="367"/>
                    </a:lnTo>
                    <a:lnTo>
                      <a:pt x="82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1969;p58">
              <a:extLst>
                <a:ext uri="{FF2B5EF4-FFF2-40B4-BE49-F238E27FC236}">
                  <a16:creationId xmlns:a16="http://schemas.microsoft.com/office/drawing/2014/main" id="{8C69476F-0EE3-45AE-A796-8135A0C4DEFF}"/>
                </a:ext>
              </a:extLst>
            </p:cNvPr>
            <p:cNvSpPr/>
            <p:nvPr/>
          </p:nvSpPr>
          <p:spPr>
            <a:xfrm>
              <a:off x="7473770" y="4386988"/>
              <a:ext cx="743900" cy="10291"/>
            </a:xfrm>
            <a:custGeom>
              <a:avLst/>
              <a:gdLst/>
              <a:ahLst/>
              <a:cxnLst/>
              <a:rect l="l" t="t" r="r" b="b"/>
              <a:pathLst>
                <a:path w="22048" h="305" extrusionOk="0">
                  <a:moveTo>
                    <a:pt x="148" y="0"/>
                  </a:moveTo>
                  <a:lnTo>
                    <a:pt x="1" y="304"/>
                  </a:lnTo>
                  <a:lnTo>
                    <a:pt x="22047" y="304"/>
                  </a:lnTo>
                  <a:lnTo>
                    <a:pt x="2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70;p58">
              <a:extLst>
                <a:ext uri="{FF2B5EF4-FFF2-40B4-BE49-F238E27FC236}">
                  <a16:creationId xmlns:a16="http://schemas.microsoft.com/office/drawing/2014/main" id="{C9C12403-6250-4D24-9E74-627E539FDE05}"/>
                </a:ext>
              </a:extLst>
            </p:cNvPr>
            <p:cNvSpPr/>
            <p:nvPr/>
          </p:nvSpPr>
          <p:spPr>
            <a:xfrm>
              <a:off x="7380220" y="4527290"/>
              <a:ext cx="743900" cy="10291"/>
            </a:xfrm>
            <a:custGeom>
              <a:avLst/>
              <a:gdLst/>
              <a:ahLst/>
              <a:cxnLst/>
              <a:rect l="l" t="t" r="r" b="b"/>
              <a:pathLst>
                <a:path w="22048" h="305" extrusionOk="0">
                  <a:moveTo>
                    <a:pt x="148" y="0"/>
                  </a:moveTo>
                  <a:lnTo>
                    <a:pt x="1" y="304"/>
                  </a:lnTo>
                  <a:lnTo>
                    <a:pt x="22047" y="304"/>
                  </a:lnTo>
                  <a:lnTo>
                    <a:pt x="2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71;p58">
              <a:extLst>
                <a:ext uri="{FF2B5EF4-FFF2-40B4-BE49-F238E27FC236}">
                  <a16:creationId xmlns:a16="http://schemas.microsoft.com/office/drawing/2014/main" id="{8BB7777B-DC71-4BBB-909D-5E4E760A41D5}"/>
                </a:ext>
              </a:extLst>
            </p:cNvPr>
            <p:cNvSpPr/>
            <p:nvPr/>
          </p:nvSpPr>
          <p:spPr>
            <a:xfrm>
              <a:off x="7409995" y="4837715"/>
              <a:ext cx="743900" cy="10291"/>
            </a:xfrm>
            <a:custGeom>
              <a:avLst/>
              <a:gdLst/>
              <a:ahLst/>
              <a:cxnLst/>
              <a:rect l="l" t="t" r="r" b="b"/>
              <a:pathLst>
                <a:path w="22048" h="305" extrusionOk="0">
                  <a:moveTo>
                    <a:pt x="148" y="0"/>
                  </a:moveTo>
                  <a:lnTo>
                    <a:pt x="1" y="304"/>
                  </a:lnTo>
                  <a:lnTo>
                    <a:pt x="22047" y="304"/>
                  </a:lnTo>
                  <a:lnTo>
                    <a:pt x="2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72;p58">
              <a:extLst>
                <a:ext uri="{FF2B5EF4-FFF2-40B4-BE49-F238E27FC236}">
                  <a16:creationId xmlns:a16="http://schemas.microsoft.com/office/drawing/2014/main" id="{AA11BE15-41B1-4C7A-B3C4-A2999B3D61EB}"/>
                </a:ext>
              </a:extLst>
            </p:cNvPr>
            <p:cNvSpPr/>
            <p:nvPr/>
          </p:nvSpPr>
          <p:spPr>
            <a:xfrm>
              <a:off x="7454645" y="5043965"/>
              <a:ext cx="743900" cy="10291"/>
            </a:xfrm>
            <a:custGeom>
              <a:avLst/>
              <a:gdLst/>
              <a:ahLst/>
              <a:cxnLst/>
              <a:rect l="l" t="t" r="r" b="b"/>
              <a:pathLst>
                <a:path w="22048" h="305" extrusionOk="0">
                  <a:moveTo>
                    <a:pt x="148" y="0"/>
                  </a:moveTo>
                  <a:lnTo>
                    <a:pt x="1" y="304"/>
                  </a:lnTo>
                  <a:lnTo>
                    <a:pt x="22047" y="304"/>
                  </a:lnTo>
                  <a:lnTo>
                    <a:pt x="2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08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Anuitas</a:t>
            </a:r>
            <a:r>
              <a:rPr lang="en-ID" dirty="0"/>
              <a:t> </a:t>
            </a:r>
            <a:r>
              <a:rPr lang="en-ID" dirty="0" err="1"/>
              <a:t>Berjangka</a:t>
            </a:r>
            <a:endParaRPr dirty="0"/>
          </a:p>
        </p:txBody>
      </p:sp>
      <p:sp>
        <p:nvSpPr>
          <p:cNvPr id="1384" name="Google Shape;1384;p47"/>
          <p:cNvSpPr txBox="1">
            <a:spLocks noGrp="1"/>
          </p:cNvSpPr>
          <p:nvPr>
            <p:ph type="subTitle" idx="1"/>
          </p:nvPr>
        </p:nvSpPr>
        <p:spPr>
          <a:xfrm>
            <a:off x="4587650" y="2218825"/>
            <a:ext cx="31671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yg </a:t>
            </a:r>
            <a:r>
              <a:rPr lang="en-US" dirty="0" err="1"/>
              <a:t>dilakukan</a:t>
            </a:r>
            <a:r>
              <a:rPr lang="en-US" dirty="0"/>
              <a:t> selama paling lama tahun yg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tahun dg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itu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385" name="Google Shape;1385;p47"/>
          <p:cNvSpPr txBox="1">
            <a:spLocks noGrp="1"/>
          </p:cNvSpPr>
          <p:nvPr>
            <p:ph type="subTitle" idx="2"/>
          </p:nvPr>
        </p:nvSpPr>
        <p:spPr>
          <a:xfrm>
            <a:off x="720001" y="2218825"/>
            <a:ext cx="31671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yg </a:t>
            </a:r>
            <a:r>
              <a:rPr lang="en-US" dirty="0" err="1"/>
              <a:t>dilakukan</a:t>
            </a:r>
            <a:r>
              <a:rPr lang="en-US" dirty="0"/>
              <a:t> selama paling lama tahun yg </a:t>
            </a:r>
            <a:r>
              <a:rPr lang="en-US" dirty="0" err="1"/>
              <a:t>dilakukan</a:t>
            </a:r>
            <a:r>
              <a:rPr lang="en-US" dirty="0"/>
              <a:t> di awal tahun dg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itu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</a:t>
            </a:r>
            <a:endParaRPr lang="en-ID" dirty="0"/>
          </a:p>
          <a:p>
            <a:pPr marL="0" indent="0"/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6" name="Google Shape;1386;p47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720000" y="1812325"/>
                <a:ext cx="3437330" cy="5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indent="0"/>
                <a:r>
                  <a:rPr lang="en-US" sz="1600" dirty="0" err="1"/>
                  <a:t>Anuitas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sementara</a:t>
                </a:r>
                <a:r>
                  <a:rPr lang="en-US" sz="1600" dirty="0"/>
                  <a:t> awal tahun: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/>
                        </m:ctrlPr>
                      </m:sSubPr>
                      <m:e>
                        <m:r>
                          <a:rPr lang="en-US" sz="1600" i="1"/>
                          <m:t>𝑎</m:t>
                        </m:r>
                      </m:e>
                      <m:sub>
                        <m:r>
                          <a:rPr lang="en-US" sz="1600" i="1"/>
                          <m:t>𝑥</m:t>
                        </m:r>
                        <m:r>
                          <a:rPr lang="en-US" sz="1600" i="1"/>
                          <m:t>:</m:t>
                        </m:r>
                        <m:r>
                          <a:rPr lang="en-US" sz="1600" i="1"/>
                          <m:t>𝑛</m:t>
                        </m:r>
                      </m:sub>
                    </m:sSub>
                  </m:oMath>
                </a14:m>
                <a:endParaRPr lang="en-ID" sz="1600" dirty="0"/>
              </a:p>
            </p:txBody>
          </p:sp>
        </mc:Choice>
        <mc:Fallback>
          <p:sp>
            <p:nvSpPr>
              <p:cNvPr id="1386" name="Google Shape;1386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720000" y="1812325"/>
                <a:ext cx="3437330" cy="558900"/>
              </a:xfrm>
              <a:prstGeom prst="rect">
                <a:avLst/>
              </a:prstGeom>
              <a:blipFill>
                <a:blip r:embed="rId3"/>
                <a:stretch>
                  <a:fillRect l="-887" b="-1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8" name="Google Shape;1388;p47"/>
          <p:cNvGrpSpPr/>
          <p:nvPr/>
        </p:nvGrpSpPr>
        <p:grpSpPr>
          <a:xfrm rot="-5400000">
            <a:off x="7240517" y="3115313"/>
            <a:ext cx="1579808" cy="4064412"/>
            <a:chOff x="-4289258" y="56613"/>
            <a:chExt cx="1579808" cy="4064413"/>
          </a:xfrm>
        </p:grpSpPr>
        <p:sp>
          <p:nvSpPr>
            <p:cNvPr id="1389" name="Google Shape;1389;p47"/>
            <p:cNvSpPr/>
            <p:nvPr/>
          </p:nvSpPr>
          <p:spPr>
            <a:xfrm>
              <a:off x="-4289258" y="56625"/>
              <a:ext cx="1579800" cy="40644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0" name="Google Shape;1390;p47"/>
            <p:cNvCxnSpPr/>
            <p:nvPr/>
          </p:nvCxnSpPr>
          <p:spPr>
            <a:xfrm>
              <a:off x="-40634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47"/>
            <p:cNvCxnSpPr/>
            <p:nvPr/>
          </p:nvCxnSpPr>
          <p:spPr>
            <a:xfrm>
              <a:off x="-38376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7"/>
            <p:cNvCxnSpPr/>
            <p:nvPr/>
          </p:nvCxnSpPr>
          <p:spPr>
            <a:xfrm>
              <a:off x="-36118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7"/>
            <p:cNvCxnSpPr/>
            <p:nvPr/>
          </p:nvCxnSpPr>
          <p:spPr>
            <a:xfrm>
              <a:off x="-33860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7"/>
            <p:cNvCxnSpPr/>
            <p:nvPr/>
          </p:nvCxnSpPr>
          <p:spPr>
            <a:xfrm>
              <a:off x="-31602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7"/>
            <p:cNvCxnSpPr/>
            <p:nvPr/>
          </p:nvCxnSpPr>
          <p:spPr>
            <a:xfrm>
              <a:off x="-29344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47"/>
            <p:cNvCxnSpPr/>
            <p:nvPr/>
          </p:nvCxnSpPr>
          <p:spPr>
            <a:xfrm>
              <a:off x="-4289250" y="282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7"/>
            <p:cNvCxnSpPr/>
            <p:nvPr/>
          </p:nvCxnSpPr>
          <p:spPr>
            <a:xfrm>
              <a:off x="-4289250" y="508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7"/>
            <p:cNvCxnSpPr/>
            <p:nvPr/>
          </p:nvCxnSpPr>
          <p:spPr>
            <a:xfrm>
              <a:off x="-4289250" y="734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7"/>
            <p:cNvCxnSpPr/>
            <p:nvPr/>
          </p:nvCxnSpPr>
          <p:spPr>
            <a:xfrm>
              <a:off x="-4289250" y="959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7"/>
            <p:cNvCxnSpPr/>
            <p:nvPr/>
          </p:nvCxnSpPr>
          <p:spPr>
            <a:xfrm>
              <a:off x="-4289250" y="1411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47"/>
            <p:cNvCxnSpPr/>
            <p:nvPr/>
          </p:nvCxnSpPr>
          <p:spPr>
            <a:xfrm>
              <a:off x="-4289250" y="1637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47"/>
            <p:cNvCxnSpPr/>
            <p:nvPr/>
          </p:nvCxnSpPr>
          <p:spPr>
            <a:xfrm>
              <a:off x="-4289250" y="1185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47"/>
            <p:cNvCxnSpPr/>
            <p:nvPr/>
          </p:nvCxnSpPr>
          <p:spPr>
            <a:xfrm>
              <a:off x="-4289250" y="1863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47"/>
            <p:cNvCxnSpPr/>
            <p:nvPr/>
          </p:nvCxnSpPr>
          <p:spPr>
            <a:xfrm>
              <a:off x="-4289250" y="2088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47"/>
            <p:cNvCxnSpPr/>
            <p:nvPr/>
          </p:nvCxnSpPr>
          <p:spPr>
            <a:xfrm>
              <a:off x="-4289250" y="2314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47"/>
            <p:cNvCxnSpPr/>
            <p:nvPr/>
          </p:nvCxnSpPr>
          <p:spPr>
            <a:xfrm>
              <a:off x="-4289250" y="2766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47"/>
            <p:cNvCxnSpPr/>
            <p:nvPr/>
          </p:nvCxnSpPr>
          <p:spPr>
            <a:xfrm>
              <a:off x="-4289250" y="2540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47"/>
            <p:cNvCxnSpPr/>
            <p:nvPr/>
          </p:nvCxnSpPr>
          <p:spPr>
            <a:xfrm>
              <a:off x="-4289250" y="2992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47"/>
            <p:cNvCxnSpPr/>
            <p:nvPr/>
          </p:nvCxnSpPr>
          <p:spPr>
            <a:xfrm>
              <a:off x="-4289250" y="3217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47"/>
            <p:cNvCxnSpPr/>
            <p:nvPr/>
          </p:nvCxnSpPr>
          <p:spPr>
            <a:xfrm>
              <a:off x="-4289250" y="3443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47"/>
            <p:cNvCxnSpPr/>
            <p:nvPr/>
          </p:nvCxnSpPr>
          <p:spPr>
            <a:xfrm>
              <a:off x="-4289250" y="3669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47"/>
            <p:cNvCxnSpPr/>
            <p:nvPr/>
          </p:nvCxnSpPr>
          <p:spPr>
            <a:xfrm>
              <a:off x="-4289250" y="3895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" name="Google Shape;1943;p58">
            <a:extLst>
              <a:ext uri="{FF2B5EF4-FFF2-40B4-BE49-F238E27FC236}">
                <a16:creationId xmlns:a16="http://schemas.microsoft.com/office/drawing/2014/main" id="{ABECC730-3ED1-4CE5-984D-A493BA57B1D9}"/>
              </a:ext>
            </a:extLst>
          </p:cNvPr>
          <p:cNvGrpSpPr/>
          <p:nvPr/>
        </p:nvGrpSpPr>
        <p:grpSpPr>
          <a:xfrm>
            <a:off x="7743806" y="1878528"/>
            <a:ext cx="1207077" cy="3264986"/>
            <a:chOff x="-1370550" y="687925"/>
            <a:chExt cx="1028700" cy="2782500"/>
          </a:xfrm>
        </p:grpSpPr>
        <p:sp>
          <p:nvSpPr>
            <p:cNvPr id="45" name="Google Shape;1944;p58">
              <a:extLst>
                <a:ext uri="{FF2B5EF4-FFF2-40B4-BE49-F238E27FC236}">
                  <a16:creationId xmlns:a16="http://schemas.microsoft.com/office/drawing/2014/main" id="{92362DBF-65EF-4F0B-99FA-48A8B51CE927}"/>
                </a:ext>
              </a:extLst>
            </p:cNvPr>
            <p:cNvSpPr/>
            <p:nvPr/>
          </p:nvSpPr>
          <p:spPr>
            <a:xfrm>
              <a:off x="-1370550" y="687925"/>
              <a:ext cx="1028700" cy="771600"/>
            </a:xfrm>
            <a:prstGeom prst="trapezoid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1945;p58">
              <a:extLst>
                <a:ext uri="{FF2B5EF4-FFF2-40B4-BE49-F238E27FC236}">
                  <a16:creationId xmlns:a16="http://schemas.microsoft.com/office/drawing/2014/main" id="{D88A9418-2001-4AE8-B4CD-156E134D1BCF}"/>
                </a:ext>
              </a:extLst>
            </p:cNvPr>
            <p:cNvCxnSpPr/>
            <p:nvPr/>
          </p:nvCxnSpPr>
          <p:spPr>
            <a:xfrm flipH="1">
              <a:off x="-1189925" y="687925"/>
              <a:ext cx="19770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1946;p58">
              <a:extLst>
                <a:ext uri="{FF2B5EF4-FFF2-40B4-BE49-F238E27FC236}">
                  <a16:creationId xmlns:a16="http://schemas.microsoft.com/office/drawing/2014/main" id="{AFC298DD-4767-4ACE-87C5-0195851B26E3}"/>
                </a:ext>
              </a:extLst>
            </p:cNvPr>
            <p:cNvCxnSpPr/>
            <p:nvPr/>
          </p:nvCxnSpPr>
          <p:spPr>
            <a:xfrm>
              <a:off x="-856200" y="687925"/>
              <a:ext cx="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947;p58">
              <a:extLst>
                <a:ext uri="{FF2B5EF4-FFF2-40B4-BE49-F238E27FC236}">
                  <a16:creationId xmlns:a16="http://schemas.microsoft.com/office/drawing/2014/main" id="{D6B15C90-E92E-49ED-8800-55AB3EC48D34}"/>
                </a:ext>
              </a:extLst>
            </p:cNvPr>
            <p:cNvCxnSpPr/>
            <p:nvPr/>
          </p:nvCxnSpPr>
          <p:spPr>
            <a:xfrm>
              <a:off x="-720175" y="687925"/>
              <a:ext cx="19770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1948;p58">
              <a:extLst>
                <a:ext uri="{FF2B5EF4-FFF2-40B4-BE49-F238E27FC236}">
                  <a16:creationId xmlns:a16="http://schemas.microsoft.com/office/drawing/2014/main" id="{B817EC7D-B730-47B4-AC8D-9A478D0834A4}"/>
                </a:ext>
              </a:extLst>
            </p:cNvPr>
            <p:cNvSpPr/>
            <p:nvPr/>
          </p:nvSpPr>
          <p:spPr>
            <a:xfrm>
              <a:off x="-884250" y="1459525"/>
              <a:ext cx="56100" cy="201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949;p58">
            <a:extLst>
              <a:ext uri="{FF2B5EF4-FFF2-40B4-BE49-F238E27FC236}">
                <a16:creationId xmlns:a16="http://schemas.microsoft.com/office/drawing/2014/main" id="{238337A0-29FE-4772-920B-25262AEAD52A}"/>
              </a:ext>
            </a:extLst>
          </p:cNvPr>
          <p:cNvGrpSpPr/>
          <p:nvPr/>
        </p:nvGrpSpPr>
        <p:grpSpPr>
          <a:xfrm>
            <a:off x="6673280" y="4248280"/>
            <a:ext cx="1351095" cy="904739"/>
            <a:chOff x="7302953" y="4248280"/>
            <a:chExt cx="1351095" cy="904739"/>
          </a:xfrm>
        </p:grpSpPr>
        <p:grpSp>
          <p:nvGrpSpPr>
            <p:cNvPr id="51" name="Google Shape;1950;p58">
              <a:extLst>
                <a:ext uri="{FF2B5EF4-FFF2-40B4-BE49-F238E27FC236}">
                  <a16:creationId xmlns:a16="http://schemas.microsoft.com/office/drawing/2014/main" id="{367D387E-5877-4EA7-8F60-2374CD5B6E8B}"/>
                </a:ext>
              </a:extLst>
            </p:cNvPr>
            <p:cNvGrpSpPr/>
            <p:nvPr/>
          </p:nvGrpSpPr>
          <p:grpSpPr>
            <a:xfrm>
              <a:off x="7302953" y="4248280"/>
              <a:ext cx="1351095" cy="904739"/>
              <a:chOff x="2694200" y="3831200"/>
              <a:chExt cx="1036275" cy="693925"/>
            </a:xfrm>
          </p:grpSpPr>
          <p:sp>
            <p:nvSpPr>
              <p:cNvPr id="56" name="Google Shape;1951;p58">
                <a:extLst>
                  <a:ext uri="{FF2B5EF4-FFF2-40B4-BE49-F238E27FC236}">
                    <a16:creationId xmlns:a16="http://schemas.microsoft.com/office/drawing/2014/main" id="{CB1C78E5-E0DE-4DA0-B4E1-5B85E02F30D8}"/>
                  </a:ext>
                </a:extLst>
              </p:cNvPr>
              <p:cNvSpPr/>
              <p:nvPr/>
            </p:nvSpPr>
            <p:spPr>
              <a:xfrm>
                <a:off x="3444400" y="4366675"/>
                <a:ext cx="208825" cy="154500"/>
              </a:xfrm>
              <a:custGeom>
                <a:avLst/>
                <a:gdLst/>
                <a:ahLst/>
                <a:cxnLst/>
                <a:rect l="l" t="t" r="r" b="b"/>
                <a:pathLst>
                  <a:path w="8353" h="6180" extrusionOk="0">
                    <a:moveTo>
                      <a:pt x="8353" y="0"/>
                    </a:moveTo>
                    <a:lnTo>
                      <a:pt x="445" y="2750"/>
                    </a:lnTo>
                    <a:lnTo>
                      <a:pt x="0" y="6180"/>
                    </a:lnTo>
                    <a:lnTo>
                      <a:pt x="8300" y="4033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952;p58">
                <a:extLst>
                  <a:ext uri="{FF2B5EF4-FFF2-40B4-BE49-F238E27FC236}">
                    <a16:creationId xmlns:a16="http://schemas.microsoft.com/office/drawing/2014/main" id="{8E305984-3455-43FA-9360-56C8F0DD108E}"/>
                  </a:ext>
                </a:extLst>
              </p:cNvPr>
              <p:cNvSpPr/>
              <p:nvPr/>
            </p:nvSpPr>
            <p:spPr>
              <a:xfrm>
                <a:off x="3431300" y="4364700"/>
                <a:ext cx="22390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8956" h="3013" extrusionOk="0">
                    <a:moveTo>
                      <a:pt x="8955" y="1"/>
                    </a:moveTo>
                    <a:lnTo>
                      <a:pt x="0" y="1179"/>
                    </a:lnTo>
                    <a:lnTo>
                      <a:pt x="943" y="3012"/>
                    </a:lnTo>
                    <a:lnTo>
                      <a:pt x="8929" y="420"/>
                    </a:lnTo>
                    <a:lnTo>
                      <a:pt x="89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953;p58">
                <a:extLst>
                  <a:ext uri="{FF2B5EF4-FFF2-40B4-BE49-F238E27FC236}">
                    <a16:creationId xmlns:a16="http://schemas.microsoft.com/office/drawing/2014/main" id="{E5EE1116-E8E6-4661-8919-4C6E9683A433}"/>
                  </a:ext>
                </a:extLst>
              </p:cNvPr>
              <p:cNvSpPr/>
              <p:nvPr/>
            </p:nvSpPr>
            <p:spPr>
              <a:xfrm>
                <a:off x="3437850" y="4229850"/>
                <a:ext cx="231750" cy="176775"/>
              </a:xfrm>
              <a:custGeom>
                <a:avLst/>
                <a:gdLst/>
                <a:ahLst/>
                <a:cxnLst/>
                <a:rect l="l" t="t" r="r" b="b"/>
                <a:pathLst>
                  <a:path w="9270" h="7071" extrusionOk="0">
                    <a:moveTo>
                      <a:pt x="9269" y="1"/>
                    </a:moveTo>
                    <a:lnTo>
                      <a:pt x="2252" y="1022"/>
                    </a:lnTo>
                    <a:lnTo>
                      <a:pt x="472" y="1677"/>
                    </a:lnTo>
                    <a:lnTo>
                      <a:pt x="0" y="7071"/>
                    </a:lnTo>
                    <a:lnTo>
                      <a:pt x="0" y="7071"/>
                    </a:lnTo>
                    <a:lnTo>
                      <a:pt x="2331" y="6678"/>
                    </a:lnTo>
                    <a:lnTo>
                      <a:pt x="9217" y="4845"/>
                    </a:lnTo>
                    <a:lnTo>
                      <a:pt x="92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54;p58">
                <a:extLst>
                  <a:ext uri="{FF2B5EF4-FFF2-40B4-BE49-F238E27FC236}">
                    <a16:creationId xmlns:a16="http://schemas.microsoft.com/office/drawing/2014/main" id="{A71876A2-1B44-463B-AC7D-ED69520A2B41}"/>
                  </a:ext>
                </a:extLst>
              </p:cNvPr>
              <p:cNvSpPr/>
              <p:nvPr/>
            </p:nvSpPr>
            <p:spPr>
              <a:xfrm>
                <a:off x="2694200" y="4248850"/>
                <a:ext cx="763300" cy="169550"/>
              </a:xfrm>
              <a:custGeom>
                <a:avLst/>
                <a:gdLst/>
                <a:ahLst/>
                <a:cxnLst/>
                <a:rect l="l" t="t" r="r" b="b"/>
                <a:pathLst>
                  <a:path w="30532" h="6782" extrusionOk="0">
                    <a:moveTo>
                      <a:pt x="603" y="0"/>
                    </a:moveTo>
                    <a:lnTo>
                      <a:pt x="1" y="6651"/>
                    </a:lnTo>
                    <a:lnTo>
                      <a:pt x="30087" y="6782"/>
                    </a:lnTo>
                    <a:lnTo>
                      <a:pt x="30532" y="733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55;p58">
                <a:extLst>
                  <a:ext uri="{FF2B5EF4-FFF2-40B4-BE49-F238E27FC236}">
                    <a16:creationId xmlns:a16="http://schemas.microsoft.com/office/drawing/2014/main" id="{37E1AF3E-7781-41CE-AE04-633DBBA4B6EE}"/>
                  </a:ext>
                </a:extLst>
              </p:cNvPr>
              <p:cNvSpPr/>
              <p:nvPr/>
            </p:nvSpPr>
            <p:spPr>
              <a:xfrm>
                <a:off x="2707950" y="4413800"/>
                <a:ext cx="756750" cy="111325"/>
              </a:xfrm>
              <a:custGeom>
                <a:avLst/>
                <a:gdLst/>
                <a:ahLst/>
                <a:cxnLst/>
                <a:rect l="l" t="t" r="r" b="b"/>
                <a:pathLst>
                  <a:path w="30270" h="4453" extrusionOk="0">
                    <a:moveTo>
                      <a:pt x="315" y="1"/>
                    </a:moveTo>
                    <a:lnTo>
                      <a:pt x="1" y="4138"/>
                    </a:lnTo>
                    <a:lnTo>
                      <a:pt x="29798" y="4452"/>
                    </a:lnTo>
                    <a:lnTo>
                      <a:pt x="30270" y="184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56;p58">
                <a:extLst>
                  <a:ext uri="{FF2B5EF4-FFF2-40B4-BE49-F238E27FC236}">
                    <a16:creationId xmlns:a16="http://schemas.microsoft.com/office/drawing/2014/main" id="{B65711D7-C055-4E5F-9242-E4587278CA5D}"/>
                  </a:ext>
                </a:extLst>
              </p:cNvPr>
              <p:cNvSpPr/>
              <p:nvPr/>
            </p:nvSpPr>
            <p:spPr>
              <a:xfrm>
                <a:off x="3437850" y="4347025"/>
                <a:ext cx="23370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9348" h="2855" extrusionOk="0">
                    <a:moveTo>
                      <a:pt x="9348" y="1"/>
                    </a:moveTo>
                    <a:lnTo>
                      <a:pt x="0" y="2384"/>
                    </a:lnTo>
                    <a:lnTo>
                      <a:pt x="341" y="2855"/>
                    </a:lnTo>
                    <a:lnTo>
                      <a:pt x="9322" y="472"/>
                    </a:lnTo>
                    <a:lnTo>
                      <a:pt x="934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57;p58">
                <a:extLst>
                  <a:ext uri="{FF2B5EF4-FFF2-40B4-BE49-F238E27FC236}">
                    <a16:creationId xmlns:a16="http://schemas.microsoft.com/office/drawing/2014/main" id="{C6BA1E07-4726-4315-920F-153ABE70AB2A}"/>
                  </a:ext>
                </a:extLst>
              </p:cNvPr>
              <p:cNvSpPr/>
              <p:nvPr/>
            </p:nvSpPr>
            <p:spPr>
              <a:xfrm>
                <a:off x="2709250" y="4215450"/>
                <a:ext cx="964275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38571" h="2620" extrusionOk="0">
                    <a:moveTo>
                      <a:pt x="3955" y="1"/>
                    </a:moveTo>
                    <a:lnTo>
                      <a:pt x="1" y="1336"/>
                    </a:lnTo>
                    <a:lnTo>
                      <a:pt x="29746" y="2619"/>
                    </a:lnTo>
                    <a:lnTo>
                      <a:pt x="38571" y="577"/>
                    </a:lnTo>
                    <a:lnTo>
                      <a:pt x="38571" y="106"/>
                    </a:lnTo>
                    <a:lnTo>
                      <a:pt x="39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58;p58">
                <a:extLst>
                  <a:ext uri="{FF2B5EF4-FFF2-40B4-BE49-F238E27FC236}">
                    <a16:creationId xmlns:a16="http://schemas.microsoft.com/office/drawing/2014/main" id="{742B96C4-6622-4775-B370-AD8D0E6FB102}"/>
                  </a:ext>
                </a:extLst>
              </p:cNvPr>
              <p:cNvSpPr/>
              <p:nvPr/>
            </p:nvSpPr>
            <p:spPr>
              <a:xfrm>
                <a:off x="3427375" y="4132975"/>
                <a:ext cx="21800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4845" extrusionOk="0">
                    <a:moveTo>
                      <a:pt x="8720" y="1"/>
                    </a:moveTo>
                    <a:lnTo>
                      <a:pt x="0" y="1703"/>
                    </a:lnTo>
                    <a:lnTo>
                      <a:pt x="0" y="4845"/>
                    </a:lnTo>
                    <a:lnTo>
                      <a:pt x="8458" y="3143"/>
                    </a:lnTo>
                    <a:lnTo>
                      <a:pt x="87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959;p58">
                <a:extLst>
                  <a:ext uri="{FF2B5EF4-FFF2-40B4-BE49-F238E27FC236}">
                    <a16:creationId xmlns:a16="http://schemas.microsoft.com/office/drawing/2014/main" id="{9B296849-FF94-451A-A494-B74A59A2C74C}"/>
                  </a:ext>
                </a:extLst>
              </p:cNvPr>
              <p:cNvSpPr/>
              <p:nvPr/>
            </p:nvSpPr>
            <p:spPr>
              <a:xfrm>
                <a:off x="2734800" y="4180100"/>
                <a:ext cx="708300" cy="83825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3353" extrusionOk="0">
                    <a:moveTo>
                      <a:pt x="28332" y="1"/>
                    </a:moveTo>
                    <a:lnTo>
                      <a:pt x="53" y="27"/>
                    </a:lnTo>
                    <a:lnTo>
                      <a:pt x="0" y="2724"/>
                    </a:lnTo>
                    <a:lnTo>
                      <a:pt x="27939" y="3352"/>
                    </a:lnTo>
                    <a:lnTo>
                      <a:pt x="283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960;p58">
                <a:extLst>
                  <a:ext uri="{FF2B5EF4-FFF2-40B4-BE49-F238E27FC236}">
                    <a16:creationId xmlns:a16="http://schemas.microsoft.com/office/drawing/2014/main" id="{45301162-1E2F-4E27-BBB7-06D096BCC1C1}"/>
                  </a:ext>
                </a:extLst>
              </p:cNvPr>
              <p:cNvSpPr/>
              <p:nvPr/>
            </p:nvSpPr>
            <p:spPr>
              <a:xfrm>
                <a:off x="3427375" y="4205650"/>
                <a:ext cx="21670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8668" h="2331" extrusionOk="0">
                    <a:moveTo>
                      <a:pt x="8667" y="0"/>
                    </a:moveTo>
                    <a:lnTo>
                      <a:pt x="0" y="1938"/>
                    </a:lnTo>
                    <a:lnTo>
                      <a:pt x="236" y="2330"/>
                    </a:lnTo>
                    <a:lnTo>
                      <a:pt x="8615" y="445"/>
                    </a:lnTo>
                    <a:lnTo>
                      <a:pt x="8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961;p58">
                <a:extLst>
                  <a:ext uri="{FF2B5EF4-FFF2-40B4-BE49-F238E27FC236}">
                    <a16:creationId xmlns:a16="http://schemas.microsoft.com/office/drawing/2014/main" id="{4279306C-E4B2-46C2-BF23-16E0ABAC0917}"/>
                  </a:ext>
                </a:extLst>
              </p:cNvPr>
              <p:cNvSpPr/>
              <p:nvPr/>
            </p:nvSpPr>
            <p:spPr>
              <a:xfrm>
                <a:off x="2736100" y="4116625"/>
                <a:ext cx="9250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000" h="3169" extrusionOk="0">
                    <a:moveTo>
                      <a:pt x="8668" y="0"/>
                    </a:moveTo>
                    <a:lnTo>
                      <a:pt x="1" y="2566"/>
                    </a:lnTo>
                    <a:lnTo>
                      <a:pt x="472" y="3168"/>
                    </a:lnTo>
                    <a:lnTo>
                      <a:pt x="28018" y="2854"/>
                    </a:lnTo>
                    <a:lnTo>
                      <a:pt x="36999" y="602"/>
                    </a:lnTo>
                    <a:lnTo>
                      <a:pt x="8668" y="0"/>
                    </a:lnTo>
                    <a:close/>
                  </a:path>
                </a:pathLst>
              </a:custGeom>
              <a:solidFill>
                <a:srgbClr val="B84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962;p58">
                <a:extLst>
                  <a:ext uri="{FF2B5EF4-FFF2-40B4-BE49-F238E27FC236}">
                    <a16:creationId xmlns:a16="http://schemas.microsoft.com/office/drawing/2014/main" id="{4553BCFA-594A-41D2-B658-38410DA66FD4}"/>
                  </a:ext>
                </a:extLst>
              </p:cNvPr>
              <p:cNvSpPr/>
              <p:nvPr/>
            </p:nvSpPr>
            <p:spPr>
              <a:xfrm>
                <a:off x="3460100" y="3954275"/>
                <a:ext cx="261875" cy="22847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9139" extrusionOk="0">
                    <a:moveTo>
                      <a:pt x="10474" y="0"/>
                    </a:moveTo>
                    <a:lnTo>
                      <a:pt x="3902" y="1100"/>
                    </a:lnTo>
                    <a:lnTo>
                      <a:pt x="367" y="2593"/>
                    </a:lnTo>
                    <a:lnTo>
                      <a:pt x="0" y="9139"/>
                    </a:lnTo>
                    <a:lnTo>
                      <a:pt x="3666" y="8458"/>
                    </a:lnTo>
                    <a:lnTo>
                      <a:pt x="9820" y="6887"/>
                    </a:lnTo>
                    <a:lnTo>
                      <a:pt x="104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963;p58">
                <a:extLst>
                  <a:ext uri="{FF2B5EF4-FFF2-40B4-BE49-F238E27FC236}">
                    <a16:creationId xmlns:a16="http://schemas.microsoft.com/office/drawing/2014/main" id="{93776E52-AF4F-4D9D-A031-10EFED775BF5}"/>
                  </a:ext>
                </a:extLst>
              </p:cNvPr>
              <p:cNvSpPr/>
              <p:nvPr/>
            </p:nvSpPr>
            <p:spPr>
              <a:xfrm>
                <a:off x="2694850" y="3943800"/>
                <a:ext cx="102972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41189" h="10160" extrusionOk="0">
                    <a:moveTo>
                      <a:pt x="41189" y="0"/>
                    </a:moveTo>
                    <a:lnTo>
                      <a:pt x="9637" y="891"/>
                    </a:lnTo>
                    <a:lnTo>
                      <a:pt x="263" y="3666"/>
                    </a:lnTo>
                    <a:lnTo>
                      <a:pt x="1" y="9819"/>
                    </a:lnTo>
                    <a:lnTo>
                      <a:pt x="31056" y="10160"/>
                    </a:lnTo>
                    <a:lnTo>
                      <a:pt x="40587" y="7411"/>
                    </a:lnTo>
                    <a:lnTo>
                      <a:pt x="40639" y="6834"/>
                    </a:lnTo>
                    <a:lnTo>
                      <a:pt x="40639" y="6834"/>
                    </a:lnTo>
                    <a:lnTo>
                      <a:pt x="31448" y="9348"/>
                    </a:lnTo>
                    <a:lnTo>
                      <a:pt x="31448" y="9348"/>
                    </a:lnTo>
                    <a:lnTo>
                      <a:pt x="31893" y="3378"/>
                    </a:lnTo>
                    <a:lnTo>
                      <a:pt x="41189" y="576"/>
                    </a:lnTo>
                    <a:lnTo>
                      <a:pt x="411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964;p58">
                <a:extLst>
                  <a:ext uri="{FF2B5EF4-FFF2-40B4-BE49-F238E27FC236}">
                    <a16:creationId xmlns:a16="http://schemas.microsoft.com/office/drawing/2014/main" id="{2BFD1B5B-1CF9-46E7-8AA6-FA7F4CD7BF43}"/>
                  </a:ext>
                </a:extLst>
              </p:cNvPr>
              <p:cNvSpPr/>
              <p:nvPr/>
            </p:nvSpPr>
            <p:spPr>
              <a:xfrm>
                <a:off x="3464675" y="3924825"/>
                <a:ext cx="261225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3771" extrusionOk="0">
                    <a:moveTo>
                      <a:pt x="9322" y="0"/>
                    </a:moveTo>
                    <a:lnTo>
                      <a:pt x="1" y="3116"/>
                    </a:lnTo>
                    <a:lnTo>
                      <a:pt x="105" y="3771"/>
                    </a:lnTo>
                    <a:lnTo>
                      <a:pt x="10448" y="628"/>
                    </a:lnTo>
                    <a:lnTo>
                      <a:pt x="10448" y="79"/>
                    </a:lnTo>
                    <a:lnTo>
                      <a:pt x="93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965;p58">
                <a:extLst>
                  <a:ext uri="{FF2B5EF4-FFF2-40B4-BE49-F238E27FC236}">
                    <a16:creationId xmlns:a16="http://schemas.microsoft.com/office/drawing/2014/main" id="{D3175E2B-BD2C-4A06-9C69-1B53433EAA1F}"/>
                  </a:ext>
                </a:extLst>
              </p:cNvPr>
              <p:cNvSpPr/>
              <p:nvPr/>
            </p:nvSpPr>
            <p:spPr>
              <a:xfrm>
                <a:off x="3450275" y="3858050"/>
                <a:ext cx="266450" cy="148625"/>
              </a:xfrm>
              <a:custGeom>
                <a:avLst/>
                <a:gdLst/>
                <a:ahLst/>
                <a:cxnLst/>
                <a:rect l="l" t="t" r="r" b="b"/>
                <a:pathLst>
                  <a:path w="10658" h="5945" extrusionOk="0">
                    <a:moveTo>
                      <a:pt x="10658" y="0"/>
                    </a:moveTo>
                    <a:lnTo>
                      <a:pt x="6652" y="79"/>
                    </a:lnTo>
                    <a:lnTo>
                      <a:pt x="1" y="2304"/>
                    </a:lnTo>
                    <a:lnTo>
                      <a:pt x="79" y="5944"/>
                    </a:lnTo>
                    <a:lnTo>
                      <a:pt x="10317" y="2880"/>
                    </a:lnTo>
                    <a:lnTo>
                      <a:pt x="106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966;p58">
                <a:extLst>
                  <a:ext uri="{FF2B5EF4-FFF2-40B4-BE49-F238E27FC236}">
                    <a16:creationId xmlns:a16="http://schemas.microsoft.com/office/drawing/2014/main" id="{B62BFFC0-550D-461A-B758-7D05041251E5}"/>
                  </a:ext>
                </a:extLst>
              </p:cNvPr>
              <p:cNvSpPr/>
              <p:nvPr/>
            </p:nvSpPr>
            <p:spPr>
              <a:xfrm>
                <a:off x="2741350" y="3918275"/>
                <a:ext cx="72860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29144" h="4059" extrusionOk="0">
                    <a:moveTo>
                      <a:pt x="29143" y="0"/>
                    </a:moveTo>
                    <a:lnTo>
                      <a:pt x="105" y="524"/>
                    </a:lnTo>
                    <a:lnTo>
                      <a:pt x="0" y="4059"/>
                    </a:lnTo>
                    <a:lnTo>
                      <a:pt x="29038" y="4033"/>
                    </a:lnTo>
                    <a:lnTo>
                      <a:pt x="291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967;p58">
                <a:extLst>
                  <a:ext uri="{FF2B5EF4-FFF2-40B4-BE49-F238E27FC236}">
                    <a16:creationId xmlns:a16="http://schemas.microsoft.com/office/drawing/2014/main" id="{445FD08B-DC29-4C54-9E25-479A15336558}"/>
                  </a:ext>
                </a:extLst>
              </p:cNvPr>
              <p:cNvSpPr/>
              <p:nvPr/>
            </p:nvSpPr>
            <p:spPr>
              <a:xfrm>
                <a:off x="2743950" y="3831200"/>
                <a:ext cx="986525" cy="100175"/>
              </a:xfrm>
              <a:custGeom>
                <a:avLst/>
                <a:gdLst/>
                <a:ahLst/>
                <a:cxnLst/>
                <a:rect l="l" t="t" r="r" b="b"/>
                <a:pathLst>
                  <a:path w="39461" h="4007" extrusionOk="0">
                    <a:moveTo>
                      <a:pt x="39461" y="1"/>
                    </a:moveTo>
                    <a:lnTo>
                      <a:pt x="11548" y="891"/>
                    </a:lnTo>
                    <a:lnTo>
                      <a:pt x="1" y="4007"/>
                    </a:lnTo>
                    <a:lnTo>
                      <a:pt x="1" y="4007"/>
                    </a:lnTo>
                    <a:lnTo>
                      <a:pt x="28777" y="3981"/>
                    </a:lnTo>
                    <a:lnTo>
                      <a:pt x="39356" y="996"/>
                    </a:lnTo>
                    <a:lnTo>
                      <a:pt x="39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968;p58">
                <a:extLst>
                  <a:ext uri="{FF2B5EF4-FFF2-40B4-BE49-F238E27FC236}">
                    <a16:creationId xmlns:a16="http://schemas.microsoft.com/office/drawing/2014/main" id="{24FFE454-B605-4B6E-B407-6BCD667242E4}"/>
                  </a:ext>
                </a:extLst>
              </p:cNvPr>
              <p:cNvSpPr/>
              <p:nvPr/>
            </p:nvSpPr>
            <p:spPr>
              <a:xfrm>
                <a:off x="3452250" y="4464200"/>
                <a:ext cx="208850" cy="60925"/>
              </a:xfrm>
              <a:custGeom>
                <a:avLst/>
                <a:gdLst/>
                <a:ahLst/>
                <a:cxnLst/>
                <a:rect l="l" t="t" r="r" b="b"/>
                <a:pathLst>
                  <a:path w="8354" h="2437" extrusionOk="0">
                    <a:moveTo>
                      <a:pt x="8248" y="1"/>
                    </a:moveTo>
                    <a:lnTo>
                      <a:pt x="0" y="1965"/>
                    </a:lnTo>
                    <a:lnTo>
                      <a:pt x="26" y="2436"/>
                    </a:lnTo>
                    <a:lnTo>
                      <a:pt x="8353" y="367"/>
                    </a:lnTo>
                    <a:lnTo>
                      <a:pt x="82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1969;p58">
              <a:extLst>
                <a:ext uri="{FF2B5EF4-FFF2-40B4-BE49-F238E27FC236}">
                  <a16:creationId xmlns:a16="http://schemas.microsoft.com/office/drawing/2014/main" id="{8C69476F-0EE3-45AE-A796-8135A0C4DEFF}"/>
                </a:ext>
              </a:extLst>
            </p:cNvPr>
            <p:cNvSpPr/>
            <p:nvPr/>
          </p:nvSpPr>
          <p:spPr>
            <a:xfrm>
              <a:off x="7473770" y="4386988"/>
              <a:ext cx="743900" cy="10291"/>
            </a:xfrm>
            <a:custGeom>
              <a:avLst/>
              <a:gdLst/>
              <a:ahLst/>
              <a:cxnLst/>
              <a:rect l="l" t="t" r="r" b="b"/>
              <a:pathLst>
                <a:path w="22048" h="305" extrusionOk="0">
                  <a:moveTo>
                    <a:pt x="148" y="0"/>
                  </a:moveTo>
                  <a:lnTo>
                    <a:pt x="1" y="304"/>
                  </a:lnTo>
                  <a:lnTo>
                    <a:pt x="22047" y="304"/>
                  </a:lnTo>
                  <a:lnTo>
                    <a:pt x="2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70;p58">
              <a:extLst>
                <a:ext uri="{FF2B5EF4-FFF2-40B4-BE49-F238E27FC236}">
                  <a16:creationId xmlns:a16="http://schemas.microsoft.com/office/drawing/2014/main" id="{C9C12403-6250-4D24-9E74-627E539FDE05}"/>
                </a:ext>
              </a:extLst>
            </p:cNvPr>
            <p:cNvSpPr/>
            <p:nvPr/>
          </p:nvSpPr>
          <p:spPr>
            <a:xfrm>
              <a:off x="7380220" y="4527290"/>
              <a:ext cx="743900" cy="10291"/>
            </a:xfrm>
            <a:custGeom>
              <a:avLst/>
              <a:gdLst/>
              <a:ahLst/>
              <a:cxnLst/>
              <a:rect l="l" t="t" r="r" b="b"/>
              <a:pathLst>
                <a:path w="22048" h="305" extrusionOk="0">
                  <a:moveTo>
                    <a:pt x="148" y="0"/>
                  </a:moveTo>
                  <a:lnTo>
                    <a:pt x="1" y="304"/>
                  </a:lnTo>
                  <a:lnTo>
                    <a:pt x="22047" y="304"/>
                  </a:lnTo>
                  <a:lnTo>
                    <a:pt x="2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71;p58">
              <a:extLst>
                <a:ext uri="{FF2B5EF4-FFF2-40B4-BE49-F238E27FC236}">
                  <a16:creationId xmlns:a16="http://schemas.microsoft.com/office/drawing/2014/main" id="{8BB7777B-DC71-4BBB-909D-5E4E760A41D5}"/>
                </a:ext>
              </a:extLst>
            </p:cNvPr>
            <p:cNvSpPr/>
            <p:nvPr/>
          </p:nvSpPr>
          <p:spPr>
            <a:xfrm>
              <a:off x="7409995" y="4837715"/>
              <a:ext cx="743900" cy="10291"/>
            </a:xfrm>
            <a:custGeom>
              <a:avLst/>
              <a:gdLst/>
              <a:ahLst/>
              <a:cxnLst/>
              <a:rect l="l" t="t" r="r" b="b"/>
              <a:pathLst>
                <a:path w="22048" h="305" extrusionOk="0">
                  <a:moveTo>
                    <a:pt x="148" y="0"/>
                  </a:moveTo>
                  <a:lnTo>
                    <a:pt x="1" y="304"/>
                  </a:lnTo>
                  <a:lnTo>
                    <a:pt x="22047" y="304"/>
                  </a:lnTo>
                  <a:lnTo>
                    <a:pt x="2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72;p58">
              <a:extLst>
                <a:ext uri="{FF2B5EF4-FFF2-40B4-BE49-F238E27FC236}">
                  <a16:creationId xmlns:a16="http://schemas.microsoft.com/office/drawing/2014/main" id="{AA11BE15-41B1-4C7A-B3C4-A2999B3D61EB}"/>
                </a:ext>
              </a:extLst>
            </p:cNvPr>
            <p:cNvSpPr/>
            <p:nvPr/>
          </p:nvSpPr>
          <p:spPr>
            <a:xfrm>
              <a:off x="7454645" y="5043965"/>
              <a:ext cx="743900" cy="10291"/>
            </a:xfrm>
            <a:custGeom>
              <a:avLst/>
              <a:gdLst/>
              <a:ahLst/>
              <a:cxnLst/>
              <a:rect l="l" t="t" r="r" b="b"/>
              <a:pathLst>
                <a:path w="22048" h="305" extrusionOk="0">
                  <a:moveTo>
                    <a:pt x="148" y="0"/>
                  </a:moveTo>
                  <a:lnTo>
                    <a:pt x="1" y="304"/>
                  </a:lnTo>
                  <a:lnTo>
                    <a:pt x="22047" y="304"/>
                  </a:lnTo>
                  <a:lnTo>
                    <a:pt x="2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7" name="Google Shape;1387;p47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587661" y="1812325"/>
                <a:ext cx="3436714" cy="5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/>
                <a:r>
                  <a:rPr lang="en-US" sz="1600" dirty="0" err="1"/>
                  <a:t>Anuitas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sementara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akhir</a:t>
                </a:r>
                <a:r>
                  <a:rPr lang="en-US" sz="1600" dirty="0"/>
                  <a:t> tahun: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/>
                        </m:ctrlPr>
                      </m:sSubPr>
                      <m:e>
                        <m:r>
                          <a:rPr lang="en-US" sz="1600" i="1"/>
                          <m:t>𝑎</m:t>
                        </m:r>
                      </m:e>
                      <m:sub>
                        <m:r>
                          <a:rPr lang="en-US" sz="1600" i="1"/>
                          <m:t>𝑥</m:t>
                        </m:r>
                        <m:r>
                          <a:rPr lang="en-US" sz="1600" i="1"/>
                          <m:t>:</m:t>
                        </m:r>
                        <m:r>
                          <a:rPr lang="en-US" sz="1600" i="1"/>
                          <m:t>𝑛</m:t>
                        </m:r>
                      </m:sub>
                    </m:sSub>
                  </m:oMath>
                </a14:m>
                <a:endParaRPr sz="1600" dirty="0"/>
              </a:p>
            </p:txBody>
          </p:sp>
        </mc:Choice>
        <mc:Fallback>
          <p:sp>
            <p:nvSpPr>
              <p:cNvPr id="1387" name="Google Shape;1387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587661" y="1812325"/>
                <a:ext cx="3436714" cy="558900"/>
              </a:xfrm>
              <a:prstGeom prst="rect">
                <a:avLst/>
              </a:prstGeom>
              <a:blipFill>
                <a:blip r:embed="rId4"/>
                <a:stretch>
                  <a:fillRect l="-1066" b="-1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2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Anuitas</a:t>
            </a:r>
            <a:r>
              <a:rPr lang="en-ID" dirty="0"/>
              <a:t> </a:t>
            </a:r>
            <a:r>
              <a:rPr lang="en-ID" dirty="0" err="1"/>
              <a:t>Ditunda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4" name="Google Shape;1384;p4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576705" y="1899335"/>
                <a:ext cx="3167100" cy="27991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82600" indent="-342900">
                  <a:buFont typeface="+mj-lt"/>
                  <a:buAutoNum type="alphaLcPeriod"/>
                </a:pPr>
                <a:r>
                  <a:rPr lang="en-US" sz="1100" dirty="0" err="1"/>
                  <a:t>Anuitas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berjangka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awal tahun: </a:t>
                </a:r>
                <a:r>
                  <a:rPr lang="en-US" sz="1100" dirty="0" err="1"/>
                  <a:t>nmáx</a:t>
                </a:r>
                <a:r>
                  <a:rPr lang="en-ID" sz="1100" dirty="0"/>
                  <a:t>, </a:t>
                </a:r>
                <a:r>
                  <a:rPr lang="en-US" sz="1100" dirty="0" err="1"/>
                  <a:t>anuitas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berjangka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awal tahun </a:t>
                </a:r>
                <a:r>
                  <a:rPr lang="en-US" sz="1100" dirty="0" err="1"/>
                  <a:t>adalah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serangkaian</a:t>
                </a:r>
                <a:r>
                  <a:rPr lang="en-US" sz="1100" dirty="0"/>
                  <a:t> </a:t>
                </a:r>
                <a:r>
                  <a:rPr lang="en-US" sz="1100" dirty="0" err="1"/>
                  <a:t>pembayaran</a:t>
                </a:r>
                <a:r>
                  <a:rPr lang="en-US" sz="1100" dirty="0"/>
                  <a:t> di awal tahun yg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n tahun selama paling lama m tahun </a:t>
                </a:r>
                <a:r>
                  <a:rPr lang="en-US" sz="1100" dirty="0" err="1"/>
                  <a:t>jika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seseorang</a:t>
                </a:r>
                <a:r>
                  <a:rPr lang="en-US" sz="1100" dirty="0"/>
                  <a:t> itu </a:t>
                </a:r>
                <a:r>
                  <a:rPr lang="en-US" sz="1100" dirty="0" err="1"/>
                  <a:t>masih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hidup</a:t>
                </a:r>
                <a:r>
                  <a:rPr lang="en-US" sz="1100" dirty="0"/>
                  <a:t>.</a:t>
                </a:r>
              </a:p>
              <a:p>
                <a:pPr marL="482600" indent="-342900">
                  <a:buFont typeface="+mj-lt"/>
                  <a:buAutoNum type="alphaLcPeriod"/>
                </a:pPr>
                <a:r>
                  <a:rPr lang="en-US" sz="1100" dirty="0" err="1"/>
                  <a:t>Anuitas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berjangka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akhir</a:t>
                </a:r>
                <a:r>
                  <a:rPr lang="en-US" sz="1100" dirty="0"/>
                  <a:t> tahun: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100" i="1"/>
                        </m:ctrlPr>
                      </m:sSubPr>
                      <m:e>
                        <m:r>
                          <a:rPr lang="en-US" sz="1100" i="1"/>
                          <m:t>𝑛𝑚𝑎</m:t>
                        </m:r>
                      </m:e>
                      <m:sub>
                        <m:r>
                          <a:rPr lang="en-US" sz="1100" i="1"/>
                          <m:t>𝑥</m:t>
                        </m:r>
                      </m:sub>
                    </m:sSub>
                  </m:oMath>
                </a14:m>
                <a:r>
                  <a:rPr lang="en-ID" sz="1100" dirty="0"/>
                  <a:t>, </a:t>
                </a:r>
                <a:r>
                  <a:rPr lang="en-US" sz="1100" dirty="0" err="1"/>
                  <a:t>anuitas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berjangka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akhir</a:t>
                </a:r>
                <a:r>
                  <a:rPr lang="en-US" sz="1100" dirty="0"/>
                  <a:t> tahun </a:t>
                </a:r>
                <a:r>
                  <a:rPr lang="en-US" sz="1100" dirty="0" err="1"/>
                  <a:t>adalah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serangkaian</a:t>
                </a:r>
                <a:r>
                  <a:rPr lang="en-US" sz="1100" dirty="0"/>
                  <a:t> </a:t>
                </a:r>
                <a:r>
                  <a:rPr lang="en-US" sz="1100" dirty="0" err="1"/>
                  <a:t>pembayaran</a:t>
                </a:r>
                <a:r>
                  <a:rPr lang="en-US" sz="1100" dirty="0"/>
                  <a:t> di awal tahun yg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n tahun selama paling lama m tahun </a:t>
                </a:r>
                <a:r>
                  <a:rPr lang="en-US" sz="1100" dirty="0" err="1"/>
                  <a:t>jika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seseorang</a:t>
                </a:r>
                <a:r>
                  <a:rPr lang="en-US" sz="1100" dirty="0"/>
                  <a:t> itu </a:t>
                </a:r>
                <a:r>
                  <a:rPr lang="en-US" sz="1100" dirty="0" err="1"/>
                  <a:t>masih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hidup</a:t>
                </a:r>
                <a:r>
                  <a:rPr lang="en-US" sz="1100" dirty="0"/>
                  <a:t>.</a:t>
                </a:r>
                <a:endParaRPr lang="en-ID" sz="1100" dirty="0"/>
              </a:p>
            </p:txBody>
          </p:sp>
        </mc:Choice>
        <mc:Fallback>
          <p:sp>
            <p:nvSpPr>
              <p:cNvPr id="1384" name="Google Shape;1384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6705" y="1899335"/>
                <a:ext cx="3167100" cy="2799139"/>
              </a:xfrm>
              <a:prstGeom prst="rect">
                <a:avLst/>
              </a:prstGeom>
              <a:blipFill>
                <a:blip r:embed="rId3"/>
                <a:stretch>
                  <a:fillRect b="-239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5" name="Google Shape;1385;p47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720000" y="1875148"/>
                <a:ext cx="3167100" cy="286134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82600" indent="-342900">
                  <a:buFont typeface="+mj-lt"/>
                  <a:buAutoNum type="alphaLcPeriod"/>
                </a:pPr>
                <a:r>
                  <a:rPr lang="en-US" sz="1100" dirty="0" err="1"/>
                  <a:t>Anuitas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seumur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hidup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awal tahun: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100" i="1"/>
                        </m:ctrlPr>
                      </m:sSubPr>
                      <m:e>
                        <m:r>
                          <a:rPr lang="en-US" sz="1100" i="1"/>
                          <m:t>𝑛𝑎</m:t>
                        </m:r>
                      </m:e>
                      <m:sub>
                        <m:r>
                          <a:rPr lang="en-US" sz="1100" i="1"/>
                          <m:t>𝑥</m:t>
                        </m:r>
                      </m:sub>
                    </m:sSub>
                  </m:oMath>
                </a14:m>
                <a:r>
                  <a:rPr lang="en-ID" sz="1100" dirty="0"/>
                  <a:t>, </a:t>
                </a:r>
                <a:r>
                  <a:rPr lang="en-US" sz="1100" dirty="0" err="1"/>
                  <a:t>anuitas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seumur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hidup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awal tahun </a:t>
                </a:r>
                <a:r>
                  <a:rPr lang="en-US" sz="1100" dirty="0" err="1"/>
                  <a:t>adalah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serangkaian</a:t>
                </a:r>
                <a:r>
                  <a:rPr lang="en-US" sz="1100" dirty="0"/>
                  <a:t> </a:t>
                </a:r>
                <a:r>
                  <a:rPr lang="en-US" sz="1100" dirty="0" err="1"/>
                  <a:t>pembayaran</a:t>
                </a:r>
                <a:r>
                  <a:rPr lang="en-US" sz="1100" dirty="0"/>
                  <a:t> di awal tahun yg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n tahun selama </a:t>
                </a:r>
                <a:r>
                  <a:rPr lang="en-US" sz="1100" dirty="0" err="1"/>
                  <a:t>seumur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hidup</a:t>
                </a:r>
                <a:r>
                  <a:rPr lang="en-US" sz="1100" dirty="0"/>
                  <a:t> </a:t>
                </a:r>
                <a:r>
                  <a:rPr lang="en-US" sz="1100" dirty="0" err="1"/>
                  <a:t>jika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seseorang</a:t>
                </a:r>
                <a:r>
                  <a:rPr lang="en-US" sz="1100" dirty="0"/>
                  <a:t> itu </a:t>
                </a:r>
                <a:r>
                  <a:rPr lang="en-US" sz="1100" dirty="0" err="1"/>
                  <a:t>masih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hidup</a:t>
                </a:r>
                <a:r>
                  <a:rPr lang="en-US" sz="1100" dirty="0"/>
                  <a:t>.</a:t>
                </a:r>
                <a:endParaRPr lang="en-ID" sz="1100" dirty="0"/>
              </a:p>
              <a:p>
                <a:pPr marL="482600" indent="-342900">
                  <a:buFont typeface="+mj-lt"/>
                  <a:buAutoNum type="alphaLcPeriod"/>
                </a:pPr>
                <a:r>
                  <a:rPr lang="en-US" sz="1100" dirty="0" err="1"/>
                  <a:t>Anuitas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seumur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hidup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akhir</a:t>
                </a:r>
                <a:r>
                  <a:rPr lang="en-US" sz="1100" dirty="0"/>
                  <a:t> tahun: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100" i="1"/>
                        </m:ctrlPr>
                      </m:sSubPr>
                      <m:e>
                        <m:r>
                          <a:rPr lang="en-US" sz="1100" i="1"/>
                          <m:t>𝑛𝑎</m:t>
                        </m:r>
                      </m:e>
                      <m:sub>
                        <m:r>
                          <a:rPr lang="en-US" sz="1100" i="1"/>
                          <m:t>𝑥</m:t>
                        </m:r>
                      </m:sub>
                    </m:sSub>
                  </m:oMath>
                </a14:m>
                <a:r>
                  <a:rPr lang="en-ID" sz="1100" dirty="0"/>
                  <a:t>, </a:t>
                </a:r>
                <a:r>
                  <a:rPr lang="en-US" sz="1100" dirty="0" err="1"/>
                  <a:t>anuitas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seumur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hidup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akhir</a:t>
                </a:r>
                <a:r>
                  <a:rPr lang="en-US" sz="1100" dirty="0"/>
                  <a:t> tahun </a:t>
                </a:r>
                <a:r>
                  <a:rPr lang="en-US" sz="1100" dirty="0" err="1"/>
                  <a:t>adalah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serangkaian</a:t>
                </a:r>
                <a:r>
                  <a:rPr lang="en-US" sz="1100" dirty="0"/>
                  <a:t> </a:t>
                </a:r>
                <a:r>
                  <a:rPr lang="en-US" sz="1100" dirty="0" err="1"/>
                  <a:t>pembayaran</a:t>
                </a:r>
                <a:r>
                  <a:rPr lang="en-US" sz="1100" dirty="0"/>
                  <a:t> di </a:t>
                </a:r>
                <a:r>
                  <a:rPr lang="en-US" sz="1100" dirty="0" err="1"/>
                  <a:t>akhir</a:t>
                </a:r>
                <a:r>
                  <a:rPr lang="en-US" sz="1100" dirty="0"/>
                  <a:t> tahun yg </a:t>
                </a:r>
                <a:r>
                  <a:rPr lang="en-US" sz="1100" dirty="0" err="1"/>
                  <a:t>ditunda</a:t>
                </a:r>
                <a:r>
                  <a:rPr lang="en-US" sz="1100" dirty="0"/>
                  <a:t> n tahun selama </a:t>
                </a:r>
                <a:r>
                  <a:rPr lang="en-US" sz="1100" dirty="0" err="1"/>
                  <a:t>seumur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hidup</a:t>
                </a:r>
                <a:r>
                  <a:rPr lang="en-US" sz="1100" dirty="0"/>
                  <a:t> </a:t>
                </a:r>
                <a:r>
                  <a:rPr lang="en-US" sz="1100" dirty="0" err="1"/>
                  <a:t>jika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seseorang</a:t>
                </a:r>
                <a:r>
                  <a:rPr lang="en-US" sz="1100" dirty="0"/>
                  <a:t> itu </a:t>
                </a:r>
                <a:r>
                  <a:rPr lang="en-US" sz="1100" dirty="0" err="1"/>
                  <a:t>masih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hidup</a:t>
                </a:r>
                <a:r>
                  <a:rPr lang="en-US" sz="1100" dirty="0"/>
                  <a:t>.</a:t>
                </a:r>
                <a:endParaRPr lang="en-ID" sz="1100" dirty="0"/>
              </a:p>
            </p:txBody>
          </p:sp>
        </mc:Choice>
        <mc:Fallback>
          <p:sp>
            <p:nvSpPr>
              <p:cNvPr id="1385" name="Google Shape;1385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720000" y="1875148"/>
                <a:ext cx="3167100" cy="2861340"/>
              </a:xfrm>
              <a:prstGeom prst="rect">
                <a:avLst/>
              </a:prstGeom>
              <a:blipFill>
                <a:blip r:embed="rId4"/>
                <a:stretch>
                  <a:fillRect b="-2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6" name="Google Shape;1386;p47"/>
          <p:cNvSpPr txBox="1">
            <a:spLocks noGrp="1"/>
          </p:cNvSpPr>
          <p:nvPr>
            <p:ph type="subTitle" idx="3"/>
          </p:nvPr>
        </p:nvSpPr>
        <p:spPr>
          <a:xfrm>
            <a:off x="720000" y="1338825"/>
            <a:ext cx="343733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600" dirty="0" err="1"/>
              <a:t>Anuitas</a:t>
            </a:r>
            <a:r>
              <a:rPr lang="en-US" sz="1600" dirty="0"/>
              <a:t> </a:t>
            </a:r>
            <a:r>
              <a:rPr lang="en-US" sz="1600" dirty="0" err="1"/>
              <a:t>seumur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 </a:t>
            </a:r>
            <a:r>
              <a:rPr lang="en-US" sz="1600" dirty="0" err="1"/>
              <a:t>ditunda</a:t>
            </a:r>
            <a:endParaRPr lang="en-ID" sz="1600" dirty="0"/>
          </a:p>
        </p:txBody>
      </p:sp>
      <p:grpSp>
        <p:nvGrpSpPr>
          <p:cNvPr id="44" name="Google Shape;1943;p58">
            <a:extLst>
              <a:ext uri="{FF2B5EF4-FFF2-40B4-BE49-F238E27FC236}">
                <a16:creationId xmlns:a16="http://schemas.microsoft.com/office/drawing/2014/main" id="{ABECC730-3ED1-4CE5-984D-A493BA57B1D9}"/>
              </a:ext>
            </a:extLst>
          </p:cNvPr>
          <p:cNvGrpSpPr/>
          <p:nvPr/>
        </p:nvGrpSpPr>
        <p:grpSpPr>
          <a:xfrm>
            <a:off x="7743806" y="1878528"/>
            <a:ext cx="1207077" cy="3264986"/>
            <a:chOff x="-1370550" y="687925"/>
            <a:chExt cx="1028700" cy="2782500"/>
          </a:xfrm>
        </p:grpSpPr>
        <p:sp>
          <p:nvSpPr>
            <p:cNvPr id="45" name="Google Shape;1944;p58">
              <a:extLst>
                <a:ext uri="{FF2B5EF4-FFF2-40B4-BE49-F238E27FC236}">
                  <a16:creationId xmlns:a16="http://schemas.microsoft.com/office/drawing/2014/main" id="{92362DBF-65EF-4F0B-99FA-48A8B51CE927}"/>
                </a:ext>
              </a:extLst>
            </p:cNvPr>
            <p:cNvSpPr/>
            <p:nvPr/>
          </p:nvSpPr>
          <p:spPr>
            <a:xfrm>
              <a:off x="-1370550" y="687925"/>
              <a:ext cx="1028700" cy="771600"/>
            </a:xfrm>
            <a:prstGeom prst="trapezoid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1945;p58">
              <a:extLst>
                <a:ext uri="{FF2B5EF4-FFF2-40B4-BE49-F238E27FC236}">
                  <a16:creationId xmlns:a16="http://schemas.microsoft.com/office/drawing/2014/main" id="{D88A9418-2001-4AE8-B4CD-156E134D1BCF}"/>
                </a:ext>
              </a:extLst>
            </p:cNvPr>
            <p:cNvCxnSpPr/>
            <p:nvPr/>
          </p:nvCxnSpPr>
          <p:spPr>
            <a:xfrm flipH="1">
              <a:off x="-1189925" y="687925"/>
              <a:ext cx="19770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1946;p58">
              <a:extLst>
                <a:ext uri="{FF2B5EF4-FFF2-40B4-BE49-F238E27FC236}">
                  <a16:creationId xmlns:a16="http://schemas.microsoft.com/office/drawing/2014/main" id="{AFC298DD-4767-4ACE-87C5-0195851B26E3}"/>
                </a:ext>
              </a:extLst>
            </p:cNvPr>
            <p:cNvCxnSpPr/>
            <p:nvPr/>
          </p:nvCxnSpPr>
          <p:spPr>
            <a:xfrm>
              <a:off x="-856200" y="687925"/>
              <a:ext cx="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947;p58">
              <a:extLst>
                <a:ext uri="{FF2B5EF4-FFF2-40B4-BE49-F238E27FC236}">
                  <a16:creationId xmlns:a16="http://schemas.microsoft.com/office/drawing/2014/main" id="{D6B15C90-E92E-49ED-8800-55AB3EC48D34}"/>
                </a:ext>
              </a:extLst>
            </p:cNvPr>
            <p:cNvCxnSpPr/>
            <p:nvPr/>
          </p:nvCxnSpPr>
          <p:spPr>
            <a:xfrm>
              <a:off x="-720175" y="687925"/>
              <a:ext cx="19770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1948;p58">
              <a:extLst>
                <a:ext uri="{FF2B5EF4-FFF2-40B4-BE49-F238E27FC236}">
                  <a16:creationId xmlns:a16="http://schemas.microsoft.com/office/drawing/2014/main" id="{B817EC7D-B730-47B4-AC8D-9A478D0834A4}"/>
                </a:ext>
              </a:extLst>
            </p:cNvPr>
            <p:cNvSpPr/>
            <p:nvPr/>
          </p:nvSpPr>
          <p:spPr>
            <a:xfrm>
              <a:off x="-884250" y="1459525"/>
              <a:ext cx="56100" cy="201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7" name="Google Shape;1387;p47"/>
          <p:cNvSpPr txBox="1">
            <a:spLocks noGrp="1"/>
          </p:cNvSpPr>
          <p:nvPr>
            <p:ph type="subTitle" idx="4"/>
          </p:nvPr>
        </p:nvSpPr>
        <p:spPr>
          <a:xfrm>
            <a:off x="4569733" y="1343308"/>
            <a:ext cx="377761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 err="1"/>
              <a:t>Anuitas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 </a:t>
            </a:r>
            <a:r>
              <a:rPr lang="en-US" sz="1600" dirty="0" err="1"/>
              <a:t>berjangka</a:t>
            </a:r>
            <a:r>
              <a:rPr lang="en-US" sz="1600" dirty="0"/>
              <a:t> yang </a:t>
            </a:r>
            <a:r>
              <a:rPr lang="en-US" sz="1600" dirty="0" err="1"/>
              <a:t>ditunda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54353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44"/>
          <p:cNvGrpSpPr/>
          <p:nvPr/>
        </p:nvGrpSpPr>
        <p:grpSpPr>
          <a:xfrm>
            <a:off x="-12" y="1089838"/>
            <a:ext cx="4064400" cy="4064400"/>
            <a:chOff x="-5655725" y="539500"/>
            <a:chExt cx="4064400" cy="4064400"/>
          </a:xfrm>
        </p:grpSpPr>
        <p:sp>
          <p:nvSpPr>
            <p:cNvPr id="989" name="Google Shape;989;p44"/>
            <p:cNvSpPr/>
            <p:nvPr/>
          </p:nvSpPr>
          <p:spPr>
            <a:xfrm>
              <a:off x="-5655725" y="539500"/>
              <a:ext cx="4064400" cy="40644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0" name="Google Shape;990;p44"/>
            <p:cNvGrpSpPr/>
            <p:nvPr/>
          </p:nvGrpSpPr>
          <p:grpSpPr>
            <a:xfrm>
              <a:off x="-5655725" y="539500"/>
              <a:ext cx="4064400" cy="4064400"/>
              <a:chOff x="-5655725" y="539500"/>
              <a:chExt cx="4064400" cy="4064400"/>
            </a:xfrm>
          </p:grpSpPr>
          <p:cxnSp>
            <p:nvCxnSpPr>
              <p:cNvPr id="991" name="Google Shape;991;p44"/>
              <p:cNvCxnSpPr/>
              <p:nvPr/>
            </p:nvCxnSpPr>
            <p:spPr>
              <a:xfrm>
                <a:off x="-5429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44"/>
              <p:cNvCxnSpPr/>
              <p:nvPr/>
            </p:nvCxnSpPr>
            <p:spPr>
              <a:xfrm>
                <a:off x="-5204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44"/>
              <p:cNvCxnSpPr/>
              <p:nvPr/>
            </p:nvCxnSpPr>
            <p:spPr>
              <a:xfrm>
                <a:off x="-4978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44"/>
              <p:cNvCxnSpPr/>
              <p:nvPr/>
            </p:nvCxnSpPr>
            <p:spPr>
              <a:xfrm>
                <a:off x="-4752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44"/>
              <p:cNvCxnSpPr/>
              <p:nvPr/>
            </p:nvCxnSpPr>
            <p:spPr>
              <a:xfrm>
                <a:off x="-4526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44"/>
              <p:cNvCxnSpPr/>
              <p:nvPr/>
            </p:nvCxnSpPr>
            <p:spPr>
              <a:xfrm>
                <a:off x="-4300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44"/>
              <p:cNvCxnSpPr/>
              <p:nvPr/>
            </p:nvCxnSpPr>
            <p:spPr>
              <a:xfrm>
                <a:off x="-4075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44"/>
              <p:cNvCxnSpPr/>
              <p:nvPr/>
            </p:nvCxnSpPr>
            <p:spPr>
              <a:xfrm>
                <a:off x="-3849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44"/>
              <p:cNvCxnSpPr/>
              <p:nvPr/>
            </p:nvCxnSpPr>
            <p:spPr>
              <a:xfrm>
                <a:off x="-3623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44"/>
              <p:cNvCxnSpPr/>
              <p:nvPr/>
            </p:nvCxnSpPr>
            <p:spPr>
              <a:xfrm>
                <a:off x="-3397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44"/>
              <p:cNvCxnSpPr/>
              <p:nvPr/>
            </p:nvCxnSpPr>
            <p:spPr>
              <a:xfrm>
                <a:off x="-3171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44"/>
              <p:cNvCxnSpPr/>
              <p:nvPr/>
            </p:nvCxnSpPr>
            <p:spPr>
              <a:xfrm>
                <a:off x="-2946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44"/>
              <p:cNvCxnSpPr/>
              <p:nvPr/>
            </p:nvCxnSpPr>
            <p:spPr>
              <a:xfrm>
                <a:off x="-2720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44"/>
              <p:cNvCxnSpPr/>
              <p:nvPr/>
            </p:nvCxnSpPr>
            <p:spPr>
              <a:xfrm>
                <a:off x="-2494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44"/>
              <p:cNvCxnSpPr/>
              <p:nvPr/>
            </p:nvCxnSpPr>
            <p:spPr>
              <a:xfrm>
                <a:off x="-2268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44"/>
              <p:cNvCxnSpPr/>
              <p:nvPr/>
            </p:nvCxnSpPr>
            <p:spPr>
              <a:xfrm>
                <a:off x="-2042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44"/>
              <p:cNvCxnSpPr/>
              <p:nvPr/>
            </p:nvCxnSpPr>
            <p:spPr>
              <a:xfrm>
                <a:off x="-1817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44"/>
              <p:cNvCxnSpPr/>
              <p:nvPr/>
            </p:nvCxnSpPr>
            <p:spPr>
              <a:xfrm>
                <a:off x="-5655725" y="765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44"/>
              <p:cNvCxnSpPr/>
              <p:nvPr/>
            </p:nvCxnSpPr>
            <p:spPr>
              <a:xfrm>
                <a:off x="-5655725" y="991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44"/>
              <p:cNvCxnSpPr/>
              <p:nvPr/>
            </p:nvCxnSpPr>
            <p:spPr>
              <a:xfrm>
                <a:off x="-5655725" y="1216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44"/>
              <p:cNvCxnSpPr/>
              <p:nvPr/>
            </p:nvCxnSpPr>
            <p:spPr>
              <a:xfrm>
                <a:off x="-5655725" y="1442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44"/>
              <p:cNvCxnSpPr/>
              <p:nvPr/>
            </p:nvCxnSpPr>
            <p:spPr>
              <a:xfrm>
                <a:off x="-5655725" y="1894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44"/>
              <p:cNvCxnSpPr/>
              <p:nvPr/>
            </p:nvCxnSpPr>
            <p:spPr>
              <a:xfrm>
                <a:off x="-5655725" y="2120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44"/>
              <p:cNvCxnSpPr/>
              <p:nvPr/>
            </p:nvCxnSpPr>
            <p:spPr>
              <a:xfrm>
                <a:off x="-5655725" y="1668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44"/>
              <p:cNvCxnSpPr/>
              <p:nvPr/>
            </p:nvCxnSpPr>
            <p:spPr>
              <a:xfrm>
                <a:off x="-5655725" y="2345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44"/>
              <p:cNvCxnSpPr/>
              <p:nvPr/>
            </p:nvCxnSpPr>
            <p:spPr>
              <a:xfrm>
                <a:off x="-5655725" y="2571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44"/>
              <p:cNvCxnSpPr/>
              <p:nvPr/>
            </p:nvCxnSpPr>
            <p:spPr>
              <a:xfrm>
                <a:off x="-5655725" y="2797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44"/>
              <p:cNvCxnSpPr/>
              <p:nvPr/>
            </p:nvCxnSpPr>
            <p:spPr>
              <a:xfrm>
                <a:off x="-5655725" y="3249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44"/>
              <p:cNvCxnSpPr/>
              <p:nvPr/>
            </p:nvCxnSpPr>
            <p:spPr>
              <a:xfrm>
                <a:off x="-5655725" y="3023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44"/>
              <p:cNvCxnSpPr/>
              <p:nvPr/>
            </p:nvCxnSpPr>
            <p:spPr>
              <a:xfrm>
                <a:off x="-5655725" y="3474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44"/>
              <p:cNvCxnSpPr/>
              <p:nvPr/>
            </p:nvCxnSpPr>
            <p:spPr>
              <a:xfrm>
                <a:off x="-5655725" y="3700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4"/>
              <p:cNvCxnSpPr/>
              <p:nvPr/>
            </p:nvCxnSpPr>
            <p:spPr>
              <a:xfrm>
                <a:off x="-5655725" y="3926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44"/>
              <p:cNvCxnSpPr/>
              <p:nvPr/>
            </p:nvCxnSpPr>
            <p:spPr>
              <a:xfrm>
                <a:off x="-5655725" y="4152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44"/>
              <p:cNvCxnSpPr/>
              <p:nvPr/>
            </p:nvCxnSpPr>
            <p:spPr>
              <a:xfrm>
                <a:off x="-5655725" y="4378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5" name="Google Shape;1025;p44"/>
          <p:cNvSpPr txBox="1">
            <a:spLocks noGrp="1"/>
          </p:cNvSpPr>
          <p:nvPr>
            <p:ph type="title"/>
          </p:nvPr>
        </p:nvSpPr>
        <p:spPr>
          <a:xfrm flipH="1">
            <a:off x="5846959" y="1434534"/>
            <a:ext cx="252970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Pure Endowment</a:t>
            </a:r>
            <a:endParaRPr sz="2400" dirty="0"/>
          </a:p>
        </p:txBody>
      </p:sp>
      <p:sp>
        <p:nvSpPr>
          <p:cNvPr id="1027" name="Google Shape;1027;p44"/>
          <p:cNvSpPr txBox="1">
            <a:spLocks noGrp="1"/>
          </p:cNvSpPr>
          <p:nvPr>
            <p:ph type="subTitle" idx="1"/>
          </p:nvPr>
        </p:nvSpPr>
        <p:spPr>
          <a:xfrm flipH="1">
            <a:off x="4685076" y="2388142"/>
            <a:ext cx="3655624" cy="2088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asuransi</a:t>
            </a:r>
            <a:r>
              <a:rPr lang="en-US" sz="1200" dirty="0"/>
              <a:t> yang </a:t>
            </a:r>
            <a:r>
              <a:rPr lang="en-US" sz="1200" dirty="0" err="1"/>
              <a:t>apabila</a:t>
            </a:r>
            <a:r>
              <a:rPr lang="en-US" sz="1200" dirty="0"/>
              <a:t> </a:t>
            </a:r>
            <a:r>
              <a:rPr lang="en-US" sz="1200" dirty="0" err="1"/>
              <a:t>tertanggung</a:t>
            </a:r>
            <a:r>
              <a:rPr lang="en-US" sz="1200" dirty="0"/>
              <a:t> (</a:t>
            </a:r>
            <a:r>
              <a:rPr lang="en-US" sz="1200" dirty="0" err="1"/>
              <a:t>nasabah</a:t>
            </a:r>
            <a:r>
              <a:rPr lang="en-US" sz="1200" dirty="0"/>
              <a:t>)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hidup</a:t>
            </a:r>
            <a:r>
              <a:rPr lang="en-US" sz="1200" dirty="0"/>
              <a:t> </a:t>
            </a:r>
            <a:r>
              <a:rPr lang="en-US" sz="1200" dirty="0" err="1"/>
              <a:t>sampai</a:t>
            </a:r>
            <a:r>
              <a:rPr lang="en-US" sz="1200" dirty="0"/>
              <a:t> masa polis </a:t>
            </a:r>
            <a:r>
              <a:rPr lang="en-US" sz="1200" dirty="0" err="1"/>
              <a:t>asuransinya</a:t>
            </a:r>
            <a:r>
              <a:rPr lang="en-US" sz="1200" dirty="0"/>
              <a:t> </a:t>
            </a:r>
            <a:r>
              <a:rPr lang="en-US" sz="1200" dirty="0" err="1"/>
              <a:t>berakhir</a:t>
            </a:r>
            <a:r>
              <a:rPr lang="en-US" sz="1200" dirty="0"/>
              <a:t>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tertanggung</a:t>
            </a:r>
            <a:r>
              <a:rPr lang="en-US" sz="1200" dirty="0"/>
              <a:t> (</a:t>
            </a:r>
            <a:r>
              <a:rPr lang="en-US" sz="1200" dirty="0" err="1"/>
              <a:t>nasabah</a:t>
            </a:r>
            <a:r>
              <a:rPr lang="en-US" sz="1200" dirty="0"/>
              <a:t>)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sejumlah</a:t>
            </a:r>
            <a:r>
              <a:rPr lang="en-US" sz="1200" dirty="0"/>
              <a:t> </a:t>
            </a:r>
            <a:r>
              <a:rPr lang="en-US" sz="1200" dirty="0" err="1"/>
              <a:t>uang</a:t>
            </a:r>
            <a:r>
              <a:rPr lang="en-US" sz="1200" dirty="0"/>
              <a:t> </a:t>
            </a:r>
            <a:r>
              <a:rPr lang="en-US" sz="1200" dirty="0" err="1"/>
              <a:t>santunan</a:t>
            </a:r>
            <a:r>
              <a:rPr lang="en-US" sz="1200" dirty="0"/>
              <a:t>. </a:t>
            </a:r>
            <a:r>
              <a:rPr lang="en-US" sz="1200" dirty="0" err="1"/>
              <a:t>Tetapi</a:t>
            </a:r>
            <a:r>
              <a:rPr lang="en-US" sz="1200" dirty="0"/>
              <a:t>,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nasabah</a:t>
            </a:r>
            <a:r>
              <a:rPr lang="en-US" sz="1200" dirty="0"/>
              <a:t> </a:t>
            </a:r>
            <a:r>
              <a:rPr lang="en-US" sz="1200" dirty="0" err="1"/>
              <a:t>meninggal</a:t>
            </a:r>
            <a:r>
              <a:rPr lang="en-US" sz="1200" dirty="0"/>
              <a:t> dunia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jangka</a:t>
            </a:r>
            <a:r>
              <a:rPr lang="en-US" sz="1200" dirty="0"/>
              <a:t> waktu </a:t>
            </a:r>
            <a:r>
              <a:rPr lang="en-US" sz="1200" dirty="0" err="1"/>
              <a:t>tertentu</a:t>
            </a:r>
            <a:r>
              <a:rPr lang="en-US" sz="1200" dirty="0"/>
              <a:t> (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periode</a:t>
            </a:r>
            <a:r>
              <a:rPr lang="en-US" sz="1200" dirty="0"/>
              <a:t> polis </a:t>
            </a:r>
            <a:r>
              <a:rPr lang="en-US" sz="1200" dirty="0" err="1"/>
              <a:t>asuransi</a:t>
            </a:r>
            <a:r>
              <a:rPr lang="en-US" sz="1200" dirty="0"/>
              <a:t>),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ahli</a:t>
            </a:r>
            <a:r>
              <a:rPr lang="en-US" sz="1200" dirty="0"/>
              <a:t> </a:t>
            </a:r>
            <a:r>
              <a:rPr lang="en-US" sz="1200" dirty="0" err="1"/>
              <a:t>waris</a:t>
            </a:r>
            <a:r>
              <a:rPr lang="en-US" sz="1200" dirty="0"/>
              <a:t> </a:t>
            </a:r>
            <a:r>
              <a:rPr lang="en-US" sz="1200" dirty="0" err="1"/>
              <a:t>nasabah</a:t>
            </a:r>
            <a:r>
              <a:rPr lang="en-US" sz="1200" dirty="0"/>
              <a:t> tidak </a:t>
            </a:r>
            <a:r>
              <a:rPr lang="en-US" sz="1200" dirty="0" err="1"/>
              <a:t>adakan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benefit/</a:t>
            </a:r>
            <a:r>
              <a:rPr lang="en-US" sz="1200" dirty="0" err="1"/>
              <a:t>santunan</a:t>
            </a:r>
            <a:r>
              <a:rPr lang="en-US" sz="1200" dirty="0"/>
              <a:t>.</a:t>
            </a:r>
            <a:endParaRPr lang="en-ID" sz="1200" dirty="0"/>
          </a:p>
        </p:txBody>
      </p:sp>
      <p:grpSp>
        <p:nvGrpSpPr>
          <p:cNvPr id="1028" name="Google Shape;1028;p44"/>
          <p:cNvGrpSpPr/>
          <p:nvPr/>
        </p:nvGrpSpPr>
        <p:grpSpPr>
          <a:xfrm flipH="1">
            <a:off x="790563" y="2088368"/>
            <a:ext cx="3867249" cy="3284552"/>
            <a:chOff x="4805863" y="2078843"/>
            <a:chExt cx="3867249" cy="3284552"/>
          </a:xfrm>
        </p:grpSpPr>
        <p:grpSp>
          <p:nvGrpSpPr>
            <p:cNvPr id="1029" name="Google Shape;1029;p44"/>
            <p:cNvGrpSpPr/>
            <p:nvPr/>
          </p:nvGrpSpPr>
          <p:grpSpPr>
            <a:xfrm>
              <a:off x="4805863" y="2078843"/>
              <a:ext cx="3867249" cy="3284552"/>
              <a:chOff x="3600175" y="3843050"/>
              <a:chExt cx="820475" cy="696850"/>
            </a:xfrm>
          </p:grpSpPr>
          <p:sp>
            <p:nvSpPr>
              <p:cNvPr id="1030" name="Google Shape;1030;p44"/>
              <p:cNvSpPr/>
              <p:nvPr/>
            </p:nvSpPr>
            <p:spPr>
              <a:xfrm>
                <a:off x="3832425" y="3883575"/>
                <a:ext cx="165675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6840" extrusionOk="0">
                    <a:moveTo>
                      <a:pt x="5722" y="0"/>
                    </a:moveTo>
                    <a:cubicBezTo>
                      <a:pt x="5410" y="0"/>
                      <a:pt x="5021" y="72"/>
                      <a:pt x="4689" y="354"/>
                    </a:cubicBezTo>
                    <a:cubicBezTo>
                      <a:pt x="4006" y="928"/>
                      <a:pt x="4211" y="1505"/>
                      <a:pt x="4211" y="1505"/>
                    </a:cubicBezTo>
                    <a:cubicBezTo>
                      <a:pt x="4211" y="1505"/>
                      <a:pt x="3921" y="1245"/>
                      <a:pt x="3422" y="1245"/>
                    </a:cubicBezTo>
                    <a:cubicBezTo>
                      <a:pt x="3149" y="1245"/>
                      <a:pt x="2814" y="1323"/>
                      <a:pt x="2429" y="1562"/>
                    </a:cubicBezTo>
                    <a:cubicBezTo>
                      <a:pt x="1334" y="2235"/>
                      <a:pt x="1625" y="3539"/>
                      <a:pt x="1625" y="3539"/>
                    </a:cubicBezTo>
                    <a:cubicBezTo>
                      <a:pt x="1625" y="3539"/>
                      <a:pt x="1565" y="3514"/>
                      <a:pt x="1466" y="3514"/>
                    </a:cubicBezTo>
                    <a:cubicBezTo>
                      <a:pt x="1249" y="3514"/>
                      <a:pt x="850" y="3634"/>
                      <a:pt x="504" y="4404"/>
                    </a:cubicBezTo>
                    <a:cubicBezTo>
                      <a:pt x="0" y="5520"/>
                      <a:pt x="622" y="6585"/>
                      <a:pt x="1830" y="6832"/>
                    </a:cubicBezTo>
                    <a:cubicBezTo>
                      <a:pt x="1851" y="6837"/>
                      <a:pt x="1874" y="6839"/>
                      <a:pt x="1898" y="6839"/>
                    </a:cubicBezTo>
                    <a:cubicBezTo>
                      <a:pt x="3170" y="6839"/>
                      <a:pt x="6626" y="354"/>
                      <a:pt x="6626" y="354"/>
                    </a:cubicBezTo>
                    <a:lnTo>
                      <a:pt x="6292" y="80"/>
                    </a:lnTo>
                    <a:cubicBezTo>
                      <a:pt x="6292" y="80"/>
                      <a:pt x="6050" y="0"/>
                      <a:pt x="5722" y="0"/>
                    </a:cubicBezTo>
                    <a:close/>
                  </a:path>
                </a:pathLst>
              </a:custGeom>
              <a:solidFill>
                <a:srgbClr val="B447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4"/>
              <p:cNvSpPr/>
              <p:nvPr/>
            </p:nvSpPr>
            <p:spPr>
              <a:xfrm>
                <a:off x="4030975" y="3915825"/>
                <a:ext cx="327550" cy="5499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21997" extrusionOk="0">
                    <a:moveTo>
                      <a:pt x="9620" y="1"/>
                    </a:moveTo>
                    <a:cubicBezTo>
                      <a:pt x="7475" y="1"/>
                      <a:pt x="6635" y="832"/>
                      <a:pt x="5523" y="2670"/>
                    </a:cubicBezTo>
                    <a:cubicBezTo>
                      <a:pt x="4289" y="4713"/>
                      <a:pt x="1" y="13172"/>
                      <a:pt x="1" y="13172"/>
                    </a:cubicBezTo>
                    <a:lnTo>
                      <a:pt x="1022" y="21810"/>
                    </a:lnTo>
                    <a:cubicBezTo>
                      <a:pt x="1022" y="21810"/>
                      <a:pt x="1790" y="21997"/>
                      <a:pt x="2849" y="21997"/>
                    </a:cubicBezTo>
                    <a:cubicBezTo>
                      <a:pt x="4052" y="21997"/>
                      <a:pt x="5629" y="21756"/>
                      <a:pt x="6883" y="20728"/>
                    </a:cubicBezTo>
                    <a:cubicBezTo>
                      <a:pt x="9247" y="18795"/>
                      <a:pt x="13101" y="4965"/>
                      <a:pt x="13101" y="4965"/>
                    </a:cubicBezTo>
                    <a:cubicBezTo>
                      <a:pt x="13101" y="4965"/>
                      <a:pt x="12519" y="63"/>
                      <a:pt x="9803" y="3"/>
                    </a:cubicBezTo>
                    <a:cubicBezTo>
                      <a:pt x="9741" y="1"/>
                      <a:pt x="9680" y="1"/>
                      <a:pt x="9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4"/>
              <p:cNvSpPr/>
              <p:nvPr/>
            </p:nvSpPr>
            <p:spPr>
              <a:xfrm>
                <a:off x="3600175" y="4254900"/>
                <a:ext cx="477975" cy="234750"/>
              </a:xfrm>
              <a:custGeom>
                <a:avLst/>
                <a:gdLst/>
                <a:ahLst/>
                <a:cxnLst/>
                <a:rect l="l" t="t" r="r" b="b"/>
                <a:pathLst>
                  <a:path w="19119" h="9390" extrusionOk="0">
                    <a:moveTo>
                      <a:pt x="11246" y="0"/>
                    </a:moveTo>
                    <a:cubicBezTo>
                      <a:pt x="11246" y="0"/>
                      <a:pt x="3937" y="574"/>
                      <a:pt x="1969" y="2507"/>
                    </a:cubicBezTo>
                    <a:cubicBezTo>
                      <a:pt x="1" y="4441"/>
                      <a:pt x="1369" y="8256"/>
                      <a:pt x="2473" y="8877"/>
                    </a:cubicBezTo>
                    <a:cubicBezTo>
                      <a:pt x="3278" y="9329"/>
                      <a:pt x="4022" y="9389"/>
                      <a:pt x="4363" y="9389"/>
                    </a:cubicBezTo>
                    <a:cubicBezTo>
                      <a:pt x="4488" y="9389"/>
                      <a:pt x="4559" y="9381"/>
                      <a:pt x="4559" y="9381"/>
                    </a:cubicBezTo>
                    <a:lnTo>
                      <a:pt x="19119" y="4428"/>
                    </a:lnTo>
                    <a:lnTo>
                      <a:pt x="19010" y="74"/>
                    </a:lnTo>
                    <a:lnTo>
                      <a:pt x="112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4"/>
              <p:cNvSpPr/>
              <p:nvPr/>
            </p:nvSpPr>
            <p:spPr>
              <a:xfrm>
                <a:off x="3709125" y="4354525"/>
                <a:ext cx="3956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15826" h="5588" extrusionOk="0">
                    <a:moveTo>
                      <a:pt x="14612" y="0"/>
                    </a:moveTo>
                    <a:cubicBezTo>
                      <a:pt x="11003" y="0"/>
                      <a:pt x="1" y="134"/>
                      <a:pt x="1" y="134"/>
                    </a:cubicBezTo>
                    <a:lnTo>
                      <a:pt x="201" y="5392"/>
                    </a:lnTo>
                    <a:cubicBezTo>
                      <a:pt x="1891" y="5587"/>
                      <a:pt x="15782" y="5587"/>
                      <a:pt x="15782" y="5587"/>
                    </a:cubicBezTo>
                    <a:cubicBezTo>
                      <a:pt x="15782" y="5587"/>
                      <a:pt x="15825" y="95"/>
                      <a:pt x="15743" y="17"/>
                    </a:cubicBezTo>
                    <a:cubicBezTo>
                      <a:pt x="15730" y="5"/>
                      <a:pt x="15309" y="0"/>
                      <a:pt x="14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4"/>
              <p:cNvSpPr/>
              <p:nvPr/>
            </p:nvSpPr>
            <p:spPr>
              <a:xfrm>
                <a:off x="4098775" y="4355050"/>
                <a:ext cx="11320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7394" extrusionOk="0">
                    <a:moveTo>
                      <a:pt x="157" y="0"/>
                    </a:moveTo>
                    <a:lnTo>
                      <a:pt x="0" y="5558"/>
                    </a:lnTo>
                    <a:lnTo>
                      <a:pt x="3111" y="5636"/>
                    </a:lnTo>
                    <a:cubicBezTo>
                      <a:pt x="3111" y="5636"/>
                      <a:pt x="2990" y="6496"/>
                      <a:pt x="3111" y="6996"/>
                    </a:cubicBezTo>
                    <a:cubicBezTo>
                      <a:pt x="3178" y="7283"/>
                      <a:pt x="3474" y="7394"/>
                      <a:pt x="3760" y="7394"/>
                    </a:cubicBezTo>
                    <a:cubicBezTo>
                      <a:pt x="3977" y="7394"/>
                      <a:pt x="4188" y="7330"/>
                      <a:pt x="4289" y="7230"/>
                    </a:cubicBezTo>
                    <a:cubicBezTo>
                      <a:pt x="4528" y="6996"/>
                      <a:pt x="4489" y="2899"/>
                      <a:pt x="4406" y="2668"/>
                    </a:cubicBezTo>
                    <a:cubicBezTo>
                      <a:pt x="4328" y="2434"/>
                      <a:pt x="2438" y="2394"/>
                      <a:pt x="2320" y="2355"/>
                    </a:cubicBezTo>
                    <a:cubicBezTo>
                      <a:pt x="2203" y="2316"/>
                      <a:pt x="2164" y="2121"/>
                      <a:pt x="2281" y="2008"/>
                    </a:cubicBezTo>
                    <a:cubicBezTo>
                      <a:pt x="2314" y="1975"/>
                      <a:pt x="2500" y="1963"/>
                      <a:pt x="2750" y="1963"/>
                    </a:cubicBezTo>
                    <a:cubicBezTo>
                      <a:pt x="3400" y="1963"/>
                      <a:pt x="4489" y="2043"/>
                      <a:pt x="4489" y="2043"/>
                    </a:cubicBezTo>
                    <a:lnTo>
                      <a:pt x="4489" y="192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4"/>
              <p:cNvSpPr/>
              <p:nvPr/>
            </p:nvSpPr>
            <p:spPr>
              <a:xfrm>
                <a:off x="4225975" y="4381325"/>
                <a:ext cx="194675" cy="118600"/>
              </a:xfrm>
              <a:custGeom>
                <a:avLst/>
                <a:gdLst/>
                <a:ahLst/>
                <a:cxnLst/>
                <a:rect l="l" t="t" r="r" b="b"/>
                <a:pathLst>
                  <a:path w="7787" h="4744" extrusionOk="0">
                    <a:moveTo>
                      <a:pt x="0" y="1"/>
                    </a:moveTo>
                    <a:lnTo>
                      <a:pt x="31" y="405"/>
                    </a:lnTo>
                    <a:lnTo>
                      <a:pt x="131" y="4628"/>
                    </a:lnTo>
                    <a:lnTo>
                      <a:pt x="1834" y="4685"/>
                    </a:lnTo>
                    <a:cubicBezTo>
                      <a:pt x="1834" y="4685"/>
                      <a:pt x="1738" y="2677"/>
                      <a:pt x="1895" y="2473"/>
                    </a:cubicBezTo>
                    <a:cubicBezTo>
                      <a:pt x="1954" y="2394"/>
                      <a:pt x="1995" y="2359"/>
                      <a:pt x="2032" y="2359"/>
                    </a:cubicBezTo>
                    <a:cubicBezTo>
                      <a:pt x="2091" y="2359"/>
                      <a:pt x="2140" y="2447"/>
                      <a:pt x="2234" y="2591"/>
                    </a:cubicBezTo>
                    <a:cubicBezTo>
                      <a:pt x="2386" y="2821"/>
                      <a:pt x="2329" y="4667"/>
                      <a:pt x="2329" y="4667"/>
                    </a:cubicBezTo>
                    <a:cubicBezTo>
                      <a:pt x="2329" y="4667"/>
                      <a:pt x="5032" y="4743"/>
                      <a:pt x="6568" y="4743"/>
                    </a:cubicBezTo>
                    <a:cubicBezTo>
                      <a:pt x="7178" y="4743"/>
                      <a:pt x="7604" y="4731"/>
                      <a:pt x="7604" y="4698"/>
                    </a:cubicBezTo>
                    <a:cubicBezTo>
                      <a:pt x="7604" y="4581"/>
                      <a:pt x="7787" y="3942"/>
                      <a:pt x="7300" y="3768"/>
                    </a:cubicBezTo>
                    <a:cubicBezTo>
                      <a:pt x="7095" y="3696"/>
                      <a:pt x="6817" y="3674"/>
                      <a:pt x="6561" y="3674"/>
                    </a:cubicBezTo>
                    <a:cubicBezTo>
                      <a:pt x="6204" y="3674"/>
                      <a:pt x="5892" y="3716"/>
                      <a:pt x="5892" y="3716"/>
                    </a:cubicBezTo>
                    <a:lnTo>
                      <a:pt x="5831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4"/>
              <p:cNvSpPr/>
              <p:nvPr/>
            </p:nvSpPr>
            <p:spPr>
              <a:xfrm>
                <a:off x="4224025" y="3964850"/>
                <a:ext cx="149925" cy="417150"/>
              </a:xfrm>
              <a:custGeom>
                <a:avLst/>
                <a:gdLst/>
                <a:ahLst/>
                <a:cxnLst/>
                <a:rect l="l" t="t" r="r" b="b"/>
                <a:pathLst>
                  <a:path w="5997" h="16686" extrusionOk="0">
                    <a:moveTo>
                      <a:pt x="102" y="0"/>
                    </a:moveTo>
                    <a:cubicBezTo>
                      <a:pt x="94" y="0"/>
                      <a:pt x="89" y="2"/>
                      <a:pt x="87" y="5"/>
                    </a:cubicBezTo>
                    <a:cubicBezTo>
                      <a:pt x="0" y="149"/>
                      <a:pt x="78" y="16660"/>
                      <a:pt x="78" y="16660"/>
                    </a:cubicBezTo>
                    <a:lnTo>
                      <a:pt x="5879" y="16686"/>
                    </a:lnTo>
                    <a:cubicBezTo>
                      <a:pt x="5879" y="16686"/>
                      <a:pt x="5996" y="13236"/>
                      <a:pt x="5935" y="9638"/>
                    </a:cubicBezTo>
                    <a:cubicBezTo>
                      <a:pt x="5879" y="6045"/>
                      <a:pt x="5479" y="2895"/>
                      <a:pt x="5301" y="2834"/>
                    </a:cubicBezTo>
                    <a:cubicBezTo>
                      <a:pt x="5127" y="2779"/>
                      <a:pt x="415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4"/>
              <p:cNvSpPr/>
              <p:nvPr/>
            </p:nvSpPr>
            <p:spPr>
              <a:xfrm>
                <a:off x="3770400" y="3890825"/>
                <a:ext cx="530550" cy="533100"/>
              </a:xfrm>
              <a:custGeom>
                <a:avLst/>
                <a:gdLst/>
                <a:ahLst/>
                <a:cxnLst/>
                <a:rect l="l" t="t" r="r" b="b"/>
                <a:pathLst>
                  <a:path w="21222" h="21324" extrusionOk="0">
                    <a:moveTo>
                      <a:pt x="9457" y="1"/>
                    </a:moveTo>
                    <a:cubicBezTo>
                      <a:pt x="8810" y="1"/>
                      <a:pt x="8443" y="29"/>
                      <a:pt x="8443" y="29"/>
                    </a:cubicBezTo>
                    <a:cubicBezTo>
                      <a:pt x="8443" y="29"/>
                      <a:pt x="6583" y="837"/>
                      <a:pt x="3854" y="7220"/>
                    </a:cubicBezTo>
                    <a:cubicBezTo>
                      <a:pt x="1126" y="13603"/>
                      <a:pt x="0" y="19091"/>
                      <a:pt x="1299" y="21029"/>
                    </a:cubicBezTo>
                    <a:cubicBezTo>
                      <a:pt x="1436" y="21232"/>
                      <a:pt x="1606" y="21323"/>
                      <a:pt x="1799" y="21323"/>
                    </a:cubicBezTo>
                    <a:cubicBezTo>
                      <a:pt x="3445" y="21323"/>
                      <a:pt x="6839" y="14750"/>
                      <a:pt x="6839" y="14750"/>
                    </a:cubicBezTo>
                    <a:lnTo>
                      <a:pt x="14378" y="14794"/>
                    </a:lnTo>
                    <a:lnTo>
                      <a:pt x="20722" y="20603"/>
                    </a:lnTo>
                    <a:cubicBezTo>
                      <a:pt x="20722" y="20603"/>
                      <a:pt x="21221" y="19134"/>
                      <a:pt x="20961" y="17175"/>
                    </a:cubicBezTo>
                    <a:cubicBezTo>
                      <a:pt x="20700" y="15219"/>
                      <a:pt x="18580" y="9175"/>
                      <a:pt x="17280" y="6456"/>
                    </a:cubicBezTo>
                    <a:cubicBezTo>
                      <a:pt x="15981" y="3731"/>
                      <a:pt x="13122" y="199"/>
                      <a:pt x="11345" y="73"/>
                    </a:cubicBezTo>
                    <a:cubicBezTo>
                      <a:pt x="10583" y="17"/>
                      <a:pt x="9942" y="1"/>
                      <a:pt x="94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4"/>
              <p:cNvSpPr/>
              <p:nvPr/>
            </p:nvSpPr>
            <p:spPr>
              <a:xfrm>
                <a:off x="3897800" y="4113900"/>
                <a:ext cx="50450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395" extrusionOk="0">
                    <a:moveTo>
                      <a:pt x="848" y="0"/>
                    </a:moveTo>
                    <a:cubicBezTo>
                      <a:pt x="848" y="0"/>
                      <a:pt x="66" y="1947"/>
                      <a:pt x="36" y="2043"/>
                    </a:cubicBezTo>
                    <a:cubicBezTo>
                      <a:pt x="1" y="2138"/>
                      <a:pt x="735" y="2395"/>
                      <a:pt x="735" y="2395"/>
                    </a:cubicBezTo>
                    <a:lnTo>
                      <a:pt x="2017" y="574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4"/>
              <p:cNvSpPr/>
              <p:nvPr/>
            </p:nvSpPr>
            <p:spPr>
              <a:xfrm>
                <a:off x="4130925" y="4117050"/>
                <a:ext cx="4630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2108" extrusionOk="0">
                    <a:moveTo>
                      <a:pt x="813" y="0"/>
                    </a:moveTo>
                    <a:lnTo>
                      <a:pt x="0" y="222"/>
                    </a:lnTo>
                    <a:lnTo>
                      <a:pt x="683" y="2108"/>
                    </a:lnTo>
                    <a:lnTo>
                      <a:pt x="1313" y="2073"/>
                    </a:lnTo>
                    <a:cubicBezTo>
                      <a:pt x="1313" y="2073"/>
                      <a:pt x="1656" y="2012"/>
                      <a:pt x="1751" y="1917"/>
                    </a:cubicBezTo>
                    <a:cubicBezTo>
                      <a:pt x="1851" y="1821"/>
                      <a:pt x="813" y="0"/>
                      <a:pt x="813" y="0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4030325" y="4053375"/>
                <a:ext cx="2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5" y="0"/>
                    </a:moveTo>
                    <a:cubicBezTo>
                      <a:pt x="3" y="0"/>
                      <a:pt x="1" y="1"/>
                      <a:pt x="1" y="6"/>
                    </a:cubicBezTo>
                    <a:cubicBezTo>
                      <a:pt x="1" y="6"/>
                      <a:pt x="3" y="7"/>
                      <a:pt x="5" y="7"/>
                    </a:cubicBezTo>
                    <a:cubicBezTo>
                      <a:pt x="7" y="7"/>
                      <a:pt x="10" y="6"/>
                      <a:pt x="10" y="1"/>
                    </a:cubicBezTo>
                    <a:cubicBezTo>
                      <a:pt x="10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4"/>
              <p:cNvSpPr/>
              <p:nvPr/>
            </p:nvSpPr>
            <p:spPr>
              <a:xfrm>
                <a:off x="4030875" y="4050025"/>
                <a:ext cx="2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8" extrusionOk="0">
                    <a:moveTo>
                      <a:pt x="9" y="1"/>
                    </a:moveTo>
                    <a:lnTo>
                      <a:pt x="1" y="18"/>
                    </a:lnTo>
                    <a:lnTo>
                      <a:pt x="5" y="18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4"/>
              <p:cNvSpPr/>
              <p:nvPr/>
            </p:nvSpPr>
            <p:spPr>
              <a:xfrm>
                <a:off x="4030775" y="4047650"/>
                <a:ext cx="5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74" extrusionOk="0">
                    <a:moveTo>
                      <a:pt x="5" y="0"/>
                    </a:moveTo>
                    <a:cubicBezTo>
                      <a:pt x="9" y="17"/>
                      <a:pt x="5" y="52"/>
                      <a:pt x="0" y="74"/>
                    </a:cubicBezTo>
                    <a:lnTo>
                      <a:pt x="13" y="65"/>
                    </a:lnTo>
                    <a:lnTo>
                      <a:pt x="9" y="61"/>
                    </a:lnTo>
                    <a:cubicBezTo>
                      <a:pt x="5" y="43"/>
                      <a:pt x="22" y="13"/>
                      <a:pt x="5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4"/>
              <p:cNvSpPr/>
              <p:nvPr/>
            </p:nvSpPr>
            <p:spPr>
              <a:xfrm>
                <a:off x="4030000" y="4046175"/>
                <a:ext cx="1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5" h="16" extrusionOk="0">
                    <a:moveTo>
                      <a:pt x="4" y="1"/>
                    </a:moveTo>
                    <a:cubicBezTo>
                      <a:pt x="4" y="1"/>
                      <a:pt x="4" y="1"/>
                      <a:pt x="3" y="3"/>
                    </a:cubicBezTo>
                    <a:lnTo>
                      <a:pt x="3" y="3"/>
                    </a:lnTo>
                    <a:cubicBezTo>
                      <a:pt x="4" y="2"/>
                      <a:pt x="4" y="1"/>
                      <a:pt x="4" y="1"/>
                    </a:cubicBezTo>
                    <a:close/>
                    <a:moveTo>
                      <a:pt x="1" y="3"/>
                    </a:moveTo>
                    <a:cubicBezTo>
                      <a:pt x="1" y="7"/>
                      <a:pt x="1" y="11"/>
                      <a:pt x="1" y="16"/>
                    </a:cubicBezTo>
                    <a:cubicBezTo>
                      <a:pt x="2" y="8"/>
                      <a:pt x="3" y="4"/>
                      <a:pt x="3" y="3"/>
                    </a:cubicBezTo>
                    <a:lnTo>
                      <a:pt x="3" y="3"/>
                    </a:ln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>
                <a:off x="4029950" y="4046500"/>
                <a:ext cx="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7" extrusionOk="0">
                    <a:moveTo>
                      <a:pt x="1" y="0"/>
                    </a:moveTo>
                    <a:cubicBezTo>
                      <a:pt x="0" y="0"/>
                      <a:pt x="1" y="7"/>
                      <a:pt x="2" y="7"/>
                    </a:cubicBezTo>
                    <a:cubicBezTo>
                      <a:pt x="3" y="7"/>
                      <a:pt x="3" y="6"/>
                      <a:pt x="3" y="3"/>
                    </a:cubicBezTo>
                    <a:cubicBezTo>
                      <a:pt x="2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4"/>
              <p:cNvSpPr/>
              <p:nvPr/>
            </p:nvSpPr>
            <p:spPr>
              <a:xfrm>
                <a:off x="4029800" y="4045050"/>
                <a:ext cx="3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2" extrusionOk="0">
                    <a:moveTo>
                      <a:pt x="3" y="0"/>
                    </a:moveTo>
                    <a:cubicBezTo>
                      <a:pt x="1" y="0"/>
                      <a:pt x="0" y="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5" y="18"/>
                      <a:pt x="9" y="21"/>
                    </a:cubicBezTo>
                    <a:lnTo>
                      <a:pt x="13" y="8"/>
                    </a:lnTo>
                    <a:cubicBezTo>
                      <a:pt x="8" y="4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4"/>
              <p:cNvSpPr/>
              <p:nvPr/>
            </p:nvSpPr>
            <p:spPr>
              <a:xfrm>
                <a:off x="4030225" y="4044825"/>
                <a:ext cx="125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5" h="9" extrusionOk="0">
                    <a:moveTo>
                      <a:pt x="5" y="0"/>
                    </a:moveTo>
                    <a:cubicBezTo>
                      <a:pt x="1" y="4"/>
                      <a:pt x="5" y="9"/>
                      <a:pt x="5" y="9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4"/>
              <p:cNvSpPr/>
              <p:nvPr/>
            </p:nvSpPr>
            <p:spPr>
              <a:xfrm>
                <a:off x="4030225" y="4045025"/>
                <a:ext cx="2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9" h="19" extrusionOk="0">
                    <a:moveTo>
                      <a:pt x="5" y="1"/>
                    </a:moveTo>
                    <a:lnTo>
                      <a:pt x="3" y="8"/>
                    </a:lnTo>
                    <a:lnTo>
                      <a:pt x="3" y="8"/>
                    </a:lnTo>
                    <a:cubicBezTo>
                      <a:pt x="8" y="4"/>
                      <a:pt x="5" y="1"/>
                      <a:pt x="5" y="1"/>
                    </a:cubicBezTo>
                    <a:close/>
                    <a:moveTo>
                      <a:pt x="2" y="8"/>
                    </a:moveTo>
                    <a:lnTo>
                      <a:pt x="2" y="8"/>
                    </a:ln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2" y="9"/>
                      <a:pt x="2" y="8"/>
                    </a:cubicBezTo>
                    <a:lnTo>
                      <a:pt x="2" y="8"/>
                    </a:lnTo>
                    <a:cubicBezTo>
                      <a:pt x="2" y="10"/>
                      <a:pt x="1" y="13"/>
                      <a:pt x="1" y="18"/>
                    </a:cubicBezTo>
                    <a:lnTo>
                      <a:pt x="3" y="8"/>
                    </a:lnTo>
                    <a:lnTo>
                      <a:pt x="3" y="8"/>
                    </a:lnTo>
                    <a:cubicBezTo>
                      <a:pt x="3" y="8"/>
                      <a:pt x="3" y="8"/>
                      <a:pt x="2" y="8"/>
                    </a:cubicBezTo>
                    <a:lnTo>
                      <a:pt x="2" y="8"/>
                    </a:lnTo>
                    <a:cubicBezTo>
                      <a:pt x="2" y="8"/>
                      <a:pt x="3" y="8"/>
                      <a:pt x="2" y="8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4"/>
              <p:cNvSpPr/>
              <p:nvPr/>
            </p:nvSpPr>
            <p:spPr>
              <a:xfrm>
                <a:off x="4030225" y="4045675"/>
                <a:ext cx="3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6" extrusionOk="0">
                    <a:moveTo>
                      <a:pt x="1" y="1"/>
                    </a:moveTo>
                    <a:cubicBezTo>
                      <a:pt x="1" y="17"/>
                      <a:pt x="3" y="26"/>
                      <a:pt x="6" y="26"/>
                    </a:cubicBezTo>
                    <a:cubicBezTo>
                      <a:pt x="9" y="26"/>
                      <a:pt x="12" y="19"/>
                      <a:pt x="14" y="5"/>
                    </a:cubicBezTo>
                    <a:lnTo>
                      <a:pt x="14" y="5"/>
                    </a:lnTo>
                    <a:cubicBezTo>
                      <a:pt x="12" y="11"/>
                      <a:pt x="10" y="14"/>
                      <a:pt x="9" y="14"/>
                    </a:cubicBezTo>
                    <a:cubicBezTo>
                      <a:pt x="6" y="14"/>
                      <a:pt x="3" y="6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4"/>
              <p:cNvSpPr/>
              <p:nvPr/>
            </p:nvSpPr>
            <p:spPr>
              <a:xfrm>
                <a:off x="4031100" y="4047525"/>
                <a:ext cx="3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23" extrusionOk="0">
                    <a:moveTo>
                      <a:pt x="9" y="1"/>
                    </a:moveTo>
                    <a:cubicBezTo>
                      <a:pt x="0" y="1"/>
                      <a:pt x="9" y="18"/>
                      <a:pt x="9" y="22"/>
                    </a:cubicBezTo>
                    <a:lnTo>
                      <a:pt x="13" y="1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4"/>
              <p:cNvSpPr/>
              <p:nvPr/>
            </p:nvSpPr>
            <p:spPr>
              <a:xfrm>
                <a:off x="4029800" y="4042850"/>
                <a:ext cx="350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1"/>
                      <a:pt x="9" y="10"/>
                      <a:pt x="9" y="18"/>
                    </a:cubicBezTo>
                    <a:lnTo>
                      <a:pt x="13" y="5"/>
                    </a:lnTo>
                    <a:cubicBezTo>
                      <a:pt x="9" y="5"/>
                      <a:pt x="4" y="1"/>
                      <a:pt x="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4"/>
              <p:cNvSpPr/>
              <p:nvPr/>
            </p:nvSpPr>
            <p:spPr>
              <a:xfrm>
                <a:off x="4030125" y="4042525"/>
                <a:ext cx="2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9" h="19" extrusionOk="0">
                    <a:moveTo>
                      <a:pt x="5" y="1"/>
                    </a:moveTo>
                    <a:lnTo>
                      <a:pt x="0" y="18"/>
                    </a:lnTo>
                    <a:cubicBezTo>
                      <a:pt x="5" y="18"/>
                      <a:pt x="9" y="18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4"/>
              <p:cNvSpPr/>
              <p:nvPr/>
            </p:nvSpPr>
            <p:spPr>
              <a:xfrm>
                <a:off x="4030450" y="4044600"/>
                <a:ext cx="3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6" extrusionOk="0">
                    <a:moveTo>
                      <a:pt x="13" y="0"/>
                    </a:moveTo>
                    <a:lnTo>
                      <a:pt x="0" y="35"/>
                    </a:lnTo>
                    <a:lnTo>
                      <a:pt x="13" y="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4"/>
              <p:cNvSpPr/>
              <p:nvPr/>
            </p:nvSpPr>
            <p:spPr>
              <a:xfrm>
                <a:off x="4029575" y="4041000"/>
                <a:ext cx="350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9" extrusionOk="0">
                    <a:moveTo>
                      <a:pt x="13" y="1"/>
                    </a:moveTo>
                    <a:lnTo>
                      <a:pt x="0" y="18"/>
                    </a:lnTo>
                    <a:lnTo>
                      <a:pt x="9" y="1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4"/>
              <p:cNvSpPr/>
              <p:nvPr/>
            </p:nvSpPr>
            <p:spPr>
              <a:xfrm>
                <a:off x="4029350" y="4039375"/>
                <a:ext cx="4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4" extrusionOk="0">
                    <a:moveTo>
                      <a:pt x="14" y="1"/>
                    </a:moveTo>
                    <a:cubicBezTo>
                      <a:pt x="9" y="10"/>
                      <a:pt x="5" y="18"/>
                      <a:pt x="1" y="31"/>
                    </a:cubicBezTo>
                    <a:cubicBezTo>
                      <a:pt x="2" y="29"/>
                      <a:pt x="3" y="29"/>
                      <a:pt x="4" y="29"/>
                    </a:cubicBezTo>
                    <a:cubicBezTo>
                      <a:pt x="6" y="29"/>
                      <a:pt x="9" y="34"/>
                      <a:pt x="13" y="34"/>
                    </a:cubicBezTo>
                    <a:cubicBezTo>
                      <a:pt x="15" y="34"/>
                      <a:pt x="16" y="33"/>
                      <a:pt x="18" y="31"/>
                    </a:cubicBezTo>
                    <a:cubicBezTo>
                      <a:pt x="9" y="18"/>
                      <a:pt x="9" y="10"/>
                      <a:pt x="1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4"/>
              <p:cNvSpPr/>
              <p:nvPr/>
            </p:nvSpPr>
            <p:spPr>
              <a:xfrm>
                <a:off x="4029900" y="4041550"/>
                <a:ext cx="35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0" y="1"/>
                    </a:moveTo>
                    <a:cubicBezTo>
                      <a:pt x="5" y="9"/>
                      <a:pt x="9" y="9"/>
                      <a:pt x="14" y="14"/>
                    </a:cubicBezTo>
                    <a:lnTo>
                      <a:pt x="14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4"/>
              <p:cNvSpPr/>
              <p:nvPr/>
            </p:nvSpPr>
            <p:spPr>
              <a:xfrm>
                <a:off x="4030225" y="4041350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1" y="13"/>
                    </a:moveTo>
                    <a:lnTo>
                      <a:pt x="1" y="13"/>
                    </a:lnTo>
                    <a:cubicBezTo>
                      <a:pt x="1" y="9"/>
                      <a:pt x="1" y="0"/>
                      <a:pt x="1" y="0"/>
                    </a:cubicBezTo>
                    <a:cubicBezTo>
                      <a:pt x="1" y="0"/>
                      <a:pt x="1" y="4"/>
                      <a:pt x="1" y="13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4"/>
              <p:cNvSpPr/>
              <p:nvPr/>
            </p:nvSpPr>
            <p:spPr>
              <a:xfrm>
                <a:off x="4030550" y="4043175"/>
                <a:ext cx="450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1" y="0"/>
                    </a:moveTo>
                    <a:cubicBezTo>
                      <a:pt x="7" y="0"/>
                      <a:pt x="5" y="9"/>
                      <a:pt x="2" y="15"/>
                    </a:cubicBezTo>
                    <a:lnTo>
                      <a:pt x="2" y="15"/>
                    </a:lnTo>
                    <a:cubicBezTo>
                      <a:pt x="4" y="11"/>
                      <a:pt x="7" y="11"/>
                      <a:pt x="9" y="11"/>
                    </a:cubicBezTo>
                    <a:cubicBezTo>
                      <a:pt x="11" y="11"/>
                      <a:pt x="13" y="11"/>
                      <a:pt x="14" y="11"/>
                    </a:cubicBezTo>
                    <a:cubicBezTo>
                      <a:pt x="15" y="11"/>
                      <a:pt x="17" y="11"/>
                      <a:pt x="18" y="10"/>
                    </a:cubicBezTo>
                    <a:cubicBezTo>
                      <a:pt x="15" y="3"/>
                      <a:pt x="13" y="0"/>
                      <a:pt x="11" y="0"/>
                    </a:cubicBezTo>
                    <a:close/>
                    <a:moveTo>
                      <a:pt x="2" y="15"/>
                    </a:moveTo>
                    <a:lnTo>
                      <a:pt x="2" y="15"/>
                    </a:lnTo>
                    <a:cubicBezTo>
                      <a:pt x="2" y="16"/>
                      <a:pt x="1" y="17"/>
                      <a:pt x="1" y="18"/>
                    </a:cubicBezTo>
                    <a:cubicBezTo>
                      <a:pt x="1" y="17"/>
                      <a:pt x="2" y="16"/>
                      <a:pt x="2" y="15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4"/>
              <p:cNvSpPr/>
              <p:nvPr/>
            </p:nvSpPr>
            <p:spPr>
              <a:xfrm>
                <a:off x="4030325" y="4042100"/>
                <a:ext cx="2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8" extrusionOk="0">
                    <a:moveTo>
                      <a:pt x="10" y="0"/>
                    </a:moveTo>
                    <a:lnTo>
                      <a:pt x="1" y="18"/>
                    </a:lnTo>
                    <a:cubicBezTo>
                      <a:pt x="2" y="16"/>
                      <a:pt x="4" y="16"/>
                      <a:pt x="5" y="16"/>
                    </a:cubicBezTo>
                    <a:cubicBezTo>
                      <a:pt x="8" y="16"/>
                      <a:pt x="10" y="18"/>
                      <a:pt x="10" y="1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4"/>
              <p:cNvSpPr/>
              <p:nvPr/>
            </p:nvSpPr>
            <p:spPr>
              <a:xfrm>
                <a:off x="4030450" y="4041875"/>
                <a:ext cx="1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1"/>
                    </a:moveTo>
                    <a:lnTo>
                      <a:pt x="0" y="9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4"/>
              <p:cNvSpPr/>
              <p:nvPr/>
            </p:nvSpPr>
            <p:spPr>
              <a:xfrm>
                <a:off x="4030000" y="4039050"/>
                <a:ext cx="2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37" extrusionOk="0">
                    <a:moveTo>
                      <a:pt x="5" y="1"/>
                    </a:moveTo>
                    <a:cubicBezTo>
                      <a:pt x="5" y="14"/>
                      <a:pt x="5" y="23"/>
                      <a:pt x="1" y="27"/>
                    </a:cubicBezTo>
                    <a:lnTo>
                      <a:pt x="5" y="27"/>
                    </a:lnTo>
                    <a:cubicBezTo>
                      <a:pt x="5" y="35"/>
                      <a:pt x="7" y="36"/>
                      <a:pt x="8" y="36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23"/>
                      <a:pt x="10" y="14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4"/>
              <p:cNvSpPr/>
              <p:nvPr/>
            </p:nvSpPr>
            <p:spPr>
              <a:xfrm>
                <a:off x="4030125" y="4036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4"/>
              <p:cNvSpPr/>
              <p:nvPr/>
            </p:nvSpPr>
            <p:spPr>
              <a:xfrm>
                <a:off x="4030225" y="4039825"/>
                <a:ext cx="1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2" extrusionOk="0">
                    <a:moveTo>
                      <a:pt x="1" y="0"/>
                    </a:moveTo>
                    <a:cubicBezTo>
                      <a:pt x="1" y="9"/>
                      <a:pt x="1" y="13"/>
                      <a:pt x="1" y="22"/>
                    </a:cubicBezTo>
                    <a:cubicBezTo>
                      <a:pt x="5" y="18"/>
                      <a:pt x="5" y="13"/>
                      <a:pt x="5" y="5"/>
                    </a:cubicBezTo>
                    <a:cubicBezTo>
                      <a:pt x="5" y="0"/>
                      <a:pt x="5" y="0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4"/>
              <p:cNvSpPr/>
              <p:nvPr/>
            </p:nvSpPr>
            <p:spPr>
              <a:xfrm>
                <a:off x="4029900" y="4038300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5"/>
                      <a:pt x="5" y="9"/>
                      <a:pt x="5" y="13"/>
                    </a:cubicBezTo>
                    <a:cubicBezTo>
                      <a:pt x="5" y="9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4"/>
              <p:cNvSpPr/>
              <p:nvPr/>
            </p:nvSpPr>
            <p:spPr>
              <a:xfrm>
                <a:off x="4030125" y="4040350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1"/>
                    </a:moveTo>
                    <a:cubicBezTo>
                      <a:pt x="5" y="1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4"/>
                    </a:cubicBezTo>
                    <a:cubicBezTo>
                      <a:pt x="5" y="10"/>
                      <a:pt x="5" y="5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4"/>
              <p:cNvSpPr/>
              <p:nvPr/>
            </p:nvSpPr>
            <p:spPr>
              <a:xfrm>
                <a:off x="4030125" y="4035575"/>
                <a:ext cx="14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7" h="67" extrusionOk="0">
                    <a:moveTo>
                      <a:pt x="50" y="0"/>
                    </a:moveTo>
                    <a:cubicBezTo>
                      <a:pt x="41" y="0"/>
                      <a:pt x="36" y="25"/>
                      <a:pt x="27" y="25"/>
                    </a:cubicBezTo>
                    <a:cubicBezTo>
                      <a:pt x="25" y="25"/>
                      <a:pt x="24" y="24"/>
                      <a:pt x="22" y="22"/>
                    </a:cubicBezTo>
                    <a:lnTo>
                      <a:pt x="22" y="22"/>
                    </a:lnTo>
                    <a:cubicBezTo>
                      <a:pt x="26" y="36"/>
                      <a:pt x="35" y="31"/>
                      <a:pt x="31" y="53"/>
                    </a:cubicBezTo>
                    <a:cubicBezTo>
                      <a:pt x="30" y="56"/>
                      <a:pt x="29" y="58"/>
                      <a:pt x="28" y="58"/>
                    </a:cubicBezTo>
                    <a:cubicBezTo>
                      <a:pt x="23" y="58"/>
                      <a:pt x="17" y="35"/>
                      <a:pt x="13" y="31"/>
                    </a:cubicBezTo>
                    <a:cubicBezTo>
                      <a:pt x="9" y="49"/>
                      <a:pt x="5" y="49"/>
                      <a:pt x="0" y="49"/>
                    </a:cubicBezTo>
                    <a:cubicBezTo>
                      <a:pt x="11" y="59"/>
                      <a:pt x="25" y="67"/>
                      <a:pt x="36" y="67"/>
                    </a:cubicBezTo>
                    <a:cubicBezTo>
                      <a:pt x="43" y="67"/>
                      <a:pt x="49" y="64"/>
                      <a:pt x="52" y="57"/>
                    </a:cubicBezTo>
                    <a:cubicBezTo>
                      <a:pt x="39" y="40"/>
                      <a:pt x="48" y="18"/>
                      <a:pt x="57" y="18"/>
                    </a:cubicBezTo>
                    <a:cubicBezTo>
                      <a:pt x="55" y="17"/>
                      <a:pt x="54" y="16"/>
                      <a:pt x="52" y="16"/>
                    </a:cubicBezTo>
                    <a:cubicBezTo>
                      <a:pt x="50" y="16"/>
                      <a:pt x="48" y="18"/>
                      <a:pt x="48" y="18"/>
                    </a:cubicBezTo>
                    <a:lnTo>
                      <a:pt x="52" y="1"/>
                    </a:lnTo>
                    <a:cubicBezTo>
                      <a:pt x="52" y="1"/>
                      <a:pt x="51" y="0"/>
                      <a:pt x="50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4"/>
              <p:cNvSpPr/>
              <p:nvPr/>
            </p:nvSpPr>
            <p:spPr>
              <a:xfrm>
                <a:off x="4029900" y="4036775"/>
                <a:ext cx="35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" extrusionOk="0">
                    <a:moveTo>
                      <a:pt x="9" y="1"/>
                    </a:moveTo>
                    <a:cubicBezTo>
                      <a:pt x="5" y="1"/>
                      <a:pt x="0" y="5"/>
                      <a:pt x="0" y="18"/>
                    </a:cubicBezTo>
                    <a:cubicBezTo>
                      <a:pt x="5" y="27"/>
                      <a:pt x="9" y="35"/>
                      <a:pt x="9" y="40"/>
                    </a:cubicBezTo>
                    <a:lnTo>
                      <a:pt x="14" y="35"/>
                    </a:lnTo>
                    <a:lnTo>
                      <a:pt x="9" y="35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4"/>
              <p:cNvSpPr/>
              <p:nvPr/>
            </p:nvSpPr>
            <p:spPr>
              <a:xfrm>
                <a:off x="4030000" y="4037750"/>
                <a:ext cx="8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53" extrusionOk="0">
                    <a:moveTo>
                      <a:pt x="5" y="1"/>
                    </a:moveTo>
                    <a:lnTo>
                      <a:pt x="1" y="35"/>
                    </a:lnTo>
                    <a:lnTo>
                      <a:pt x="5" y="35"/>
                    </a:lnTo>
                    <a:cubicBezTo>
                      <a:pt x="5" y="38"/>
                      <a:pt x="5" y="39"/>
                      <a:pt x="5" y="39"/>
                    </a:cubicBezTo>
                    <a:cubicBezTo>
                      <a:pt x="4" y="39"/>
                      <a:pt x="3" y="38"/>
                      <a:pt x="1" y="35"/>
                    </a:cubicBezTo>
                    <a:lnTo>
                      <a:pt x="1" y="35"/>
                    </a:lnTo>
                    <a:cubicBezTo>
                      <a:pt x="5" y="44"/>
                      <a:pt x="5" y="48"/>
                      <a:pt x="5" y="53"/>
                    </a:cubicBezTo>
                    <a:cubicBezTo>
                      <a:pt x="5" y="48"/>
                      <a:pt x="5" y="44"/>
                      <a:pt x="10" y="35"/>
                    </a:cubicBezTo>
                    <a:cubicBezTo>
                      <a:pt x="10" y="18"/>
                      <a:pt x="10" y="9"/>
                      <a:pt x="5" y="1"/>
                    </a:cubicBezTo>
                    <a:close/>
                    <a:moveTo>
                      <a:pt x="25" y="20"/>
                    </a:moveTo>
                    <a:cubicBezTo>
                      <a:pt x="18" y="20"/>
                      <a:pt x="17" y="32"/>
                      <a:pt x="10" y="35"/>
                    </a:cubicBezTo>
                    <a:cubicBezTo>
                      <a:pt x="11" y="42"/>
                      <a:pt x="12" y="44"/>
                      <a:pt x="13" y="44"/>
                    </a:cubicBezTo>
                    <a:cubicBezTo>
                      <a:pt x="16" y="44"/>
                      <a:pt x="18" y="39"/>
                      <a:pt x="19" y="39"/>
                    </a:cubicBezTo>
                    <a:lnTo>
                      <a:pt x="19" y="39"/>
                    </a:lnTo>
                    <a:cubicBezTo>
                      <a:pt x="20" y="39"/>
                      <a:pt x="20" y="42"/>
                      <a:pt x="18" y="53"/>
                    </a:cubicBezTo>
                    <a:cubicBezTo>
                      <a:pt x="23" y="40"/>
                      <a:pt x="31" y="44"/>
                      <a:pt x="31" y="22"/>
                    </a:cubicBezTo>
                    <a:cubicBezTo>
                      <a:pt x="29" y="21"/>
                      <a:pt x="27" y="20"/>
                      <a:pt x="25" y="2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4"/>
              <p:cNvSpPr/>
              <p:nvPr/>
            </p:nvSpPr>
            <p:spPr>
              <a:xfrm>
                <a:off x="4031425" y="4042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4"/>
              <p:cNvSpPr/>
              <p:nvPr/>
            </p:nvSpPr>
            <p:spPr>
              <a:xfrm>
                <a:off x="4030775" y="4042200"/>
                <a:ext cx="6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  <a:moveTo>
                      <a:pt x="2" y="1"/>
                    </a:moveTo>
                    <a:cubicBezTo>
                      <a:pt x="6" y="4"/>
                      <a:pt x="14" y="17"/>
                      <a:pt x="18" y="27"/>
                    </a:cubicBezTo>
                    <a:cubicBezTo>
                      <a:pt x="18" y="18"/>
                      <a:pt x="22" y="18"/>
                      <a:pt x="22" y="14"/>
                    </a:cubicBezTo>
                    <a:cubicBezTo>
                      <a:pt x="14" y="6"/>
                      <a:pt x="10" y="1"/>
                      <a:pt x="2" y="1"/>
                    </a:cubicBezTo>
                    <a:close/>
                    <a:moveTo>
                      <a:pt x="18" y="27"/>
                    </a:moveTo>
                    <a:lnTo>
                      <a:pt x="13" y="31"/>
                    </a:lnTo>
                    <a:cubicBezTo>
                      <a:pt x="15" y="35"/>
                      <a:pt x="16" y="37"/>
                      <a:pt x="17" y="37"/>
                    </a:cubicBezTo>
                    <a:cubicBezTo>
                      <a:pt x="20" y="37"/>
                      <a:pt x="23" y="30"/>
                      <a:pt x="26" y="27"/>
                    </a:cubicBezTo>
                    <a:lnTo>
                      <a:pt x="26" y="27"/>
                    </a:lnTo>
                    <a:cubicBezTo>
                      <a:pt x="23" y="27"/>
                      <a:pt x="22" y="31"/>
                      <a:pt x="21" y="31"/>
                    </a:cubicBezTo>
                    <a:cubicBezTo>
                      <a:pt x="20" y="31"/>
                      <a:pt x="19" y="30"/>
                      <a:pt x="18" y="27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4"/>
              <p:cNvSpPr/>
              <p:nvPr/>
            </p:nvSpPr>
            <p:spPr>
              <a:xfrm>
                <a:off x="4030775" y="4039825"/>
                <a:ext cx="3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31" extrusionOk="0">
                    <a:moveTo>
                      <a:pt x="5" y="0"/>
                    </a:moveTo>
                    <a:lnTo>
                      <a:pt x="0" y="31"/>
                    </a:lnTo>
                    <a:cubicBezTo>
                      <a:pt x="5" y="26"/>
                      <a:pt x="9" y="31"/>
                      <a:pt x="9" y="18"/>
                    </a:cubicBezTo>
                    <a:lnTo>
                      <a:pt x="13" y="1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4"/>
              <p:cNvSpPr/>
              <p:nvPr/>
            </p:nvSpPr>
            <p:spPr>
              <a:xfrm>
                <a:off x="4029800" y="4036350"/>
                <a:ext cx="3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8" extrusionOk="0">
                    <a:moveTo>
                      <a:pt x="13" y="0"/>
                    </a:moveTo>
                    <a:lnTo>
                      <a:pt x="0" y="18"/>
                    </a:lnTo>
                    <a:lnTo>
                      <a:pt x="9" y="1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4029800" y="4035475"/>
                <a:ext cx="2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 extrusionOk="0">
                    <a:moveTo>
                      <a:pt x="4" y="0"/>
                    </a:moveTo>
                    <a:lnTo>
                      <a:pt x="0" y="13"/>
                    </a:lnTo>
                    <a:lnTo>
                      <a:pt x="0" y="13"/>
                    </a:lnTo>
                    <a:lnTo>
                      <a:pt x="9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4030975" y="3984550"/>
                <a:ext cx="1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6" h="4" extrusionOk="0">
                    <a:moveTo>
                      <a:pt x="5" y="1"/>
                    </a:moveTo>
                    <a:cubicBezTo>
                      <a:pt x="4" y="1"/>
                      <a:pt x="3" y="2"/>
                      <a:pt x="1" y="4"/>
                    </a:cubicBezTo>
                    <a:lnTo>
                      <a:pt x="5" y="4"/>
                    </a:lnTo>
                    <a:cubicBezTo>
                      <a:pt x="5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4"/>
              <p:cNvSpPr/>
              <p:nvPr/>
            </p:nvSpPr>
            <p:spPr>
              <a:xfrm>
                <a:off x="4028825" y="4012225"/>
                <a:ext cx="5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27" extrusionOk="0">
                    <a:moveTo>
                      <a:pt x="9" y="1"/>
                    </a:moveTo>
                    <a:cubicBezTo>
                      <a:pt x="0" y="1"/>
                      <a:pt x="13" y="14"/>
                      <a:pt x="22" y="27"/>
                    </a:cubicBezTo>
                    <a:cubicBezTo>
                      <a:pt x="17" y="18"/>
                      <a:pt x="17" y="14"/>
                      <a:pt x="17" y="5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4"/>
              <p:cNvSpPr/>
              <p:nvPr/>
            </p:nvSpPr>
            <p:spPr>
              <a:xfrm>
                <a:off x="4030125" y="3997125"/>
                <a:ext cx="2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 extrusionOk="0">
                    <a:moveTo>
                      <a:pt x="5" y="1"/>
                    </a:moveTo>
                    <a:cubicBezTo>
                      <a:pt x="5" y="5"/>
                      <a:pt x="0" y="9"/>
                      <a:pt x="0" y="14"/>
                    </a:cubicBezTo>
                    <a:lnTo>
                      <a:pt x="9" y="5"/>
                    </a:lnTo>
                    <a:cubicBezTo>
                      <a:pt x="9" y="5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4"/>
              <p:cNvSpPr/>
              <p:nvPr/>
            </p:nvSpPr>
            <p:spPr>
              <a:xfrm>
                <a:off x="4031100" y="3974525"/>
                <a:ext cx="2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9" h="11" extrusionOk="0">
                    <a:moveTo>
                      <a:pt x="9" y="1"/>
                    </a:moveTo>
                    <a:lnTo>
                      <a:pt x="0" y="10"/>
                    </a:lnTo>
                    <a:cubicBezTo>
                      <a:pt x="2" y="10"/>
                      <a:pt x="4" y="10"/>
                      <a:pt x="5" y="10"/>
                    </a:cubicBezTo>
                    <a:cubicBezTo>
                      <a:pt x="7" y="10"/>
                      <a:pt x="9" y="9"/>
                      <a:pt x="9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4"/>
              <p:cNvSpPr/>
              <p:nvPr/>
            </p:nvSpPr>
            <p:spPr>
              <a:xfrm>
                <a:off x="4029675" y="4025600"/>
                <a:ext cx="3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27" extrusionOk="0">
                    <a:moveTo>
                      <a:pt x="1" y="0"/>
                    </a:moveTo>
                    <a:cubicBezTo>
                      <a:pt x="1" y="4"/>
                      <a:pt x="1" y="13"/>
                      <a:pt x="5" y="26"/>
                    </a:cubicBezTo>
                    <a:cubicBezTo>
                      <a:pt x="14" y="22"/>
                      <a:pt x="5" y="9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4"/>
              <p:cNvSpPr/>
              <p:nvPr/>
            </p:nvSpPr>
            <p:spPr>
              <a:xfrm>
                <a:off x="4028700" y="3983550"/>
                <a:ext cx="150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6" h="10" extrusionOk="0">
                    <a:moveTo>
                      <a:pt x="5" y="0"/>
                    </a:moveTo>
                    <a:cubicBezTo>
                      <a:pt x="1" y="0"/>
                      <a:pt x="1" y="5"/>
                      <a:pt x="1" y="9"/>
                    </a:cubicBezTo>
                    <a:cubicBezTo>
                      <a:pt x="1" y="9"/>
                      <a:pt x="1" y="5"/>
                      <a:pt x="5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4"/>
              <p:cNvSpPr/>
              <p:nvPr/>
            </p:nvSpPr>
            <p:spPr>
              <a:xfrm>
                <a:off x="4029475" y="4024825"/>
                <a:ext cx="2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" h="31" extrusionOk="0">
                    <a:moveTo>
                      <a:pt x="4" y="1"/>
                    </a:moveTo>
                    <a:cubicBezTo>
                      <a:pt x="0" y="9"/>
                      <a:pt x="0" y="18"/>
                      <a:pt x="4" y="31"/>
                    </a:cubicBezTo>
                    <a:cubicBezTo>
                      <a:pt x="4" y="18"/>
                      <a:pt x="9" y="14"/>
                      <a:pt x="9" y="5"/>
                    </a:cubicBezTo>
                    <a:cubicBezTo>
                      <a:pt x="9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4"/>
              <p:cNvSpPr/>
              <p:nvPr/>
            </p:nvSpPr>
            <p:spPr>
              <a:xfrm>
                <a:off x="4027400" y="3935750"/>
                <a:ext cx="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9" extrusionOk="0">
                    <a:moveTo>
                      <a:pt x="1" y="1"/>
                    </a:moveTo>
                    <a:lnTo>
                      <a:pt x="1" y="18"/>
                    </a:lnTo>
                    <a:cubicBezTo>
                      <a:pt x="1" y="14"/>
                      <a:pt x="1" y="9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4"/>
              <p:cNvSpPr/>
              <p:nvPr/>
            </p:nvSpPr>
            <p:spPr>
              <a:xfrm>
                <a:off x="4029800" y="4032000"/>
                <a:ext cx="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0"/>
                    </a:moveTo>
                    <a:cubicBezTo>
                      <a:pt x="0" y="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4"/>
              <p:cNvSpPr/>
              <p:nvPr/>
            </p:nvSpPr>
            <p:spPr>
              <a:xfrm>
                <a:off x="4029675" y="4032225"/>
                <a:ext cx="150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6" h="9" extrusionOk="0">
                    <a:moveTo>
                      <a:pt x="5" y="0"/>
                    </a:moveTo>
                    <a:cubicBezTo>
                      <a:pt x="1" y="9"/>
                      <a:pt x="5" y="9"/>
                      <a:pt x="5" y="9"/>
                    </a:cubicBezTo>
                    <a:cubicBezTo>
                      <a:pt x="5" y="4"/>
                      <a:pt x="5" y="4"/>
                      <a:pt x="5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4"/>
              <p:cNvSpPr/>
              <p:nvPr/>
            </p:nvSpPr>
            <p:spPr>
              <a:xfrm>
                <a:off x="4029800" y="4031775"/>
                <a:ext cx="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lnTo>
                      <a:pt x="0" y="1"/>
                    </a:lnTo>
                    <a:cubicBezTo>
                      <a:pt x="0" y="5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4"/>
              <p:cNvSpPr/>
              <p:nvPr/>
            </p:nvSpPr>
            <p:spPr>
              <a:xfrm>
                <a:off x="4029800" y="3960625"/>
                <a:ext cx="1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4" y="0"/>
                    </a:moveTo>
                    <a:cubicBezTo>
                      <a:pt x="3" y="0"/>
                      <a:pt x="2" y="1"/>
                      <a:pt x="0" y="5"/>
                    </a:cubicBezTo>
                    <a:lnTo>
                      <a:pt x="4" y="5"/>
                    </a:lnTo>
                    <a:cubicBezTo>
                      <a:pt x="4" y="3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4"/>
              <p:cNvSpPr/>
              <p:nvPr/>
            </p:nvSpPr>
            <p:spPr>
              <a:xfrm>
                <a:off x="4031650" y="40076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4"/>
              <p:cNvSpPr/>
              <p:nvPr/>
            </p:nvSpPr>
            <p:spPr>
              <a:xfrm>
                <a:off x="4030875" y="4006900"/>
                <a:ext cx="9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32" extrusionOk="0">
                    <a:moveTo>
                      <a:pt x="35" y="1"/>
                    </a:moveTo>
                    <a:lnTo>
                      <a:pt x="1" y="22"/>
                    </a:lnTo>
                    <a:lnTo>
                      <a:pt x="27" y="31"/>
                    </a:lnTo>
                    <a:cubicBezTo>
                      <a:pt x="27" y="22"/>
                      <a:pt x="22" y="14"/>
                      <a:pt x="3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4"/>
              <p:cNvSpPr/>
              <p:nvPr/>
            </p:nvSpPr>
            <p:spPr>
              <a:xfrm>
                <a:off x="4027175" y="3933700"/>
                <a:ext cx="5150" cy="1015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063" extrusionOk="0">
                    <a:moveTo>
                      <a:pt x="113" y="482"/>
                    </a:moveTo>
                    <a:cubicBezTo>
                      <a:pt x="113" y="484"/>
                      <a:pt x="113" y="486"/>
                      <a:pt x="114" y="487"/>
                    </a:cubicBezTo>
                    <a:lnTo>
                      <a:pt x="113" y="482"/>
                    </a:lnTo>
                    <a:close/>
                    <a:moveTo>
                      <a:pt x="23" y="687"/>
                    </a:moveTo>
                    <a:cubicBezTo>
                      <a:pt x="23" y="687"/>
                      <a:pt x="23" y="687"/>
                      <a:pt x="24" y="688"/>
                    </a:cubicBezTo>
                    <a:lnTo>
                      <a:pt x="24" y="688"/>
                    </a:lnTo>
                    <a:cubicBezTo>
                      <a:pt x="23" y="687"/>
                      <a:pt x="23" y="687"/>
                      <a:pt x="23" y="687"/>
                    </a:cubicBezTo>
                    <a:close/>
                    <a:moveTo>
                      <a:pt x="40" y="997"/>
                    </a:moveTo>
                    <a:cubicBezTo>
                      <a:pt x="42" y="997"/>
                      <a:pt x="43" y="999"/>
                      <a:pt x="40" y="1004"/>
                    </a:cubicBezTo>
                    <a:lnTo>
                      <a:pt x="36" y="999"/>
                    </a:lnTo>
                    <a:cubicBezTo>
                      <a:pt x="37" y="998"/>
                      <a:pt x="39" y="997"/>
                      <a:pt x="40" y="997"/>
                    </a:cubicBezTo>
                    <a:close/>
                    <a:moveTo>
                      <a:pt x="158" y="2108"/>
                    </a:moveTo>
                    <a:lnTo>
                      <a:pt x="158" y="2108"/>
                    </a:lnTo>
                    <a:cubicBezTo>
                      <a:pt x="158" y="2111"/>
                      <a:pt x="159" y="2114"/>
                      <a:pt x="160" y="2117"/>
                    </a:cubicBezTo>
                    <a:lnTo>
                      <a:pt x="160" y="2117"/>
                    </a:lnTo>
                    <a:cubicBezTo>
                      <a:pt x="162" y="2113"/>
                      <a:pt x="162" y="2110"/>
                      <a:pt x="158" y="2108"/>
                    </a:cubicBezTo>
                    <a:close/>
                    <a:moveTo>
                      <a:pt x="166" y="2099"/>
                    </a:moveTo>
                    <a:lnTo>
                      <a:pt x="162" y="2120"/>
                    </a:lnTo>
                    <a:cubicBezTo>
                      <a:pt x="161" y="2119"/>
                      <a:pt x="161" y="2118"/>
                      <a:pt x="160" y="2117"/>
                    </a:cubicBezTo>
                    <a:lnTo>
                      <a:pt x="160" y="2117"/>
                    </a:lnTo>
                    <a:cubicBezTo>
                      <a:pt x="160" y="2118"/>
                      <a:pt x="160" y="2120"/>
                      <a:pt x="159" y="2121"/>
                    </a:cubicBezTo>
                    <a:lnTo>
                      <a:pt x="159" y="2121"/>
                    </a:lnTo>
                    <a:cubicBezTo>
                      <a:pt x="160" y="2121"/>
                      <a:pt x="160" y="2121"/>
                      <a:pt x="161" y="2121"/>
                    </a:cubicBezTo>
                    <a:cubicBezTo>
                      <a:pt x="171" y="2121"/>
                      <a:pt x="184" y="2148"/>
                      <a:pt x="188" y="2151"/>
                    </a:cubicBezTo>
                    <a:cubicBezTo>
                      <a:pt x="179" y="2129"/>
                      <a:pt x="183" y="2112"/>
                      <a:pt x="166" y="2099"/>
                    </a:cubicBezTo>
                    <a:close/>
                    <a:moveTo>
                      <a:pt x="144" y="2564"/>
                    </a:moveTo>
                    <a:cubicBezTo>
                      <a:pt x="149" y="2572"/>
                      <a:pt x="149" y="2577"/>
                      <a:pt x="144" y="2581"/>
                    </a:cubicBezTo>
                    <a:cubicBezTo>
                      <a:pt x="144" y="2577"/>
                      <a:pt x="144" y="2568"/>
                      <a:pt x="144" y="2564"/>
                    </a:cubicBezTo>
                    <a:close/>
                    <a:moveTo>
                      <a:pt x="114" y="3033"/>
                    </a:moveTo>
                    <a:cubicBezTo>
                      <a:pt x="112" y="3034"/>
                      <a:pt x="111" y="3035"/>
                      <a:pt x="109" y="3036"/>
                    </a:cubicBezTo>
                    <a:lnTo>
                      <a:pt x="109" y="3036"/>
                    </a:lnTo>
                    <a:cubicBezTo>
                      <a:pt x="110" y="3033"/>
                      <a:pt x="110" y="3033"/>
                      <a:pt x="114" y="3033"/>
                    </a:cubicBezTo>
                    <a:close/>
                    <a:moveTo>
                      <a:pt x="175" y="3042"/>
                    </a:moveTo>
                    <a:lnTo>
                      <a:pt x="174" y="3043"/>
                    </a:lnTo>
                    <a:lnTo>
                      <a:pt x="174" y="3043"/>
                    </a:lnTo>
                    <a:cubicBezTo>
                      <a:pt x="174" y="3043"/>
                      <a:pt x="175" y="3042"/>
                      <a:pt x="175" y="3042"/>
                    </a:cubicBezTo>
                    <a:close/>
                    <a:moveTo>
                      <a:pt x="93" y="3309"/>
                    </a:moveTo>
                    <a:cubicBezTo>
                      <a:pt x="94" y="3311"/>
                      <a:pt x="95" y="3314"/>
                      <a:pt x="96" y="3315"/>
                    </a:cubicBezTo>
                    <a:cubicBezTo>
                      <a:pt x="95" y="3313"/>
                      <a:pt x="94" y="3311"/>
                      <a:pt x="93" y="3309"/>
                    </a:cubicBezTo>
                    <a:close/>
                    <a:moveTo>
                      <a:pt x="23" y="0"/>
                    </a:moveTo>
                    <a:cubicBezTo>
                      <a:pt x="10" y="9"/>
                      <a:pt x="23" y="48"/>
                      <a:pt x="10" y="57"/>
                    </a:cubicBezTo>
                    <a:lnTo>
                      <a:pt x="23" y="100"/>
                    </a:lnTo>
                    <a:cubicBezTo>
                      <a:pt x="22" y="99"/>
                      <a:pt x="20" y="99"/>
                      <a:pt x="19" y="99"/>
                    </a:cubicBezTo>
                    <a:cubicBezTo>
                      <a:pt x="17" y="99"/>
                      <a:pt x="14" y="100"/>
                      <a:pt x="12" y="100"/>
                    </a:cubicBezTo>
                    <a:cubicBezTo>
                      <a:pt x="11" y="100"/>
                      <a:pt x="10" y="99"/>
                      <a:pt x="10" y="96"/>
                    </a:cubicBezTo>
                    <a:cubicBezTo>
                      <a:pt x="10" y="104"/>
                      <a:pt x="10" y="111"/>
                      <a:pt x="7" y="111"/>
                    </a:cubicBezTo>
                    <a:lnTo>
                      <a:pt x="7" y="111"/>
                    </a:lnTo>
                    <a:cubicBezTo>
                      <a:pt x="7" y="109"/>
                      <a:pt x="6" y="107"/>
                      <a:pt x="5" y="104"/>
                    </a:cubicBezTo>
                    <a:lnTo>
                      <a:pt x="1" y="104"/>
                    </a:lnTo>
                    <a:cubicBezTo>
                      <a:pt x="4" y="109"/>
                      <a:pt x="6" y="111"/>
                      <a:pt x="7" y="111"/>
                    </a:cubicBezTo>
                    <a:cubicBezTo>
                      <a:pt x="7" y="111"/>
                      <a:pt x="7" y="111"/>
                      <a:pt x="7" y="111"/>
                    </a:cubicBezTo>
                    <a:lnTo>
                      <a:pt x="7" y="111"/>
                    </a:lnTo>
                    <a:cubicBezTo>
                      <a:pt x="39" y="217"/>
                      <a:pt x="10" y="324"/>
                      <a:pt x="31" y="426"/>
                    </a:cubicBezTo>
                    <a:cubicBezTo>
                      <a:pt x="31" y="427"/>
                      <a:pt x="31" y="428"/>
                      <a:pt x="30" y="428"/>
                    </a:cubicBezTo>
                    <a:cubicBezTo>
                      <a:pt x="28" y="428"/>
                      <a:pt x="25" y="426"/>
                      <a:pt x="23" y="426"/>
                    </a:cubicBezTo>
                    <a:cubicBezTo>
                      <a:pt x="36" y="443"/>
                      <a:pt x="14" y="443"/>
                      <a:pt x="14" y="456"/>
                    </a:cubicBezTo>
                    <a:lnTo>
                      <a:pt x="36" y="482"/>
                    </a:lnTo>
                    <a:cubicBezTo>
                      <a:pt x="32" y="488"/>
                      <a:pt x="29" y="490"/>
                      <a:pt x="27" y="490"/>
                    </a:cubicBezTo>
                    <a:cubicBezTo>
                      <a:pt x="23" y="490"/>
                      <a:pt x="21" y="487"/>
                      <a:pt x="18" y="487"/>
                    </a:cubicBezTo>
                    <a:lnTo>
                      <a:pt x="18" y="487"/>
                    </a:lnTo>
                    <a:cubicBezTo>
                      <a:pt x="18" y="539"/>
                      <a:pt x="36" y="591"/>
                      <a:pt x="27" y="634"/>
                    </a:cubicBezTo>
                    <a:cubicBezTo>
                      <a:pt x="30" y="639"/>
                      <a:pt x="32" y="640"/>
                      <a:pt x="34" y="640"/>
                    </a:cubicBezTo>
                    <a:cubicBezTo>
                      <a:pt x="36" y="640"/>
                      <a:pt x="37" y="639"/>
                      <a:pt x="39" y="639"/>
                    </a:cubicBezTo>
                    <a:cubicBezTo>
                      <a:pt x="41" y="639"/>
                      <a:pt x="43" y="641"/>
                      <a:pt x="44" y="648"/>
                    </a:cubicBezTo>
                    <a:cubicBezTo>
                      <a:pt x="42" y="645"/>
                      <a:pt x="40" y="644"/>
                      <a:pt x="39" y="644"/>
                    </a:cubicBezTo>
                    <a:cubicBezTo>
                      <a:pt x="30" y="644"/>
                      <a:pt x="33" y="688"/>
                      <a:pt x="25" y="688"/>
                    </a:cubicBezTo>
                    <a:cubicBezTo>
                      <a:pt x="25" y="688"/>
                      <a:pt x="24" y="688"/>
                      <a:pt x="24" y="688"/>
                    </a:cubicBezTo>
                    <a:lnTo>
                      <a:pt x="24" y="688"/>
                    </a:lnTo>
                    <a:cubicBezTo>
                      <a:pt x="42" y="704"/>
                      <a:pt x="34" y="744"/>
                      <a:pt x="52" y="744"/>
                    </a:cubicBezTo>
                    <a:cubicBezTo>
                      <a:pt x="53" y="744"/>
                      <a:pt x="55" y="744"/>
                      <a:pt x="57" y="743"/>
                    </a:cubicBezTo>
                    <a:lnTo>
                      <a:pt x="57" y="743"/>
                    </a:lnTo>
                    <a:cubicBezTo>
                      <a:pt x="60" y="756"/>
                      <a:pt x="55" y="760"/>
                      <a:pt x="50" y="760"/>
                    </a:cubicBezTo>
                    <a:cubicBezTo>
                      <a:pt x="47" y="760"/>
                      <a:pt x="44" y="758"/>
                      <a:pt x="44" y="756"/>
                    </a:cubicBezTo>
                    <a:cubicBezTo>
                      <a:pt x="44" y="778"/>
                      <a:pt x="44" y="800"/>
                      <a:pt x="36" y="821"/>
                    </a:cubicBezTo>
                    <a:cubicBezTo>
                      <a:pt x="44" y="834"/>
                      <a:pt x="31" y="934"/>
                      <a:pt x="57" y="956"/>
                    </a:cubicBezTo>
                    <a:cubicBezTo>
                      <a:pt x="53" y="953"/>
                      <a:pt x="50" y="951"/>
                      <a:pt x="49" y="951"/>
                    </a:cubicBezTo>
                    <a:cubicBezTo>
                      <a:pt x="44" y="951"/>
                      <a:pt x="48" y="964"/>
                      <a:pt x="44" y="973"/>
                    </a:cubicBezTo>
                    <a:lnTo>
                      <a:pt x="31" y="960"/>
                    </a:lnTo>
                    <a:lnTo>
                      <a:pt x="31" y="995"/>
                    </a:lnTo>
                    <a:cubicBezTo>
                      <a:pt x="31" y="999"/>
                      <a:pt x="31" y="1004"/>
                      <a:pt x="31" y="1004"/>
                    </a:cubicBezTo>
                    <a:cubicBezTo>
                      <a:pt x="33" y="1005"/>
                      <a:pt x="34" y="1005"/>
                      <a:pt x="36" y="1005"/>
                    </a:cubicBezTo>
                    <a:lnTo>
                      <a:pt x="36" y="1005"/>
                    </a:lnTo>
                    <a:cubicBezTo>
                      <a:pt x="39" y="1005"/>
                      <a:pt x="41" y="1005"/>
                      <a:pt x="44" y="1017"/>
                    </a:cubicBezTo>
                    <a:cubicBezTo>
                      <a:pt x="44" y="1039"/>
                      <a:pt x="40" y="1039"/>
                      <a:pt x="31" y="1052"/>
                    </a:cubicBezTo>
                    <a:lnTo>
                      <a:pt x="31" y="1065"/>
                    </a:lnTo>
                    <a:cubicBezTo>
                      <a:pt x="31" y="1065"/>
                      <a:pt x="31" y="1066"/>
                      <a:pt x="31" y="1066"/>
                    </a:cubicBezTo>
                    <a:cubicBezTo>
                      <a:pt x="32" y="1066"/>
                      <a:pt x="37" y="1047"/>
                      <a:pt x="42" y="1047"/>
                    </a:cubicBezTo>
                    <a:cubicBezTo>
                      <a:pt x="44" y="1047"/>
                      <a:pt x="46" y="1051"/>
                      <a:pt x="49" y="1060"/>
                    </a:cubicBezTo>
                    <a:cubicBezTo>
                      <a:pt x="44" y="1060"/>
                      <a:pt x="27" y="1082"/>
                      <a:pt x="36" y="1091"/>
                    </a:cubicBezTo>
                    <a:cubicBezTo>
                      <a:pt x="36" y="1081"/>
                      <a:pt x="38" y="1078"/>
                      <a:pt x="41" y="1078"/>
                    </a:cubicBezTo>
                    <a:cubicBezTo>
                      <a:pt x="44" y="1078"/>
                      <a:pt x="47" y="1080"/>
                      <a:pt x="49" y="1082"/>
                    </a:cubicBezTo>
                    <a:lnTo>
                      <a:pt x="49" y="1108"/>
                    </a:lnTo>
                    <a:lnTo>
                      <a:pt x="36" y="1099"/>
                    </a:lnTo>
                    <a:lnTo>
                      <a:pt x="36" y="1099"/>
                    </a:lnTo>
                    <a:cubicBezTo>
                      <a:pt x="40" y="1178"/>
                      <a:pt x="53" y="1256"/>
                      <a:pt x="53" y="1334"/>
                    </a:cubicBezTo>
                    <a:cubicBezTo>
                      <a:pt x="66" y="1334"/>
                      <a:pt x="54" y="1386"/>
                      <a:pt x="72" y="1386"/>
                    </a:cubicBezTo>
                    <a:cubicBezTo>
                      <a:pt x="73" y="1386"/>
                      <a:pt x="74" y="1386"/>
                      <a:pt x="75" y="1386"/>
                    </a:cubicBezTo>
                    <a:lnTo>
                      <a:pt x="70" y="1382"/>
                    </a:lnTo>
                    <a:cubicBezTo>
                      <a:pt x="72" y="1376"/>
                      <a:pt x="73" y="1374"/>
                      <a:pt x="75" y="1374"/>
                    </a:cubicBezTo>
                    <a:cubicBezTo>
                      <a:pt x="81" y="1374"/>
                      <a:pt x="88" y="1391"/>
                      <a:pt x="88" y="1404"/>
                    </a:cubicBezTo>
                    <a:cubicBezTo>
                      <a:pt x="86" y="1401"/>
                      <a:pt x="85" y="1400"/>
                      <a:pt x="83" y="1400"/>
                    </a:cubicBezTo>
                    <a:cubicBezTo>
                      <a:pt x="78" y="1400"/>
                      <a:pt x="73" y="1409"/>
                      <a:pt x="68" y="1409"/>
                    </a:cubicBezTo>
                    <a:cubicBezTo>
                      <a:pt x="66" y="1409"/>
                      <a:pt x="63" y="1405"/>
                      <a:pt x="62" y="1391"/>
                    </a:cubicBezTo>
                    <a:lnTo>
                      <a:pt x="53" y="1425"/>
                    </a:lnTo>
                    <a:cubicBezTo>
                      <a:pt x="18" y="1443"/>
                      <a:pt x="62" y="1508"/>
                      <a:pt x="49" y="1556"/>
                    </a:cubicBezTo>
                    <a:cubicBezTo>
                      <a:pt x="49" y="1556"/>
                      <a:pt x="53" y="1551"/>
                      <a:pt x="53" y="1551"/>
                    </a:cubicBezTo>
                    <a:lnTo>
                      <a:pt x="53" y="1551"/>
                    </a:lnTo>
                    <a:cubicBezTo>
                      <a:pt x="44" y="1595"/>
                      <a:pt x="66" y="1647"/>
                      <a:pt x="62" y="1656"/>
                    </a:cubicBezTo>
                    <a:lnTo>
                      <a:pt x="70" y="1660"/>
                    </a:lnTo>
                    <a:cubicBezTo>
                      <a:pt x="57" y="1699"/>
                      <a:pt x="53" y="1703"/>
                      <a:pt x="62" y="1747"/>
                    </a:cubicBezTo>
                    <a:cubicBezTo>
                      <a:pt x="65" y="1747"/>
                      <a:pt x="66" y="1743"/>
                      <a:pt x="67" y="1743"/>
                    </a:cubicBezTo>
                    <a:cubicBezTo>
                      <a:pt x="68" y="1743"/>
                      <a:pt x="69" y="1744"/>
                      <a:pt x="70" y="1747"/>
                    </a:cubicBezTo>
                    <a:cubicBezTo>
                      <a:pt x="62" y="1756"/>
                      <a:pt x="53" y="1769"/>
                      <a:pt x="57" y="1799"/>
                    </a:cubicBezTo>
                    <a:lnTo>
                      <a:pt x="62" y="1795"/>
                    </a:lnTo>
                    <a:lnTo>
                      <a:pt x="62" y="1842"/>
                    </a:lnTo>
                    <a:cubicBezTo>
                      <a:pt x="92" y="1842"/>
                      <a:pt x="44" y="1925"/>
                      <a:pt x="79" y="1938"/>
                    </a:cubicBezTo>
                    <a:cubicBezTo>
                      <a:pt x="70" y="1947"/>
                      <a:pt x="66" y="1981"/>
                      <a:pt x="62" y="1994"/>
                    </a:cubicBezTo>
                    <a:cubicBezTo>
                      <a:pt x="66" y="1994"/>
                      <a:pt x="66" y="1994"/>
                      <a:pt x="66" y="1999"/>
                    </a:cubicBezTo>
                    <a:cubicBezTo>
                      <a:pt x="49" y="2016"/>
                      <a:pt x="75" y="2051"/>
                      <a:pt x="75" y="2068"/>
                    </a:cubicBezTo>
                    <a:cubicBezTo>
                      <a:pt x="73" y="2075"/>
                      <a:pt x="69" y="2077"/>
                      <a:pt x="66" y="2077"/>
                    </a:cubicBezTo>
                    <a:cubicBezTo>
                      <a:pt x="63" y="2077"/>
                      <a:pt x="60" y="2075"/>
                      <a:pt x="57" y="2073"/>
                    </a:cubicBezTo>
                    <a:lnTo>
                      <a:pt x="57" y="2073"/>
                    </a:lnTo>
                    <a:cubicBezTo>
                      <a:pt x="70" y="2099"/>
                      <a:pt x="44" y="2142"/>
                      <a:pt x="49" y="2151"/>
                    </a:cubicBezTo>
                    <a:cubicBezTo>
                      <a:pt x="53" y="2168"/>
                      <a:pt x="62" y="2160"/>
                      <a:pt x="70" y="2164"/>
                    </a:cubicBezTo>
                    <a:cubicBezTo>
                      <a:pt x="70" y="2175"/>
                      <a:pt x="65" y="2176"/>
                      <a:pt x="60" y="2176"/>
                    </a:cubicBezTo>
                    <a:cubicBezTo>
                      <a:pt x="59" y="2176"/>
                      <a:pt x="58" y="2176"/>
                      <a:pt x="57" y="2176"/>
                    </a:cubicBezTo>
                    <a:cubicBezTo>
                      <a:pt x="52" y="2176"/>
                      <a:pt x="49" y="2177"/>
                      <a:pt x="57" y="2194"/>
                    </a:cubicBezTo>
                    <a:cubicBezTo>
                      <a:pt x="57" y="2190"/>
                      <a:pt x="57" y="2186"/>
                      <a:pt x="62" y="2186"/>
                    </a:cubicBezTo>
                    <a:cubicBezTo>
                      <a:pt x="62" y="2203"/>
                      <a:pt x="101" y="2225"/>
                      <a:pt x="92" y="2242"/>
                    </a:cubicBezTo>
                    <a:lnTo>
                      <a:pt x="88" y="2229"/>
                    </a:lnTo>
                    <a:lnTo>
                      <a:pt x="88" y="2229"/>
                    </a:lnTo>
                    <a:cubicBezTo>
                      <a:pt x="79" y="2255"/>
                      <a:pt x="118" y="2290"/>
                      <a:pt x="96" y="2299"/>
                    </a:cubicBezTo>
                    <a:lnTo>
                      <a:pt x="83" y="2294"/>
                    </a:lnTo>
                    <a:lnTo>
                      <a:pt x="83" y="2294"/>
                    </a:lnTo>
                    <a:cubicBezTo>
                      <a:pt x="101" y="2338"/>
                      <a:pt x="79" y="2312"/>
                      <a:pt x="92" y="2359"/>
                    </a:cubicBezTo>
                    <a:lnTo>
                      <a:pt x="96" y="2359"/>
                    </a:lnTo>
                    <a:cubicBezTo>
                      <a:pt x="92" y="2377"/>
                      <a:pt x="105" y="2386"/>
                      <a:pt x="92" y="2399"/>
                    </a:cubicBezTo>
                    <a:lnTo>
                      <a:pt x="88" y="2390"/>
                    </a:lnTo>
                    <a:lnTo>
                      <a:pt x="88" y="2390"/>
                    </a:lnTo>
                    <a:cubicBezTo>
                      <a:pt x="88" y="2416"/>
                      <a:pt x="88" y="2416"/>
                      <a:pt x="92" y="2442"/>
                    </a:cubicBezTo>
                    <a:cubicBezTo>
                      <a:pt x="88" y="2446"/>
                      <a:pt x="88" y="2459"/>
                      <a:pt x="92" y="2464"/>
                    </a:cubicBezTo>
                    <a:cubicBezTo>
                      <a:pt x="79" y="2464"/>
                      <a:pt x="88" y="2520"/>
                      <a:pt x="88" y="2533"/>
                    </a:cubicBezTo>
                    <a:cubicBezTo>
                      <a:pt x="88" y="2522"/>
                      <a:pt x="90" y="2519"/>
                      <a:pt x="93" y="2519"/>
                    </a:cubicBezTo>
                    <a:cubicBezTo>
                      <a:pt x="95" y="2519"/>
                      <a:pt x="99" y="2522"/>
                      <a:pt x="101" y="2525"/>
                    </a:cubicBezTo>
                    <a:cubicBezTo>
                      <a:pt x="92" y="2538"/>
                      <a:pt x="88" y="2546"/>
                      <a:pt x="96" y="2564"/>
                    </a:cubicBezTo>
                    <a:cubicBezTo>
                      <a:pt x="79" y="2564"/>
                      <a:pt x="62" y="2568"/>
                      <a:pt x="62" y="2598"/>
                    </a:cubicBezTo>
                    <a:cubicBezTo>
                      <a:pt x="65" y="2595"/>
                      <a:pt x="66" y="2589"/>
                      <a:pt x="68" y="2589"/>
                    </a:cubicBezTo>
                    <a:cubicBezTo>
                      <a:pt x="69" y="2589"/>
                      <a:pt x="70" y="2589"/>
                      <a:pt x="70" y="2590"/>
                    </a:cubicBezTo>
                    <a:cubicBezTo>
                      <a:pt x="75" y="2594"/>
                      <a:pt x="70" y="2603"/>
                      <a:pt x="70" y="2603"/>
                    </a:cubicBezTo>
                    <a:cubicBezTo>
                      <a:pt x="71" y="2604"/>
                      <a:pt x="72" y="2604"/>
                      <a:pt x="73" y="2604"/>
                    </a:cubicBezTo>
                    <a:cubicBezTo>
                      <a:pt x="75" y="2604"/>
                      <a:pt x="76" y="2598"/>
                      <a:pt x="79" y="2598"/>
                    </a:cubicBezTo>
                    <a:lnTo>
                      <a:pt x="79" y="2598"/>
                    </a:lnTo>
                    <a:cubicBezTo>
                      <a:pt x="66" y="2620"/>
                      <a:pt x="79" y="2638"/>
                      <a:pt x="75" y="2668"/>
                    </a:cubicBezTo>
                    <a:cubicBezTo>
                      <a:pt x="76" y="2665"/>
                      <a:pt x="78" y="2664"/>
                      <a:pt x="79" y="2664"/>
                    </a:cubicBezTo>
                    <a:cubicBezTo>
                      <a:pt x="82" y="2664"/>
                      <a:pt x="86" y="2668"/>
                      <a:pt x="92" y="2668"/>
                    </a:cubicBezTo>
                    <a:cubicBezTo>
                      <a:pt x="73" y="2672"/>
                      <a:pt x="102" y="2704"/>
                      <a:pt x="89" y="2704"/>
                    </a:cubicBezTo>
                    <a:cubicBezTo>
                      <a:pt x="88" y="2704"/>
                      <a:pt x="86" y="2704"/>
                      <a:pt x="83" y="2703"/>
                    </a:cubicBezTo>
                    <a:lnTo>
                      <a:pt x="83" y="2703"/>
                    </a:lnTo>
                    <a:cubicBezTo>
                      <a:pt x="101" y="2764"/>
                      <a:pt x="88" y="2855"/>
                      <a:pt x="105" y="2881"/>
                    </a:cubicBezTo>
                    <a:cubicBezTo>
                      <a:pt x="114" y="2885"/>
                      <a:pt x="101" y="2903"/>
                      <a:pt x="101" y="2916"/>
                    </a:cubicBezTo>
                    <a:lnTo>
                      <a:pt x="109" y="2911"/>
                    </a:lnTo>
                    <a:lnTo>
                      <a:pt x="109" y="2911"/>
                    </a:lnTo>
                    <a:cubicBezTo>
                      <a:pt x="96" y="2942"/>
                      <a:pt x="105" y="2937"/>
                      <a:pt x="92" y="2972"/>
                    </a:cubicBezTo>
                    <a:cubicBezTo>
                      <a:pt x="96" y="2965"/>
                      <a:pt x="98" y="2962"/>
                      <a:pt x="101" y="2962"/>
                    </a:cubicBezTo>
                    <a:cubicBezTo>
                      <a:pt x="105" y="2962"/>
                      <a:pt x="109" y="2969"/>
                      <a:pt x="114" y="2976"/>
                    </a:cubicBezTo>
                    <a:lnTo>
                      <a:pt x="96" y="3003"/>
                    </a:lnTo>
                    <a:lnTo>
                      <a:pt x="109" y="3007"/>
                    </a:lnTo>
                    <a:cubicBezTo>
                      <a:pt x="105" y="3015"/>
                      <a:pt x="105" y="3024"/>
                      <a:pt x="109" y="3036"/>
                    </a:cubicBezTo>
                    <a:lnTo>
                      <a:pt x="109" y="3036"/>
                    </a:lnTo>
                    <a:cubicBezTo>
                      <a:pt x="96" y="3050"/>
                      <a:pt x="96" y="3086"/>
                      <a:pt x="92" y="3089"/>
                    </a:cubicBezTo>
                    <a:cubicBezTo>
                      <a:pt x="109" y="3102"/>
                      <a:pt x="88" y="3120"/>
                      <a:pt x="105" y="3129"/>
                    </a:cubicBezTo>
                    <a:cubicBezTo>
                      <a:pt x="101" y="3129"/>
                      <a:pt x="101" y="3133"/>
                      <a:pt x="96" y="3142"/>
                    </a:cubicBezTo>
                    <a:cubicBezTo>
                      <a:pt x="92" y="3137"/>
                      <a:pt x="88" y="3135"/>
                      <a:pt x="85" y="3135"/>
                    </a:cubicBezTo>
                    <a:cubicBezTo>
                      <a:pt x="82" y="3135"/>
                      <a:pt x="81" y="3137"/>
                      <a:pt x="83" y="3142"/>
                    </a:cubicBezTo>
                    <a:lnTo>
                      <a:pt x="83" y="3146"/>
                    </a:lnTo>
                    <a:lnTo>
                      <a:pt x="96" y="3150"/>
                    </a:lnTo>
                    <a:cubicBezTo>
                      <a:pt x="92" y="3159"/>
                      <a:pt x="92" y="3168"/>
                      <a:pt x="92" y="3176"/>
                    </a:cubicBezTo>
                    <a:lnTo>
                      <a:pt x="92" y="3181"/>
                    </a:lnTo>
                    <a:cubicBezTo>
                      <a:pt x="96" y="3185"/>
                      <a:pt x="96" y="3189"/>
                      <a:pt x="92" y="3198"/>
                    </a:cubicBezTo>
                    <a:cubicBezTo>
                      <a:pt x="109" y="3231"/>
                      <a:pt x="78" y="3272"/>
                      <a:pt x="93" y="3309"/>
                    </a:cubicBezTo>
                    <a:lnTo>
                      <a:pt x="93" y="3309"/>
                    </a:lnTo>
                    <a:cubicBezTo>
                      <a:pt x="93" y="3305"/>
                      <a:pt x="94" y="3301"/>
                      <a:pt x="96" y="3298"/>
                    </a:cubicBezTo>
                    <a:cubicBezTo>
                      <a:pt x="96" y="3333"/>
                      <a:pt x="109" y="3363"/>
                      <a:pt x="105" y="3381"/>
                    </a:cubicBezTo>
                    <a:lnTo>
                      <a:pt x="92" y="3381"/>
                    </a:lnTo>
                    <a:cubicBezTo>
                      <a:pt x="92" y="3407"/>
                      <a:pt x="88" y="3424"/>
                      <a:pt x="88" y="3441"/>
                    </a:cubicBezTo>
                    <a:lnTo>
                      <a:pt x="79" y="3441"/>
                    </a:lnTo>
                    <a:cubicBezTo>
                      <a:pt x="83" y="3472"/>
                      <a:pt x="66" y="3528"/>
                      <a:pt x="92" y="3546"/>
                    </a:cubicBezTo>
                    <a:cubicBezTo>
                      <a:pt x="83" y="3554"/>
                      <a:pt x="92" y="3585"/>
                      <a:pt x="92" y="3598"/>
                    </a:cubicBezTo>
                    <a:lnTo>
                      <a:pt x="101" y="3602"/>
                    </a:lnTo>
                    <a:cubicBezTo>
                      <a:pt x="101" y="3624"/>
                      <a:pt x="101" y="3637"/>
                      <a:pt x="96" y="3646"/>
                    </a:cubicBezTo>
                    <a:cubicBezTo>
                      <a:pt x="118" y="3689"/>
                      <a:pt x="101" y="3728"/>
                      <a:pt x="105" y="3763"/>
                    </a:cubicBezTo>
                    <a:lnTo>
                      <a:pt x="101" y="3798"/>
                    </a:lnTo>
                    <a:cubicBezTo>
                      <a:pt x="102" y="3796"/>
                      <a:pt x="103" y="3795"/>
                      <a:pt x="104" y="3795"/>
                    </a:cubicBezTo>
                    <a:lnTo>
                      <a:pt x="104" y="3795"/>
                    </a:lnTo>
                    <a:cubicBezTo>
                      <a:pt x="105" y="3795"/>
                      <a:pt x="96" y="3809"/>
                      <a:pt x="96" y="3819"/>
                    </a:cubicBezTo>
                    <a:cubicBezTo>
                      <a:pt x="92" y="3828"/>
                      <a:pt x="96" y="3850"/>
                      <a:pt x="101" y="3863"/>
                    </a:cubicBezTo>
                    <a:lnTo>
                      <a:pt x="105" y="3885"/>
                    </a:lnTo>
                    <a:cubicBezTo>
                      <a:pt x="106" y="3877"/>
                      <a:pt x="108" y="3874"/>
                      <a:pt x="109" y="3874"/>
                    </a:cubicBezTo>
                    <a:cubicBezTo>
                      <a:pt x="113" y="3874"/>
                      <a:pt x="118" y="3889"/>
                      <a:pt x="127" y="3889"/>
                    </a:cubicBezTo>
                    <a:lnTo>
                      <a:pt x="118" y="3902"/>
                    </a:lnTo>
                    <a:cubicBezTo>
                      <a:pt x="119" y="3904"/>
                      <a:pt x="120" y="3904"/>
                      <a:pt x="121" y="3904"/>
                    </a:cubicBezTo>
                    <a:cubicBezTo>
                      <a:pt x="123" y="3904"/>
                      <a:pt x="125" y="3901"/>
                      <a:pt x="126" y="3901"/>
                    </a:cubicBezTo>
                    <a:cubicBezTo>
                      <a:pt x="126" y="3901"/>
                      <a:pt x="127" y="3902"/>
                      <a:pt x="127" y="3906"/>
                    </a:cubicBezTo>
                    <a:cubicBezTo>
                      <a:pt x="123" y="3915"/>
                      <a:pt x="123" y="3945"/>
                      <a:pt x="114" y="3954"/>
                    </a:cubicBezTo>
                    <a:cubicBezTo>
                      <a:pt x="114" y="3950"/>
                      <a:pt x="109" y="3950"/>
                      <a:pt x="109" y="3945"/>
                    </a:cubicBezTo>
                    <a:cubicBezTo>
                      <a:pt x="105" y="3945"/>
                      <a:pt x="105" y="3945"/>
                      <a:pt x="105" y="3950"/>
                    </a:cubicBezTo>
                    <a:cubicBezTo>
                      <a:pt x="105" y="3958"/>
                      <a:pt x="104" y="3961"/>
                      <a:pt x="102" y="3961"/>
                    </a:cubicBezTo>
                    <a:cubicBezTo>
                      <a:pt x="101" y="3961"/>
                      <a:pt x="99" y="3958"/>
                      <a:pt x="96" y="3958"/>
                    </a:cubicBezTo>
                    <a:lnTo>
                      <a:pt x="96" y="3958"/>
                    </a:lnTo>
                    <a:cubicBezTo>
                      <a:pt x="114" y="3980"/>
                      <a:pt x="105" y="3993"/>
                      <a:pt x="122" y="4006"/>
                    </a:cubicBezTo>
                    <a:lnTo>
                      <a:pt x="122" y="4006"/>
                    </a:lnTo>
                    <a:cubicBezTo>
                      <a:pt x="120" y="4004"/>
                      <a:pt x="118" y="4003"/>
                      <a:pt x="117" y="4003"/>
                    </a:cubicBezTo>
                    <a:cubicBezTo>
                      <a:pt x="106" y="4003"/>
                      <a:pt x="118" y="4047"/>
                      <a:pt x="109" y="4047"/>
                    </a:cubicBezTo>
                    <a:cubicBezTo>
                      <a:pt x="108" y="4047"/>
                      <a:pt x="107" y="4046"/>
                      <a:pt x="105" y="4045"/>
                    </a:cubicBezTo>
                    <a:lnTo>
                      <a:pt x="105" y="4045"/>
                    </a:lnTo>
                    <a:cubicBezTo>
                      <a:pt x="118" y="4058"/>
                      <a:pt x="105" y="4054"/>
                      <a:pt x="118" y="4063"/>
                    </a:cubicBezTo>
                    <a:cubicBezTo>
                      <a:pt x="114" y="4041"/>
                      <a:pt x="127" y="4019"/>
                      <a:pt x="131" y="4002"/>
                    </a:cubicBezTo>
                    <a:lnTo>
                      <a:pt x="144" y="4019"/>
                    </a:lnTo>
                    <a:cubicBezTo>
                      <a:pt x="157" y="4006"/>
                      <a:pt x="136" y="3980"/>
                      <a:pt x="140" y="3971"/>
                    </a:cubicBezTo>
                    <a:lnTo>
                      <a:pt x="140" y="3971"/>
                    </a:lnTo>
                    <a:cubicBezTo>
                      <a:pt x="136" y="3975"/>
                      <a:pt x="139" y="3990"/>
                      <a:pt x="143" y="3993"/>
                    </a:cubicBezTo>
                    <a:lnTo>
                      <a:pt x="143" y="3993"/>
                    </a:lnTo>
                    <a:lnTo>
                      <a:pt x="131" y="3989"/>
                    </a:lnTo>
                    <a:cubicBezTo>
                      <a:pt x="127" y="3963"/>
                      <a:pt x="136" y="3945"/>
                      <a:pt x="140" y="3928"/>
                    </a:cubicBezTo>
                    <a:cubicBezTo>
                      <a:pt x="141" y="3930"/>
                      <a:pt x="141" y="3931"/>
                      <a:pt x="142" y="3931"/>
                    </a:cubicBezTo>
                    <a:cubicBezTo>
                      <a:pt x="145" y="3931"/>
                      <a:pt x="148" y="3916"/>
                      <a:pt x="153" y="3916"/>
                    </a:cubicBezTo>
                    <a:cubicBezTo>
                      <a:pt x="155" y="3916"/>
                      <a:pt x="156" y="3917"/>
                      <a:pt x="157" y="3919"/>
                    </a:cubicBezTo>
                    <a:lnTo>
                      <a:pt x="157" y="3932"/>
                    </a:lnTo>
                    <a:cubicBezTo>
                      <a:pt x="158" y="3933"/>
                      <a:pt x="158" y="3933"/>
                      <a:pt x="159" y="3933"/>
                    </a:cubicBezTo>
                    <a:cubicBezTo>
                      <a:pt x="163" y="3933"/>
                      <a:pt x="167" y="3922"/>
                      <a:pt x="170" y="3915"/>
                    </a:cubicBezTo>
                    <a:cubicBezTo>
                      <a:pt x="157" y="3876"/>
                      <a:pt x="166" y="3798"/>
                      <a:pt x="153" y="3785"/>
                    </a:cubicBezTo>
                    <a:lnTo>
                      <a:pt x="153" y="3785"/>
                    </a:lnTo>
                    <a:cubicBezTo>
                      <a:pt x="157" y="3793"/>
                      <a:pt x="153" y="3806"/>
                      <a:pt x="153" y="3815"/>
                    </a:cubicBezTo>
                    <a:lnTo>
                      <a:pt x="144" y="3798"/>
                    </a:lnTo>
                    <a:lnTo>
                      <a:pt x="144" y="3798"/>
                    </a:lnTo>
                    <a:cubicBezTo>
                      <a:pt x="144" y="3811"/>
                      <a:pt x="157" y="3824"/>
                      <a:pt x="153" y="3845"/>
                    </a:cubicBezTo>
                    <a:cubicBezTo>
                      <a:pt x="147" y="3845"/>
                      <a:pt x="141" y="3853"/>
                      <a:pt x="134" y="3853"/>
                    </a:cubicBezTo>
                    <a:cubicBezTo>
                      <a:pt x="131" y="3853"/>
                      <a:pt x="127" y="3851"/>
                      <a:pt x="123" y="3845"/>
                    </a:cubicBezTo>
                    <a:cubicBezTo>
                      <a:pt x="109" y="3798"/>
                      <a:pt x="144" y="3806"/>
                      <a:pt x="136" y="3754"/>
                    </a:cubicBezTo>
                    <a:cubicBezTo>
                      <a:pt x="137" y="3752"/>
                      <a:pt x="136" y="3751"/>
                      <a:pt x="135" y="3751"/>
                    </a:cubicBezTo>
                    <a:cubicBezTo>
                      <a:pt x="134" y="3751"/>
                      <a:pt x="133" y="3752"/>
                      <a:pt x="131" y="3752"/>
                    </a:cubicBezTo>
                    <a:cubicBezTo>
                      <a:pt x="128" y="3752"/>
                      <a:pt x="125" y="3750"/>
                      <a:pt x="127" y="3737"/>
                    </a:cubicBezTo>
                    <a:cubicBezTo>
                      <a:pt x="136" y="3698"/>
                      <a:pt x="153" y="3672"/>
                      <a:pt x="170" y="3672"/>
                    </a:cubicBezTo>
                    <a:cubicBezTo>
                      <a:pt x="166" y="3685"/>
                      <a:pt x="157" y="3715"/>
                      <a:pt x="170" y="3719"/>
                    </a:cubicBezTo>
                    <a:cubicBezTo>
                      <a:pt x="175" y="3706"/>
                      <a:pt x="179" y="3680"/>
                      <a:pt x="183" y="3676"/>
                    </a:cubicBezTo>
                    <a:cubicBezTo>
                      <a:pt x="182" y="3674"/>
                      <a:pt x="180" y="3674"/>
                      <a:pt x="179" y="3674"/>
                    </a:cubicBezTo>
                    <a:cubicBezTo>
                      <a:pt x="175" y="3674"/>
                      <a:pt x="178" y="3691"/>
                      <a:pt x="176" y="3691"/>
                    </a:cubicBezTo>
                    <a:cubicBezTo>
                      <a:pt x="175" y="3691"/>
                      <a:pt x="173" y="3689"/>
                      <a:pt x="170" y="3685"/>
                    </a:cubicBezTo>
                    <a:cubicBezTo>
                      <a:pt x="170" y="3676"/>
                      <a:pt x="175" y="3672"/>
                      <a:pt x="175" y="3667"/>
                    </a:cubicBezTo>
                    <a:lnTo>
                      <a:pt x="175" y="3667"/>
                    </a:lnTo>
                    <a:cubicBezTo>
                      <a:pt x="174" y="3668"/>
                      <a:pt x="173" y="3668"/>
                      <a:pt x="173" y="3668"/>
                    </a:cubicBezTo>
                    <a:cubicBezTo>
                      <a:pt x="169" y="3668"/>
                      <a:pt x="165" y="3658"/>
                      <a:pt x="162" y="3654"/>
                    </a:cubicBezTo>
                    <a:cubicBezTo>
                      <a:pt x="162" y="3620"/>
                      <a:pt x="153" y="3598"/>
                      <a:pt x="153" y="3563"/>
                    </a:cubicBezTo>
                    <a:cubicBezTo>
                      <a:pt x="150" y="3560"/>
                      <a:pt x="147" y="3557"/>
                      <a:pt x="144" y="3557"/>
                    </a:cubicBezTo>
                    <a:cubicBezTo>
                      <a:pt x="142" y="3557"/>
                      <a:pt x="141" y="3557"/>
                      <a:pt x="140" y="3559"/>
                    </a:cubicBezTo>
                    <a:cubicBezTo>
                      <a:pt x="144" y="3540"/>
                      <a:pt x="160" y="3518"/>
                      <a:pt x="171" y="3518"/>
                    </a:cubicBezTo>
                    <a:cubicBezTo>
                      <a:pt x="172" y="3518"/>
                      <a:pt x="173" y="3518"/>
                      <a:pt x="175" y="3520"/>
                    </a:cubicBezTo>
                    <a:cubicBezTo>
                      <a:pt x="175" y="3498"/>
                      <a:pt x="166" y="3498"/>
                      <a:pt x="170" y="3480"/>
                    </a:cubicBezTo>
                    <a:lnTo>
                      <a:pt x="170" y="3480"/>
                    </a:lnTo>
                    <a:cubicBezTo>
                      <a:pt x="175" y="3488"/>
                      <a:pt x="177" y="3490"/>
                      <a:pt x="178" y="3490"/>
                    </a:cubicBezTo>
                    <a:cubicBezTo>
                      <a:pt x="180" y="3490"/>
                      <a:pt x="174" y="3472"/>
                      <a:pt x="183" y="3472"/>
                    </a:cubicBezTo>
                    <a:cubicBezTo>
                      <a:pt x="183" y="3450"/>
                      <a:pt x="175" y="3463"/>
                      <a:pt x="175" y="3454"/>
                    </a:cubicBezTo>
                    <a:cubicBezTo>
                      <a:pt x="175" y="3450"/>
                      <a:pt x="179" y="3446"/>
                      <a:pt x="183" y="3446"/>
                    </a:cubicBezTo>
                    <a:cubicBezTo>
                      <a:pt x="181" y="3444"/>
                      <a:pt x="179" y="3443"/>
                      <a:pt x="177" y="3443"/>
                    </a:cubicBezTo>
                    <a:cubicBezTo>
                      <a:pt x="167" y="3443"/>
                      <a:pt x="156" y="3457"/>
                      <a:pt x="147" y="3457"/>
                    </a:cubicBezTo>
                    <a:cubicBezTo>
                      <a:pt x="144" y="3457"/>
                      <a:pt x="142" y="3457"/>
                      <a:pt x="140" y="3454"/>
                    </a:cubicBezTo>
                    <a:cubicBezTo>
                      <a:pt x="131" y="3446"/>
                      <a:pt x="118" y="3407"/>
                      <a:pt x="114" y="3402"/>
                    </a:cubicBezTo>
                    <a:cubicBezTo>
                      <a:pt x="120" y="3398"/>
                      <a:pt x="133" y="3396"/>
                      <a:pt x="148" y="3396"/>
                    </a:cubicBezTo>
                    <a:cubicBezTo>
                      <a:pt x="167" y="3396"/>
                      <a:pt x="187" y="3399"/>
                      <a:pt x="196" y="3407"/>
                    </a:cubicBezTo>
                    <a:cubicBezTo>
                      <a:pt x="201" y="3407"/>
                      <a:pt x="183" y="3389"/>
                      <a:pt x="183" y="3381"/>
                    </a:cubicBezTo>
                    <a:cubicBezTo>
                      <a:pt x="170" y="3359"/>
                      <a:pt x="192" y="3346"/>
                      <a:pt x="188" y="3328"/>
                    </a:cubicBezTo>
                    <a:lnTo>
                      <a:pt x="188" y="3328"/>
                    </a:lnTo>
                    <a:lnTo>
                      <a:pt x="179" y="3341"/>
                    </a:lnTo>
                    <a:cubicBezTo>
                      <a:pt x="175" y="3337"/>
                      <a:pt x="179" y="3311"/>
                      <a:pt x="183" y="3307"/>
                    </a:cubicBezTo>
                    <a:lnTo>
                      <a:pt x="183" y="3307"/>
                    </a:lnTo>
                    <a:cubicBezTo>
                      <a:pt x="180" y="3307"/>
                      <a:pt x="170" y="3314"/>
                      <a:pt x="163" y="3314"/>
                    </a:cubicBezTo>
                    <a:cubicBezTo>
                      <a:pt x="160" y="3314"/>
                      <a:pt x="158" y="3313"/>
                      <a:pt x="157" y="3311"/>
                    </a:cubicBezTo>
                    <a:cubicBezTo>
                      <a:pt x="153" y="3278"/>
                      <a:pt x="176" y="3245"/>
                      <a:pt x="190" y="3245"/>
                    </a:cubicBezTo>
                    <a:cubicBezTo>
                      <a:pt x="191" y="3245"/>
                      <a:pt x="191" y="3246"/>
                      <a:pt x="192" y="3246"/>
                    </a:cubicBezTo>
                    <a:lnTo>
                      <a:pt x="179" y="3298"/>
                    </a:lnTo>
                    <a:cubicBezTo>
                      <a:pt x="180" y="3298"/>
                      <a:pt x="180" y="3298"/>
                      <a:pt x="181" y="3298"/>
                    </a:cubicBezTo>
                    <a:cubicBezTo>
                      <a:pt x="191" y="3298"/>
                      <a:pt x="189" y="3263"/>
                      <a:pt x="203" y="3263"/>
                    </a:cubicBezTo>
                    <a:cubicBezTo>
                      <a:pt x="203" y="3263"/>
                      <a:pt x="204" y="3263"/>
                      <a:pt x="205" y="3263"/>
                    </a:cubicBezTo>
                    <a:lnTo>
                      <a:pt x="196" y="3211"/>
                    </a:lnTo>
                    <a:cubicBezTo>
                      <a:pt x="196" y="3218"/>
                      <a:pt x="196" y="3231"/>
                      <a:pt x="192" y="3231"/>
                    </a:cubicBezTo>
                    <a:cubicBezTo>
                      <a:pt x="191" y="3231"/>
                      <a:pt x="189" y="3230"/>
                      <a:pt x="188" y="3228"/>
                    </a:cubicBezTo>
                    <a:cubicBezTo>
                      <a:pt x="188" y="3211"/>
                      <a:pt x="188" y="3220"/>
                      <a:pt x="179" y="3207"/>
                    </a:cubicBezTo>
                    <a:cubicBezTo>
                      <a:pt x="166" y="3228"/>
                      <a:pt x="127" y="3276"/>
                      <a:pt x="109" y="3294"/>
                    </a:cubicBezTo>
                    <a:lnTo>
                      <a:pt x="118" y="3268"/>
                    </a:lnTo>
                    <a:lnTo>
                      <a:pt x="109" y="3259"/>
                    </a:lnTo>
                    <a:cubicBezTo>
                      <a:pt x="118" y="3228"/>
                      <a:pt x="166" y="3194"/>
                      <a:pt x="175" y="3185"/>
                    </a:cubicBezTo>
                    <a:cubicBezTo>
                      <a:pt x="175" y="3177"/>
                      <a:pt x="169" y="3175"/>
                      <a:pt x="163" y="3175"/>
                    </a:cubicBezTo>
                    <a:cubicBezTo>
                      <a:pt x="156" y="3175"/>
                      <a:pt x="147" y="3178"/>
                      <a:pt x="144" y="3181"/>
                    </a:cubicBezTo>
                    <a:cubicBezTo>
                      <a:pt x="140" y="3142"/>
                      <a:pt x="179" y="3142"/>
                      <a:pt x="175" y="3102"/>
                    </a:cubicBezTo>
                    <a:lnTo>
                      <a:pt x="175" y="3102"/>
                    </a:lnTo>
                    <a:lnTo>
                      <a:pt x="179" y="3115"/>
                    </a:lnTo>
                    <a:cubicBezTo>
                      <a:pt x="179" y="3107"/>
                      <a:pt x="175" y="3080"/>
                      <a:pt x="178" y="3080"/>
                    </a:cubicBezTo>
                    <a:lnTo>
                      <a:pt x="178" y="3080"/>
                    </a:lnTo>
                    <a:cubicBezTo>
                      <a:pt x="178" y="3080"/>
                      <a:pt x="179" y="3080"/>
                      <a:pt x="179" y="3081"/>
                    </a:cubicBezTo>
                    <a:cubicBezTo>
                      <a:pt x="176" y="3074"/>
                      <a:pt x="166" y="3070"/>
                      <a:pt x="159" y="3070"/>
                    </a:cubicBezTo>
                    <a:cubicBezTo>
                      <a:pt x="156" y="3070"/>
                      <a:pt x="154" y="3071"/>
                      <a:pt x="153" y="3072"/>
                    </a:cubicBezTo>
                    <a:lnTo>
                      <a:pt x="174" y="3043"/>
                    </a:lnTo>
                    <a:lnTo>
                      <a:pt x="174" y="3043"/>
                    </a:lnTo>
                    <a:cubicBezTo>
                      <a:pt x="172" y="3044"/>
                      <a:pt x="168" y="3044"/>
                      <a:pt x="163" y="3044"/>
                    </a:cubicBezTo>
                    <a:cubicBezTo>
                      <a:pt x="157" y="3044"/>
                      <a:pt x="151" y="3044"/>
                      <a:pt x="149" y="3046"/>
                    </a:cubicBezTo>
                    <a:cubicBezTo>
                      <a:pt x="149" y="3033"/>
                      <a:pt x="160" y="3025"/>
                      <a:pt x="168" y="3025"/>
                    </a:cubicBezTo>
                    <a:cubicBezTo>
                      <a:pt x="171" y="3025"/>
                      <a:pt x="174" y="3026"/>
                      <a:pt x="175" y="3029"/>
                    </a:cubicBezTo>
                    <a:cubicBezTo>
                      <a:pt x="162" y="3003"/>
                      <a:pt x="170" y="3011"/>
                      <a:pt x="153" y="2989"/>
                    </a:cubicBezTo>
                    <a:cubicBezTo>
                      <a:pt x="153" y="2987"/>
                      <a:pt x="155" y="2986"/>
                      <a:pt x="158" y="2986"/>
                    </a:cubicBezTo>
                    <a:cubicBezTo>
                      <a:pt x="164" y="2986"/>
                      <a:pt x="175" y="2991"/>
                      <a:pt x="175" y="2994"/>
                    </a:cubicBezTo>
                    <a:cubicBezTo>
                      <a:pt x="179" y="2976"/>
                      <a:pt x="179" y="2968"/>
                      <a:pt x="175" y="2959"/>
                    </a:cubicBezTo>
                    <a:cubicBezTo>
                      <a:pt x="171" y="2971"/>
                      <a:pt x="160" y="2974"/>
                      <a:pt x="149" y="2974"/>
                    </a:cubicBezTo>
                    <a:cubicBezTo>
                      <a:pt x="139" y="2974"/>
                      <a:pt x="128" y="2971"/>
                      <a:pt x="120" y="2971"/>
                    </a:cubicBezTo>
                    <a:cubicBezTo>
                      <a:pt x="117" y="2971"/>
                      <a:pt x="115" y="2972"/>
                      <a:pt x="114" y="2972"/>
                    </a:cubicBezTo>
                    <a:lnTo>
                      <a:pt x="175" y="2907"/>
                    </a:lnTo>
                    <a:lnTo>
                      <a:pt x="175" y="2907"/>
                    </a:lnTo>
                    <a:cubicBezTo>
                      <a:pt x="170" y="2911"/>
                      <a:pt x="149" y="2916"/>
                      <a:pt x="149" y="2916"/>
                    </a:cubicBezTo>
                    <a:cubicBezTo>
                      <a:pt x="166" y="2911"/>
                      <a:pt x="166" y="2837"/>
                      <a:pt x="162" y="2803"/>
                    </a:cubicBezTo>
                    <a:lnTo>
                      <a:pt x="162" y="2803"/>
                    </a:lnTo>
                    <a:lnTo>
                      <a:pt x="162" y="2811"/>
                    </a:lnTo>
                    <a:cubicBezTo>
                      <a:pt x="161" y="2812"/>
                      <a:pt x="161" y="2812"/>
                      <a:pt x="161" y="2812"/>
                    </a:cubicBezTo>
                    <a:cubicBezTo>
                      <a:pt x="156" y="2812"/>
                      <a:pt x="149" y="2784"/>
                      <a:pt x="157" y="2772"/>
                    </a:cubicBezTo>
                    <a:lnTo>
                      <a:pt x="157" y="2772"/>
                    </a:lnTo>
                    <a:cubicBezTo>
                      <a:pt x="153" y="2777"/>
                      <a:pt x="153" y="2781"/>
                      <a:pt x="153" y="2785"/>
                    </a:cubicBezTo>
                    <a:cubicBezTo>
                      <a:pt x="140" y="2764"/>
                      <a:pt x="179" y="2755"/>
                      <a:pt x="162" y="2729"/>
                    </a:cubicBezTo>
                    <a:lnTo>
                      <a:pt x="162" y="2729"/>
                    </a:lnTo>
                    <a:cubicBezTo>
                      <a:pt x="166" y="2751"/>
                      <a:pt x="157" y="2755"/>
                      <a:pt x="153" y="2755"/>
                    </a:cubicBezTo>
                    <a:cubicBezTo>
                      <a:pt x="157" y="2739"/>
                      <a:pt x="150" y="2702"/>
                      <a:pt x="165" y="2702"/>
                    </a:cubicBezTo>
                    <a:cubicBezTo>
                      <a:pt x="167" y="2702"/>
                      <a:pt x="168" y="2702"/>
                      <a:pt x="170" y="2703"/>
                    </a:cubicBezTo>
                    <a:cubicBezTo>
                      <a:pt x="167" y="2692"/>
                      <a:pt x="169" y="2684"/>
                      <a:pt x="163" y="2684"/>
                    </a:cubicBezTo>
                    <a:cubicBezTo>
                      <a:pt x="161" y="2684"/>
                      <a:pt x="160" y="2685"/>
                      <a:pt x="157" y="2685"/>
                    </a:cubicBezTo>
                    <a:lnTo>
                      <a:pt x="170" y="2638"/>
                    </a:lnTo>
                    <a:lnTo>
                      <a:pt x="170" y="2638"/>
                    </a:lnTo>
                    <a:cubicBezTo>
                      <a:pt x="168" y="2640"/>
                      <a:pt x="166" y="2642"/>
                      <a:pt x="164" y="2642"/>
                    </a:cubicBezTo>
                    <a:cubicBezTo>
                      <a:pt x="162" y="2642"/>
                      <a:pt x="159" y="2640"/>
                      <a:pt x="157" y="2633"/>
                    </a:cubicBezTo>
                    <a:lnTo>
                      <a:pt x="157" y="2633"/>
                    </a:lnTo>
                    <a:cubicBezTo>
                      <a:pt x="162" y="2659"/>
                      <a:pt x="144" y="2681"/>
                      <a:pt x="157" y="2694"/>
                    </a:cubicBezTo>
                    <a:cubicBezTo>
                      <a:pt x="150" y="2694"/>
                      <a:pt x="144" y="2691"/>
                      <a:pt x="138" y="2691"/>
                    </a:cubicBezTo>
                    <a:cubicBezTo>
                      <a:pt x="134" y="2691"/>
                      <a:pt x="131" y="2693"/>
                      <a:pt x="127" y="2698"/>
                    </a:cubicBezTo>
                    <a:cubicBezTo>
                      <a:pt x="131" y="2651"/>
                      <a:pt x="153" y="2625"/>
                      <a:pt x="166" y="2594"/>
                    </a:cubicBezTo>
                    <a:lnTo>
                      <a:pt x="157" y="2551"/>
                    </a:lnTo>
                    <a:lnTo>
                      <a:pt x="162" y="2551"/>
                    </a:lnTo>
                    <a:lnTo>
                      <a:pt x="149" y="2542"/>
                    </a:lnTo>
                    <a:cubicBezTo>
                      <a:pt x="153" y="2538"/>
                      <a:pt x="153" y="2533"/>
                      <a:pt x="153" y="2533"/>
                    </a:cubicBezTo>
                    <a:lnTo>
                      <a:pt x="153" y="2533"/>
                    </a:lnTo>
                    <a:cubicBezTo>
                      <a:pt x="153" y="2533"/>
                      <a:pt x="149" y="2533"/>
                      <a:pt x="149" y="2538"/>
                    </a:cubicBezTo>
                    <a:cubicBezTo>
                      <a:pt x="149" y="2533"/>
                      <a:pt x="149" y="2529"/>
                      <a:pt x="149" y="2525"/>
                    </a:cubicBezTo>
                    <a:cubicBezTo>
                      <a:pt x="144" y="2525"/>
                      <a:pt x="136" y="2533"/>
                      <a:pt x="127" y="2542"/>
                    </a:cubicBezTo>
                    <a:cubicBezTo>
                      <a:pt x="127" y="2542"/>
                      <a:pt x="131" y="2546"/>
                      <a:pt x="136" y="2551"/>
                    </a:cubicBezTo>
                    <a:cubicBezTo>
                      <a:pt x="130" y="2556"/>
                      <a:pt x="125" y="2562"/>
                      <a:pt x="120" y="2562"/>
                    </a:cubicBezTo>
                    <a:cubicBezTo>
                      <a:pt x="118" y="2562"/>
                      <a:pt x="115" y="2560"/>
                      <a:pt x="114" y="2555"/>
                    </a:cubicBezTo>
                    <a:cubicBezTo>
                      <a:pt x="114" y="2555"/>
                      <a:pt x="118" y="2551"/>
                      <a:pt x="118" y="2551"/>
                    </a:cubicBezTo>
                    <a:lnTo>
                      <a:pt x="118" y="2551"/>
                    </a:lnTo>
                    <a:cubicBezTo>
                      <a:pt x="115" y="2554"/>
                      <a:pt x="110" y="2557"/>
                      <a:pt x="107" y="2557"/>
                    </a:cubicBezTo>
                    <a:cubicBezTo>
                      <a:pt x="106" y="2557"/>
                      <a:pt x="105" y="2556"/>
                      <a:pt x="105" y="2555"/>
                    </a:cubicBezTo>
                    <a:lnTo>
                      <a:pt x="109" y="2520"/>
                    </a:lnTo>
                    <a:cubicBezTo>
                      <a:pt x="114" y="2525"/>
                      <a:pt x="118" y="2529"/>
                      <a:pt x="123" y="2538"/>
                    </a:cubicBezTo>
                    <a:cubicBezTo>
                      <a:pt x="129" y="2521"/>
                      <a:pt x="138" y="2505"/>
                      <a:pt x="146" y="2505"/>
                    </a:cubicBezTo>
                    <a:cubicBezTo>
                      <a:pt x="148" y="2505"/>
                      <a:pt x="151" y="2507"/>
                      <a:pt x="153" y="2512"/>
                    </a:cubicBezTo>
                    <a:lnTo>
                      <a:pt x="144" y="2485"/>
                    </a:lnTo>
                    <a:cubicBezTo>
                      <a:pt x="157" y="2459"/>
                      <a:pt x="157" y="2464"/>
                      <a:pt x="166" y="2429"/>
                    </a:cubicBezTo>
                    <a:lnTo>
                      <a:pt x="166" y="2429"/>
                    </a:lnTo>
                    <a:cubicBezTo>
                      <a:pt x="163" y="2429"/>
                      <a:pt x="160" y="2433"/>
                      <a:pt x="157" y="2433"/>
                    </a:cubicBezTo>
                    <a:cubicBezTo>
                      <a:pt x="156" y="2433"/>
                      <a:pt x="154" y="2432"/>
                      <a:pt x="153" y="2429"/>
                    </a:cubicBezTo>
                    <a:cubicBezTo>
                      <a:pt x="170" y="2403"/>
                      <a:pt x="131" y="2368"/>
                      <a:pt x="144" y="2364"/>
                    </a:cubicBezTo>
                    <a:cubicBezTo>
                      <a:pt x="149" y="2342"/>
                      <a:pt x="157" y="2355"/>
                      <a:pt x="162" y="2342"/>
                    </a:cubicBezTo>
                    <a:lnTo>
                      <a:pt x="157" y="2342"/>
                    </a:lnTo>
                    <a:lnTo>
                      <a:pt x="166" y="2325"/>
                    </a:lnTo>
                    <a:cubicBezTo>
                      <a:pt x="165" y="2324"/>
                      <a:pt x="165" y="2324"/>
                      <a:pt x="165" y="2324"/>
                    </a:cubicBezTo>
                    <a:cubicBezTo>
                      <a:pt x="163" y="2324"/>
                      <a:pt x="162" y="2328"/>
                      <a:pt x="159" y="2328"/>
                    </a:cubicBezTo>
                    <a:cubicBezTo>
                      <a:pt x="158" y="2328"/>
                      <a:pt x="156" y="2326"/>
                      <a:pt x="153" y="2320"/>
                    </a:cubicBezTo>
                    <a:cubicBezTo>
                      <a:pt x="162" y="2290"/>
                      <a:pt x="166" y="2273"/>
                      <a:pt x="162" y="2251"/>
                    </a:cubicBezTo>
                    <a:cubicBezTo>
                      <a:pt x="162" y="2241"/>
                      <a:pt x="164" y="2238"/>
                      <a:pt x="166" y="2238"/>
                    </a:cubicBezTo>
                    <a:cubicBezTo>
                      <a:pt x="170" y="2238"/>
                      <a:pt x="175" y="2244"/>
                      <a:pt x="178" y="2244"/>
                    </a:cubicBezTo>
                    <a:cubicBezTo>
                      <a:pt x="179" y="2244"/>
                      <a:pt x="180" y="2242"/>
                      <a:pt x="179" y="2233"/>
                    </a:cubicBezTo>
                    <a:cubicBezTo>
                      <a:pt x="170" y="2229"/>
                      <a:pt x="162" y="2225"/>
                      <a:pt x="157" y="2207"/>
                    </a:cubicBezTo>
                    <a:cubicBezTo>
                      <a:pt x="166" y="2199"/>
                      <a:pt x="170" y="2199"/>
                      <a:pt x="175" y="2181"/>
                    </a:cubicBezTo>
                    <a:lnTo>
                      <a:pt x="175" y="2181"/>
                    </a:lnTo>
                    <a:lnTo>
                      <a:pt x="162" y="2186"/>
                    </a:lnTo>
                    <a:cubicBezTo>
                      <a:pt x="162" y="2168"/>
                      <a:pt x="162" y="2155"/>
                      <a:pt x="153" y="2155"/>
                    </a:cubicBezTo>
                    <a:cubicBezTo>
                      <a:pt x="157" y="2142"/>
                      <a:pt x="157" y="2134"/>
                      <a:pt x="153" y="2129"/>
                    </a:cubicBezTo>
                    <a:cubicBezTo>
                      <a:pt x="154" y="2127"/>
                      <a:pt x="154" y="2126"/>
                      <a:pt x="155" y="2125"/>
                    </a:cubicBezTo>
                    <a:lnTo>
                      <a:pt x="155" y="2125"/>
                    </a:lnTo>
                    <a:cubicBezTo>
                      <a:pt x="156" y="2126"/>
                      <a:pt x="157" y="2128"/>
                      <a:pt x="157" y="2129"/>
                    </a:cubicBezTo>
                    <a:cubicBezTo>
                      <a:pt x="157" y="2126"/>
                      <a:pt x="158" y="2124"/>
                      <a:pt x="159" y="2121"/>
                    </a:cubicBezTo>
                    <a:lnTo>
                      <a:pt x="159" y="2121"/>
                    </a:lnTo>
                    <a:cubicBezTo>
                      <a:pt x="158" y="2122"/>
                      <a:pt x="156" y="2123"/>
                      <a:pt x="155" y="2125"/>
                    </a:cubicBezTo>
                    <a:lnTo>
                      <a:pt x="155" y="2125"/>
                    </a:lnTo>
                    <a:cubicBezTo>
                      <a:pt x="152" y="2118"/>
                      <a:pt x="150" y="2111"/>
                      <a:pt x="157" y="2107"/>
                    </a:cubicBezTo>
                    <a:cubicBezTo>
                      <a:pt x="157" y="2108"/>
                      <a:pt x="158" y="2108"/>
                      <a:pt x="158" y="2108"/>
                    </a:cubicBezTo>
                    <a:lnTo>
                      <a:pt x="158" y="2108"/>
                    </a:lnTo>
                    <a:cubicBezTo>
                      <a:pt x="151" y="2077"/>
                      <a:pt x="176" y="2075"/>
                      <a:pt x="153" y="2060"/>
                    </a:cubicBezTo>
                    <a:lnTo>
                      <a:pt x="153" y="2060"/>
                    </a:lnTo>
                    <a:cubicBezTo>
                      <a:pt x="153" y="2070"/>
                      <a:pt x="147" y="2084"/>
                      <a:pt x="143" y="2084"/>
                    </a:cubicBezTo>
                    <a:cubicBezTo>
                      <a:pt x="142" y="2084"/>
                      <a:pt x="141" y="2083"/>
                      <a:pt x="140" y="2081"/>
                    </a:cubicBezTo>
                    <a:lnTo>
                      <a:pt x="144" y="2060"/>
                    </a:lnTo>
                    <a:lnTo>
                      <a:pt x="144" y="2060"/>
                    </a:lnTo>
                    <a:cubicBezTo>
                      <a:pt x="141" y="2060"/>
                      <a:pt x="143" y="2067"/>
                      <a:pt x="142" y="2067"/>
                    </a:cubicBezTo>
                    <a:cubicBezTo>
                      <a:pt x="142" y="2067"/>
                      <a:pt x="141" y="2066"/>
                      <a:pt x="140" y="2064"/>
                    </a:cubicBezTo>
                    <a:cubicBezTo>
                      <a:pt x="140" y="2055"/>
                      <a:pt x="149" y="2042"/>
                      <a:pt x="153" y="2038"/>
                    </a:cubicBezTo>
                    <a:lnTo>
                      <a:pt x="153" y="1999"/>
                    </a:lnTo>
                    <a:cubicBezTo>
                      <a:pt x="153" y="2004"/>
                      <a:pt x="151" y="2006"/>
                      <a:pt x="150" y="2006"/>
                    </a:cubicBezTo>
                    <a:cubicBezTo>
                      <a:pt x="149" y="2006"/>
                      <a:pt x="149" y="2005"/>
                      <a:pt x="149" y="2003"/>
                    </a:cubicBezTo>
                    <a:lnTo>
                      <a:pt x="153" y="1977"/>
                    </a:lnTo>
                    <a:lnTo>
                      <a:pt x="153" y="1977"/>
                    </a:lnTo>
                    <a:cubicBezTo>
                      <a:pt x="152" y="1980"/>
                      <a:pt x="151" y="1981"/>
                      <a:pt x="149" y="1981"/>
                    </a:cubicBezTo>
                    <a:cubicBezTo>
                      <a:pt x="147" y="1981"/>
                      <a:pt x="144" y="1973"/>
                      <a:pt x="144" y="1964"/>
                    </a:cubicBezTo>
                    <a:cubicBezTo>
                      <a:pt x="140" y="1934"/>
                      <a:pt x="175" y="1938"/>
                      <a:pt x="157" y="1912"/>
                    </a:cubicBezTo>
                    <a:lnTo>
                      <a:pt x="157" y="1912"/>
                    </a:lnTo>
                    <a:cubicBezTo>
                      <a:pt x="157" y="1916"/>
                      <a:pt x="157" y="1916"/>
                      <a:pt x="157" y="1921"/>
                    </a:cubicBezTo>
                    <a:lnTo>
                      <a:pt x="153" y="1908"/>
                    </a:lnTo>
                    <a:cubicBezTo>
                      <a:pt x="179" y="1903"/>
                      <a:pt x="153" y="1829"/>
                      <a:pt x="179" y="1825"/>
                    </a:cubicBezTo>
                    <a:cubicBezTo>
                      <a:pt x="177" y="1820"/>
                      <a:pt x="175" y="1818"/>
                      <a:pt x="174" y="1818"/>
                    </a:cubicBezTo>
                    <a:cubicBezTo>
                      <a:pt x="171" y="1818"/>
                      <a:pt x="171" y="1832"/>
                      <a:pt x="162" y="1851"/>
                    </a:cubicBezTo>
                    <a:lnTo>
                      <a:pt x="153" y="1829"/>
                    </a:lnTo>
                    <a:cubicBezTo>
                      <a:pt x="149" y="1838"/>
                      <a:pt x="153" y="1847"/>
                      <a:pt x="149" y="1855"/>
                    </a:cubicBezTo>
                    <a:cubicBezTo>
                      <a:pt x="136" y="1829"/>
                      <a:pt x="153" y="1803"/>
                      <a:pt x="157" y="1790"/>
                    </a:cubicBezTo>
                    <a:cubicBezTo>
                      <a:pt x="156" y="1786"/>
                      <a:pt x="154" y="1786"/>
                      <a:pt x="152" y="1786"/>
                    </a:cubicBezTo>
                    <a:cubicBezTo>
                      <a:pt x="150" y="1786"/>
                      <a:pt x="148" y="1786"/>
                      <a:pt x="147" y="1786"/>
                    </a:cubicBezTo>
                    <a:cubicBezTo>
                      <a:pt x="143" y="1786"/>
                      <a:pt x="140" y="1784"/>
                      <a:pt x="140" y="1769"/>
                    </a:cubicBezTo>
                    <a:cubicBezTo>
                      <a:pt x="141" y="1756"/>
                      <a:pt x="144" y="1752"/>
                      <a:pt x="147" y="1752"/>
                    </a:cubicBezTo>
                    <a:cubicBezTo>
                      <a:pt x="152" y="1752"/>
                      <a:pt x="157" y="1759"/>
                      <a:pt x="161" y="1759"/>
                    </a:cubicBezTo>
                    <a:cubicBezTo>
                      <a:pt x="163" y="1759"/>
                      <a:pt x="165" y="1757"/>
                      <a:pt x="166" y="1751"/>
                    </a:cubicBezTo>
                    <a:lnTo>
                      <a:pt x="149" y="1734"/>
                    </a:lnTo>
                    <a:cubicBezTo>
                      <a:pt x="162" y="1703"/>
                      <a:pt x="149" y="1682"/>
                      <a:pt x="149" y="1656"/>
                    </a:cubicBezTo>
                    <a:cubicBezTo>
                      <a:pt x="149" y="1647"/>
                      <a:pt x="149" y="1647"/>
                      <a:pt x="153" y="1643"/>
                    </a:cubicBezTo>
                    <a:cubicBezTo>
                      <a:pt x="144" y="1616"/>
                      <a:pt x="166" y="1586"/>
                      <a:pt x="157" y="1564"/>
                    </a:cubicBezTo>
                    <a:lnTo>
                      <a:pt x="157" y="1564"/>
                    </a:lnTo>
                    <a:cubicBezTo>
                      <a:pt x="157" y="1565"/>
                      <a:pt x="157" y="1565"/>
                      <a:pt x="157" y="1565"/>
                    </a:cubicBezTo>
                    <a:cubicBezTo>
                      <a:pt x="155" y="1565"/>
                      <a:pt x="148" y="1555"/>
                      <a:pt x="144" y="1551"/>
                    </a:cubicBezTo>
                    <a:lnTo>
                      <a:pt x="153" y="1512"/>
                    </a:lnTo>
                    <a:lnTo>
                      <a:pt x="153" y="1512"/>
                    </a:lnTo>
                    <a:cubicBezTo>
                      <a:pt x="149" y="1530"/>
                      <a:pt x="140" y="1530"/>
                      <a:pt x="131" y="1534"/>
                    </a:cubicBezTo>
                    <a:cubicBezTo>
                      <a:pt x="131" y="1521"/>
                      <a:pt x="140" y="1517"/>
                      <a:pt x="140" y="1508"/>
                    </a:cubicBezTo>
                    <a:lnTo>
                      <a:pt x="140" y="1508"/>
                    </a:lnTo>
                    <a:cubicBezTo>
                      <a:pt x="137" y="1511"/>
                      <a:pt x="134" y="1514"/>
                      <a:pt x="132" y="1514"/>
                    </a:cubicBezTo>
                    <a:cubicBezTo>
                      <a:pt x="132" y="1514"/>
                      <a:pt x="131" y="1513"/>
                      <a:pt x="131" y="1512"/>
                    </a:cubicBezTo>
                    <a:lnTo>
                      <a:pt x="144" y="1469"/>
                    </a:lnTo>
                    <a:cubicBezTo>
                      <a:pt x="144" y="1469"/>
                      <a:pt x="144" y="1477"/>
                      <a:pt x="144" y="1482"/>
                    </a:cubicBezTo>
                    <a:cubicBezTo>
                      <a:pt x="144" y="1473"/>
                      <a:pt x="149" y="1451"/>
                      <a:pt x="144" y="1434"/>
                    </a:cubicBezTo>
                    <a:cubicBezTo>
                      <a:pt x="140" y="1438"/>
                      <a:pt x="136" y="1443"/>
                      <a:pt x="131" y="1443"/>
                    </a:cubicBezTo>
                    <a:cubicBezTo>
                      <a:pt x="144" y="1456"/>
                      <a:pt x="136" y="1460"/>
                      <a:pt x="127" y="1469"/>
                    </a:cubicBezTo>
                    <a:cubicBezTo>
                      <a:pt x="131" y="1443"/>
                      <a:pt x="127" y="1460"/>
                      <a:pt x="118" y="1447"/>
                    </a:cubicBezTo>
                    <a:cubicBezTo>
                      <a:pt x="118" y="1433"/>
                      <a:pt x="127" y="1424"/>
                      <a:pt x="135" y="1424"/>
                    </a:cubicBezTo>
                    <a:cubicBezTo>
                      <a:pt x="137" y="1424"/>
                      <a:pt x="138" y="1425"/>
                      <a:pt x="140" y="1425"/>
                    </a:cubicBezTo>
                    <a:cubicBezTo>
                      <a:pt x="136" y="1404"/>
                      <a:pt x="131" y="1399"/>
                      <a:pt x="140" y="1373"/>
                    </a:cubicBezTo>
                    <a:lnTo>
                      <a:pt x="140" y="1373"/>
                    </a:lnTo>
                    <a:lnTo>
                      <a:pt x="127" y="1377"/>
                    </a:lnTo>
                    <a:lnTo>
                      <a:pt x="131" y="1360"/>
                    </a:lnTo>
                    <a:lnTo>
                      <a:pt x="118" y="1377"/>
                    </a:lnTo>
                    <a:cubicBezTo>
                      <a:pt x="109" y="1338"/>
                      <a:pt x="140" y="1369"/>
                      <a:pt x="131" y="1325"/>
                    </a:cubicBezTo>
                    <a:lnTo>
                      <a:pt x="118" y="1325"/>
                    </a:lnTo>
                    <a:cubicBezTo>
                      <a:pt x="123" y="1308"/>
                      <a:pt x="140" y="1304"/>
                      <a:pt x="127" y="1291"/>
                    </a:cubicBezTo>
                    <a:cubicBezTo>
                      <a:pt x="128" y="1287"/>
                      <a:pt x="130" y="1286"/>
                      <a:pt x="132" y="1286"/>
                    </a:cubicBezTo>
                    <a:cubicBezTo>
                      <a:pt x="136" y="1286"/>
                      <a:pt x="139" y="1294"/>
                      <a:pt x="142" y="1294"/>
                    </a:cubicBezTo>
                    <a:cubicBezTo>
                      <a:pt x="143" y="1294"/>
                      <a:pt x="144" y="1291"/>
                      <a:pt x="144" y="1278"/>
                    </a:cubicBezTo>
                    <a:cubicBezTo>
                      <a:pt x="140" y="1273"/>
                      <a:pt x="136" y="1256"/>
                      <a:pt x="131" y="1247"/>
                    </a:cubicBezTo>
                    <a:cubicBezTo>
                      <a:pt x="132" y="1244"/>
                      <a:pt x="133" y="1243"/>
                      <a:pt x="135" y="1243"/>
                    </a:cubicBezTo>
                    <a:cubicBezTo>
                      <a:pt x="139" y="1243"/>
                      <a:pt x="144" y="1258"/>
                      <a:pt x="144" y="1265"/>
                    </a:cubicBezTo>
                    <a:cubicBezTo>
                      <a:pt x="149" y="1204"/>
                      <a:pt x="109" y="1230"/>
                      <a:pt x="118" y="1178"/>
                    </a:cubicBezTo>
                    <a:lnTo>
                      <a:pt x="118" y="1178"/>
                    </a:lnTo>
                    <a:cubicBezTo>
                      <a:pt x="120" y="1182"/>
                      <a:pt x="123" y="1183"/>
                      <a:pt x="125" y="1183"/>
                    </a:cubicBezTo>
                    <a:cubicBezTo>
                      <a:pt x="128" y="1183"/>
                      <a:pt x="131" y="1181"/>
                      <a:pt x="134" y="1181"/>
                    </a:cubicBezTo>
                    <a:cubicBezTo>
                      <a:pt x="137" y="1181"/>
                      <a:pt x="140" y="1185"/>
                      <a:pt x="140" y="1204"/>
                    </a:cubicBezTo>
                    <a:cubicBezTo>
                      <a:pt x="144" y="1182"/>
                      <a:pt x="123" y="1165"/>
                      <a:pt x="136" y="1143"/>
                    </a:cubicBezTo>
                    <a:lnTo>
                      <a:pt x="136" y="1143"/>
                    </a:lnTo>
                    <a:lnTo>
                      <a:pt x="123" y="1156"/>
                    </a:lnTo>
                    <a:cubicBezTo>
                      <a:pt x="123" y="1152"/>
                      <a:pt x="127" y="1143"/>
                      <a:pt x="127" y="1139"/>
                    </a:cubicBezTo>
                    <a:lnTo>
                      <a:pt x="118" y="1139"/>
                    </a:lnTo>
                    <a:cubicBezTo>
                      <a:pt x="136" y="1112"/>
                      <a:pt x="109" y="1091"/>
                      <a:pt x="131" y="1078"/>
                    </a:cubicBezTo>
                    <a:lnTo>
                      <a:pt x="131" y="1078"/>
                    </a:lnTo>
                    <a:cubicBezTo>
                      <a:pt x="129" y="1079"/>
                      <a:pt x="127" y="1079"/>
                      <a:pt x="126" y="1079"/>
                    </a:cubicBezTo>
                    <a:cubicBezTo>
                      <a:pt x="118" y="1079"/>
                      <a:pt x="130" y="1055"/>
                      <a:pt x="123" y="1047"/>
                    </a:cubicBezTo>
                    <a:lnTo>
                      <a:pt x="123" y="1047"/>
                    </a:lnTo>
                    <a:cubicBezTo>
                      <a:pt x="114" y="1069"/>
                      <a:pt x="127" y="1108"/>
                      <a:pt x="109" y="1112"/>
                    </a:cubicBezTo>
                    <a:cubicBezTo>
                      <a:pt x="105" y="1099"/>
                      <a:pt x="114" y="1091"/>
                      <a:pt x="105" y="1082"/>
                    </a:cubicBezTo>
                    <a:cubicBezTo>
                      <a:pt x="105" y="1091"/>
                      <a:pt x="101" y="1099"/>
                      <a:pt x="96" y="1099"/>
                    </a:cubicBezTo>
                    <a:cubicBezTo>
                      <a:pt x="88" y="1069"/>
                      <a:pt x="105" y="1052"/>
                      <a:pt x="109" y="1030"/>
                    </a:cubicBezTo>
                    <a:lnTo>
                      <a:pt x="109" y="1030"/>
                    </a:lnTo>
                    <a:lnTo>
                      <a:pt x="105" y="1065"/>
                    </a:lnTo>
                    <a:cubicBezTo>
                      <a:pt x="123" y="1060"/>
                      <a:pt x="109" y="1047"/>
                      <a:pt x="123" y="1039"/>
                    </a:cubicBezTo>
                    <a:cubicBezTo>
                      <a:pt x="114" y="1021"/>
                      <a:pt x="127" y="1008"/>
                      <a:pt x="118" y="995"/>
                    </a:cubicBezTo>
                    <a:lnTo>
                      <a:pt x="118" y="995"/>
                    </a:lnTo>
                    <a:cubicBezTo>
                      <a:pt x="118" y="999"/>
                      <a:pt x="118" y="999"/>
                      <a:pt x="118" y="999"/>
                    </a:cubicBezTo>
                    <a:cubicBezTo>
                      <a:pt x="118" y="965"/>
                      <a:pt x="88" y="952"/>
                      <a:pt x="88" y="939"/>
                    </a:cubicBezTo>
                    <a:cubicBezTo>
                      <a:pt x="88" y="927"/>
                      <a:pt x="94" y="902"/>
                      <a:pt x="99" y="902"/>
                    </a:cubicBezTo>
                    <a:cubicBezTo>
                      <a:pt x="100" y="902"/>
                      <a:pt x="100" y="903"/>
                      <a:pt x="101" y="904"/>
                    </a:cubicBezTo>
                    <a:cubicBezTo>
                      <a:pt x="101" y="903"/>
                      <a:pt x="101" y="903"/>
                      <a:pt x="102" y="903"/>
                    </a:cubicBezTo>
                    <a:lnTo>
                      <a:pt x="102" y="903"/>
                    </a:lnTo>
                    <a:cubicBezTo>
                      <a:pt x="104" y="903"/>
                      <a:pt x="100" y="939"/>
                      <a:pt x="110" y="939"/>
                    </a:cubicBezTo>
                    <a:cubicBezTo>
                      <a:pt x="112" y="939"/>
                      <a:pt x="115" y="938"/>
                      <a:pt x="118" y="934"/>
                    </a:cubicBezTo>
                    <a:cubicBezTo>
                      <a:pt x="92" y="913"/>
                      <a:pt x="127" y="891"/>
                      <a:pt x="109" y="843"/>
                    </a:cubicBezTo>
                    <a:lnTo>
                      <a:pt x="109" y="843"/>
                    </a:lnTo>
                    <a:cubicBezTo>
                      <a:pt x="107" y="849"/>
                      <a:pt x="105" y="851"/>
                      <a:pt x="103" y="851"/>
                    </a:cubicBezTo>
                    <a:cubicBezTo>
                      <a:pt x="99" y="851"/>
                      <a:pt x="95" y="844"/>
                      <a:pt x="92" y="844"/>
                    </a:cubicBezTo>
                    <a:cubicBezTo>
                      <a:pt x="90" y="844"/>
                      <a:pt x="89" y="846"/>
                      <a:pt x="88" y="852"/>
                    </a:cubicBezTo>
                    <a:cubicBezTo>
                      <a:pt x="88" y="826"/>
                      <a:pt x="92" y="826"/>
                      <a:pt x="101" y="817"/>
                    </a:cubicBezTo>
                    <a:lnTo>
                      <a:pt x="92" y="808"/>
                    </a:lnTo>
                    <a:cubicBezTo>
                      <a:pt x="109" y="778"/>
                      <a:pt x="105" y="804"/>
                      <a:pt x="114" y="756"/>
                    </a:cubicBezTo>
                    <a:lnTo>
                      <a:pt x="114" y="756"/>
                    </a:lnTo>
                    <a:cubicBezTo>
                      <a:pt x="113" y="760"/>
                      <a:pt x="112" y="761"/>
                      <a:pt x="111" y="761"/>
                    </a:cubicBezTo>
                    <a:cubicBezTo>
                      <a:pt x="107" y="761"/>
                      <a:pt x="102" y="749"/>
                      <a:pt x="99" y="749"/>
                    </a:cubicBezTo>
                    <a:cubicBezTo>
                      <a:pt x="98" y="749"/>
                      <a:pt x="97" y="750"/>
                      <a:pt x="96" y="752"/>
                    </a:cubicBezTo>
                    <a:cubicBezTo>
                      <a:pt x="96" y="739"/>
                      <a:pt x="101" y="726"/>
                      <a:pt x="105" y="717"/>
                    </a:cubicBezTo>
                    <a:lnTo>
                      <a:pt x="105" y="717"/>
                    </a:lnTo>
                    <a:lnTo>
                      <a:pt x="101" y="721"/>
                    </a:lnTo>
                    <a:cubicBezTo>
                      <a:pt x="105" y="674"/>
                      <a:pt x="92" y="682"/>
                      <a:pt x="101" y="643"/>
                    </a:cubicBezTo>
                    <a:lnTo>
                      <a:pt x="101" y="643"/>
                    </a:lnTo>
                    <a:lnTo>
                      <a:pt x="105" y="648"/>
                    </a:lnTo>
                    <a:cubicBezTo>
                      <a:pt x="114" y="591"/>
                      <a:pt x="105" y="526"/>
                      <a:pt x="109" y="469"/>
                    </a:cubicBezTo>
                    <a:lnTo>
                      <a:pt x="109" y="469"/>
                    </a:lnTo>
                    <a:lnTo>
                      <a:pt x="113" y="482"/>
                    </a:lnTo>
                    <a:lnTo>
                      <a:pt x="113" y="482"/>
                    </a:lnTo>
                    <a:cubicBezTo>
                      <a:pt x="112" y="471"/>
                      <a:pt x="117" y="449"/>
                      <a:pt x="114" y="435"/>
                    </a:cubicBezTo>
                    <a:lnTo>
                      <a:pt x="114" y="435"/>
                    </a:lnTo>
                    <a:cubicBezTo>
                      <a:pt x="114" y="435"/>
                      <a:pt x="109" y="443"/>
                      <a:pt x="109" y="448"/>
                    </a:cubicBezTo>
                    <a:cubicBezTo>
                      <a:pt x="105" y="448"/>
                      <a:pt x="96" y="439"/>
                      <a:pt x="96" y="426"/>
                    </a:cubicBezTo>
                    <a:lnTo>
                      <a:pt x="105" y="422"/>
                    </a:lnTo>
                    <a:lnTo>
                      <a:pt x="96" y="413"/>
                    </a:lnTo>
                    <a:cubicBezTo>
                      <a:pt x="96" y="408"/>
                      <a:pt x="98" y="407"/>
                      <a:pt x="99" y="407"/>
                    </a:cubicBezTo>
                    <a:cubicBezTo>
                      <a:pt x="101" y="407"/>
                      <a:pt x="104" y="409"/>
                      <a:pt x="106" y="409"/>
                    </a:cubicBezTo>
                    <a:cubicBezTo>
                      <a:pt x="108" y="409"/>
                      <a:pt x="109" y="407"/>
                      <a:pt x="109" y="400"/>
                    </a:cubicBezTo>
                    <a:cubicBezTo>
                      <a:pt x="83" y="387"/>
                      <a:pt x="101" y="313"/>
                      <a:pt x="79" y="296"/>
                    </a:cubicBezTo>
                    <a:cubicBezTo>
                      <a:pt x="81" y="294"/>
                      <a:pt x="83" y="293"/>
                      <a:pt x="84" y="293"/>
                    </a:cubicBezTo>
                    <a:cubicBezTo>
                      <a:pt x="92" y="293"/>
                      <a:pt x="88" y="321"/>
                      <a:pt x="95" y="321"/>
                    </a:cubicBezTo>
                    <a:cubicBezTo>
                      <a:pt x="96" y="321"/>
                      <a:pt x="98" y="320"/>
                      <a:pt x="101" y="317"/>
                    </a:cubicBezTo>
                    <a:cubicBezTo>
                      <a:pt x="96" y="313"/>
                      <a:pt x="92" y="309"/>
                      <a:pt x="92" y="296"/>
                    </a:cubicBezTo>
                    <a:lnTo>
                      <a:pt x="92" y="296"/>
                    </a:lnTo>
                    <a:lnTo>
                      <a:pt x="101" y="300"/>
                    </a:lnTo>
                    <a:cubicBezTo>
                      <a:pt x="96" y="239"/>
                      <a:pt x="83" y="217"/>
                      <a:pt x="88" y="161"/>
                    </a:cubicBezTo>
                    <a:lnTo>
                      <a:pt x="88" y="161"/>
                    </a:lnTo>
                    <a:lnTo>
                      <a:pt x="83" y="165"/>
                    </a:lnTo>
                    <a:cubicBezTo>
                      <a:pt x="79" y="144"/>
                      <a:pt x="79" y="135"/>
                      <a:pt x="88" y="126"/>
                    </a:cubicBezTo>
                    <a:cubicBezTo>
                      <a:pt x="87" y="125"/>
                      <a:pt x="87" y="125"/>
                      <a:pt x="86" y="125"/>
                    </a:cubicBezTo>
                    <a:cubicBezTo>
                      <a:pt x="84" y="125"/>
                      <a:pt x="83" y="129"/>
                      <a:pt x="82" y="129"/>
                    </a:cubicBezTo>
                    <a:cubicBezTo>
                      <a:pt x="81" y="129"/>
                      <a:pt x="80" y="128"/>
                      <a:pt x="79" y="126"/>
                    </a:cubicBezTo>
                    <a:cubicBezTo>
                      <a:pt x="101" y="91"/>
                      <a:pt x="57" y="61"/>
                      <a:pt x="75" y="39"/>
                    </a:cubicBezTo>
                    <a:cubicBezTo>
                      <a:pt x="57" y="39"/>
                      <a:pt x="43" y="11"/>
                      <a:pt x="29" y="11"/>
                    </a:cubicBezTo>
                    <a:cubicBezTo>
                      <a:pt x="25" y="11"/>
                      <a:pt x="22" y="13"/>
                      <a:pt x="18" y="18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4"/>
              <p:cNvSpPr/>
              <p:nvPr/>
            </p:nvSpPr>
            <p:spPr>
              <a:xfrm>
                <a:off x="4030975" y="3996825"/>
                <a:ext cx="1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6" h="4" extrusionOk="0">
                    <a:moveTo>
                      <a:pt x="3" y="1"/>
                    </a:moveTo>
                    <a:cubicBezTo>
                      <a:pt x="2" y="1"/>
                      <a:pt x="1" y="2"/>
                      <a:pt x="1" y="4"/>
                    </a:cubicBezTo>
                    <a:lnTo>
                      <a:pt x="5" y="4"/>
                    </a:lnTo>
                    <a:cubicBezTo>
                      <a:pt x="5" y="2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4"/>
              <p:cNvSpPr/>
              <p:nvPr/>
            </p:nvSpPr>
            <p:spPr>
              <a:xfrm>
                <a:off x="4030975" y="3974750"/>
                <a:ext cx="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" y="1"/>
                      <a:pt x="5" y="1"/>
                      <a:pt x="5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4"/>
              <p:cNvSpPr/>
              <p:nvPr/>
            </p:nvSpPr>
            <p:spPr>
              <a:xfrm>
                <a:off x="4031750" y="4019825"/>
                <a:ext cx="250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0" y="1"/>
                    </a:moveTo>
                    <a:cubicBezTo>
                      <a:pt x="5" y="1"/>
                      <a:pt x="5" y="5"/>
                      <a:pt x="9" y="9"/>
                    </a:cubicBezTo>
                    <a:cubicBezTo>
                      <a:pt x="5" y="1"/>
                      <a:pt x="5" y="1"/>
                      <a:pt x="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4"/>
              <p:cNvSpPr/>
              <p:nvPr/>
            </p:nvSpPr>
            <p:spPr>
              <a:xfrm>
                <a:off x="4029675" y="4033625"/>
                <a:ext cx="2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8" extrusionOk="0">
                    <a:moveTo>
                      <a:pt x="5" y="1"/>
                    </a:moveTo>
                    <a:lnTo>
                      <a:pt x="1" y="16"/>
                    </a:lnTo>
                    <a:lnTo>
                      <a:pt x="1" y="16"/>
                    </a:lnTo>
                    <a:cubicBezTo>
                      <a:pt x="3" y="14"/>
                      <a:pt x="6" y="14"/>
                      <a:pt x="9" y="14"/>
                    </a:cubicBezTo>
                    <a:cubicBezTo>
                      <a:pt x="5" y="14"/>
                      <a:pt x="5" y="9"/>
                      <a:pt x="5" y="1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7"/>
                      <a:pt x="1" y="18"/>
                    </a:cubicBezTo>
                    <a:lnTo>
                      <a:pt x="1" y="16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4"/>
              <p:cNvSpPr/>
              <p:nvPr/>
            </p:nvSpPr>
            <p:spPr>
              <a:xfrm>
                <a:off x="4031200" y="4037575"/>
                <a:ext cx="25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2" extrusionOk="0">
                    <a:moveTo>
                      <a:pt x="5" y="1"/>
                    </a:moveTo>
                    <a:cubicBezTo>
                      <a:pt x="2" y="1"/>
                      <a:pt x="1" y="6"/>
                      <a:pt x="1" y="12"/>
                    </a:cubicBezTo>
                    <a:lnTo>
                      <a:pt x="9" y="12"/>
                    </a:lnTo>
                    <a:cubicBezTo>
                      <a:pt x="9" y="12"/>
                      <a:pt x="9" y="8"/>
                      <a:pt x="9" y="8"/>
                    </a:cubicBezTo>
                    <a:cubicBezTo>
                      <a:pt x="8" y="3"/>
                      <a:pt x="6" y="1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4"/>
              <p:cNvSpPr/>
              <p:nvPr/>
            </p:nvSpPr>
            <p:spPr>
              <a:xfrm>
                <a:off x="4030450" y="4034375"/>
                <a:ext cx="3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8" extrusionOk="0">
                    <a:moveTo>
                      <a:pt x="5" y="1"/>
                    </a:moveTo>
                    <a:cubicBezTo>
                      <a:pt x="1" y="12"/>
                      <a:pt x="0" y="24"/>
                      <a:pt x="6" y="24"/>
                    </a:cubicBezTo>
                    <a:cubicBezTo>
                      <a:pt x="7" y="24"/>
                      <a:pt x="8" y="23"/>
                      <a:pt x="9" y="23"/>
                    </a:cubicBezTo>
                    <a:lnTo>
                      <a:pt x="9" y="27"/>
                    </a:lnTo>
                    <a:cubicBezTo>
                      <a:pt x="13" y="14"/>
                      <a:pt x="13" y="5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4"/>
              <p:cNvSpPr/>
              <p:nvPr/>
            </p:nvSpPr>
            <p:spPr>
              <a:xfrm>
                <a:off x="4030550" y="4035050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0"/>
                    </a:moveTo>
                    <a:cubicBezTo>
                      <a:pt x="5" y="9"/>
                      <a:pt x="1" y="13"/>
                      <a:pt x="5" y="13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4029575" y="4031075"/>
                <a:ext cx="4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1" extrusionOk="0">
                    <a:moveTo>
                      <a:pt x="13" y="0"/>
                    </a:moveTo>
                    <a:cubicBezTo>
                      <a:pt x="9" y="0"/>
                      <a:pt x="1" y="20"/>
                      <a:pt x="7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5" y="16"/>
                      <a:pt x="18" y="16"/>
                      <a:pt x="13" y="11"/>
                    </a:cubicBezTo>
                    <a:cubicBezTo>
                      <a:pt x="15" y="3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4030975" y="4034375"/>
                <a:ext cx="350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0" extrusionOk="0">
                    <a:moveTo>
                      <a:pt x="10" y="1"/>
                    </a:moveTo>
                    <a:lnTo>
                      <a:pt x="1" y="5"/>
                    </a:lnTo>
                    <a:lnTo>
                      <a:pt x="14" y="1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4030975" y="4032325"/>
                <a:ext cx="1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6" h="23" extrusionOk="0">
                    <a:moveTo>
                      <a:pt x="1" y="0"/>
                    </a:moveTo>
                    <a:cubicBezTo>
                      <a:pt x="1" y="0"/>
                      <a:pt x="1" y="9"/>
                      <a:pt x="1" y="22"/>
                    </a:cubicBezTo>
                    <a:cubicBezTo>
                      <a:pt x="1" y="18"/>
                      <a:pt x="5" y="18"/>
                      <a:pt x="5" y="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4030975" y="4032875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extrusionOk="0">
                    <a:moveTo>
                      <a:pt x="1" y="0"/>
                    </a:moveTo>
                    <a:cubicBezTo>
                      <a:pt x="1" y="9"/>
                      <a:pt x="1" y="13"/>
                      <a:pt x="1" y="17"/>
                    </a:cubicBezTo>
                    <a:cubicBezTo>
                      <a:pt x="1" y="13"/>
                      <a:pt x="1" y="4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4031300" y="4033525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extrusionOk="0">
                    <a:moveTo>
                      <a:pt x="1" y="13"/>
                    </a:moveTo>
                    <a:lnTo>
                      <a:pt x="1" y="0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4030875" y="4026575"/>
                <a:ext cx="12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5" h="24" extrusionOk="0">
                    <a:moveTo>
                      <a:pt x="1" y="0"/>
                    </a:moveTo>
                    <a:lnTo>
                      <a:pt x="1" y="22"/>
                    </a:ln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5" y="17"/>
                      <a:pt x="5" y="13"/>
                    </a:cubicBezTo>
                    <a:cubicBezTo>
                      <a:pt x="5" y="4"/>
                      <a:pt x="5" y="0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4031425" y="4028400"/>
                <a:ext cx="350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0" extrusionOk="0">
                    <a:moveTo>
                      <a:pt x="0" y="1"/>
                    </a:moveTo>
                    <a:cubicBezTo>
                      <a:pt x="0" y="5"/>
                      <a:pt x="5" y="5"/>
                      <a:pt x="9" y="10"/>
                    </a:cubicBez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4031650" y="4026725"/>
                <a:ext cx="2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9" h="26" extrusionOk="0">
                    <a:moveTo>
                      <a:pt x="8" y="1"/>
                    </a:moveTo>
                    <a:cubicBezTo>
                      <a:pt x="6" y="1"/>
                      <a:pt x="3" y="16"/>
                      <a:pt x="0" y="16"/>
                    </a:cubicBezTo>
                    <a:cubicBezTo>
                      <a:pt x="1" y="23"/>
                      <a:pt x="2" y="25"/>
                      <a:pt x="3" y="25"/>
                    </a:cubicBezTo>
                    <a:cubicBezTo>
                      <a:pt x="5" y="25"/>
                      <a:pt x="6" y="14"/>
                      <a:pt x="9" y="11"/>
                    </a:cubicBezTo>
                    <a:cubicBezTo>
                      <a:pt x="9" y="4"/>
                      <a:pt x="8" y="1"/>
                      <a:pt x="8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4030450" y="4019275"/>
                <a:ext cx="5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6" extrusionOk="0">
                    <a:moveTo>
                      <a:pt x="22" y="1"/>
                    </a:moveTo>
                    <a:lnTo>
                      <a:pt x="0" y="5"/>
                    </a:lnTo>
                    <a:lnTo>
                      <a:pt x="22" y="5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4031650" y="4012250"/>
                <a:ext cx="6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2" extrusionOk="0">
                    <a:moveTo>
                      <a:pt x="10" y="1"/>
                    </a:moveTo>
                    <a:cubicBezTo>
                      <a:pt x="6" y="1"/>
                      <a:pt x="6" y="9"/>
                      <a:pt x="0" y="21"/>
                    </a:cubicBezTo>
                    <a:cubicBezTo>
                      <a:pt x="1" y="20"/>
                      <a:pt x="1" y="19"/>
                      <a:pt x="2" y="19"/>
                    </a:cubicBezTo>
                    <a:cubicBezTo>
                      <a:pt x="5" y="19"/>
                      <a:pt x="8" y="32"/>
                      <a:pt x="11" y="32"/>
                    </a:cubicBezTo>
                    <a:cubicBezTo>
                      <a:pt x="12" y="32"/>
                      <a:pt x="12" y="31"/>
                      <a:pt x="13" y="30"/>
                    </a:cubicBezTo>
                    <a:cubicBezTo>
                      <a:pt x="4" y="8"/>
                      <a:pt x="26" y="26"/>
                      <a:pt x="17" y="4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4026975" y="3933900"/>
                <a:ext cx="2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9" h="19" extrusionOk="0">
                    <a:moveTo>
                      <a:pt x="0" y="1"/>
                    </a:moveTo>
                    <a:lnTo>
                      <a:pt x="5" y="18"/>
                    </a:lnTo>
                    <a:lnTo>
                      <a:pt x="9" y="1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>
                <a:off x="4027175" y="3933250"/>
                <a:ext cx="35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0" y="1"/>
                    </a:moveTo>
                    <a:lnTo>
                      <a:pt x="1" y="9"/>
                    </a:lnTo>
                    <a:lnTo>
                      <a:pt x="14" y="14"/>
                    </a:lnTo>
                    <a:cubicBezTo>
                      <a:pt x="10" y="9"/>
                      <a:pt x="10" y="5"/>
                      <a:pt x="1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>
                <a:off x="4031650" y="3987675"/>
                <a:ext cx="2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 extrusionOk="0">
                    <a:moveTo>
                      <a:pt x="0" y="1"/>
                    </a:moveTo>
                    <a:cubicBezTo>
                      <a:pt x="0" y="9"/>
                      <a:pt x="0" y="9"/>
                      <a:pt x="4" y="14"/>
                    </a:cubicBezTo>
                    <a:lnTo>
                      <a:pt x="9" y="1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4031100" y="3982475"/>
                <a:ext cx="350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9" extrusionOk="0">
                    <a:moveTo>
                      <a:pt x="0" y="0"/>
                    </a:moveTo>
                    <a:lnTo>
                      <a:pt x="13" y="9"/>
                    </a:lnTo>
                    <a:lnTo>
                      <a:pt x="1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4031300" y="3978000"/>
                <a:ext cx="3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23" extrusionOk="0">
                    <a:moveTo>
                      <a:pt x="14" y="1"/>
                    </a:moveTo>
                    <a:cubicBezTo>
                      <a:pt x="1" y="1"/>
                      <a:pt x="14" y="10"/>
                      <a:pt x="14" y="23"/>
                    </a:cubicBezTo>
                    <a:cubicBezTo>
                      <a:pt x="14" y="18"/>
                      <a:pt x="14" y="10"/>
                      <a:pt x="1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3890850" y="3925000"/>
                <a:ext cx="271375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10855" h="4051" extrusionOk="0">
                    <a:moveTo>
                      <a:pt x="10264" y="1"/>
                    </a:moveTo>
                    <a:lnTo>
                      <a:pt x="5619" y="2781"/>
                    </a:lnTo>
                    <a:cubicBezTo>
                      <a:pt x="5619" y="2781"/>
                      <a:pt x="824" y="231"/>
                      <a:pt x="719" y="231"/>
                    </a:cubicBezTo>
                    <a:cubicBezTo>
                      <a:pt x="718" y="231"/>
                      <a:pt x="718" y="231"/>
                      <a:pt x="718" y="231"/>
                    </a:cubicBezTo>
                    <a:cubicBezTo>
                      <a:pt x="657" y="253"/>
                      <a:pt x="1" y="583"/>
                      <a:pt x="1" y="583"/>
                    </a:cubicBezTo>
                    <a:lnTo>
                      <a:pt x="5680" y="4050"/>
                    </a:lnTo>
                    <a:lnTo>
                      <a:pt x="10855" y="313"/>
                    </a:lnTo>
                    <a:lnTo>
                      <a:pt x="102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3886625" y="3929675"/>
                <a:ext cx="289950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9942" extrusionOk="0">
                    <a:moveTo>
                      <a:pt x="11363" y="0"/>
                    </a:moveTo>
                    <a:cubicBezTo>
                      <a:pt x="11363" y="0"/>
                      <a:pt x="11363" y="0"/>
                      <a:pt x="11363" y="0"/>
                    </a:cubicBezTo>
                    <a:lnTo>
                      <a:pt x="11045" y="0"/>
                    </a:lnTo>
                    <a:lnTo>
                      <a:pt x="5810" y="3137"/>
                    </a:lnTo>
                    <a:lnTo>
                      <a:pt x="213" y="252"/>
                    </a:lnTo>
                    <a:lnTo>
                      <a:pt x="209" y="252"/>
                    </a:lnTo>
                    <a:lnTo>
                      <a:pt x="0" y="352"/>
                    </a:lnTo>
                    <a:lnTo>
                      <a:pt x="422" y="7183"/>
                    </a:lnTo>
                    <a:cubicBezTo>
                      <a:pt x="422" y="7183"/>
                      <a:pt x="5536" y="9942"/>
                      <a:pt x="5831" y="9942"/>
                    </a:cubicBezTo>
                    <a:cubicBezTo>
                      <a:pt x="6127" y="9942"/>
                      <a:pt x="11597" y="7369"/>
                      <a:pt x="11597" y="7369"/>
                    </a:cubicBezTo>
                    <a:cubicBezTo>
                      <a:pt x="11597" y="7369"/>
                      <a:pt x="11450" y="0"/>
                      <a:pt x="113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4038725" y="4032725"/>
                <a:ext cx="125025" cy="16245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498" extrusionOk="0">
                    <a:moveTo>
                      <a:pt x="2092" y="0"/>
                    </a:moveTo>
                    <a:cubicBezTo>
                      <a:pt x="2064" y="0"/>
                      <a:pt x="2033" y="3"/>
                      <a:pt x="1998" y="10"/>
                    </a:cubicBezTo>
                    <a:cubicBezTo>
                      <a:pt x="1720" y="67"/>
                      <a:pt x="1820" y="384"/>
                      <a:pt x="1820" y="384"/>
                    </a:cubicBezTo>
                    <a:cubicBezTo>
                      <a:pt x="1716" y="226"/>
                      <a:pt x="1595" y="146"/>
                      <a:pt x="1470" y="146"/>
                    </a:cubicBezTo>
                    <a:cubicBezTo>
                      <a:pt x="1424" y="146"/>
                      <a:pt x="1376" y="157"/>
                      <a:pt x="1329" y="180"/>
                    </a:cubicBezTo>
                    <a:cubicBezTo>
                      <a:pt x="1155" y="267"/>
                      <a:pt x="1194" y="506"/>
                      <a:pt x="1194" y="506"/>
                    </a:cubicBezTo>
                    <a:cubicBezTo>
                      <a:pt x="1147" y="412"/>
                      <a:pt x="1035" y="307"/>
                      <a:pt x="894" y="307"/>
                    </a:cubicBezTo>
                    <a:cubicBezTo>
                      <a:pt x="853" y="307"/>
                      <a:pt x="809" y="316"/>
                      <a:pt x="764" y="336"/>
                    </a:cubicBezTo>
                    <a:cubicBezTo>
                      <a:pt x="564" y="432"/>
                      <a:pt x="577" y="645"/>
                      <a:pt x="577" y="645"/>
                    </a:cubicBezTo>
                    <a:cubicBezTo>
                      <a:pt x="577" y="645"/>
                      <a:pt x="543" y="549"/>
                      <a:pt x="412" y="497"/>
                    </a:cubicBezTo>
                    <a:cubicBezTo>
                      <a:pt x="390" y="488"/>
                      <a:pt x="362" y="483"/>
                      <a:pt x="332" y="483"/>
                    </a:cubicBezTo>
                    <a:cubicBezTo>
                      <a:pt x="193" y="483"/>
                      <a:pt x="0" y="584"/>
                      <a:pt x="4" y="801"/>
                    </a:cubicBezTo>
                    <a:cubicBezTo>
                      <a:pt x="8" y="1062"/>
                      <a:pt x="251" y="1918"/>
                      <a:pt x="603" y="2896"/>
                    </a:cubicBezTo>
                    <a:cubicBezTo>
                      <a:pt x="960" y="3869"/>
                      <a:pt x="2085" y="6498"/>
                      <a:pt x="2085" y="6498"/>
                    </a:cubicBezTo>
                    <a:lnTo>
                      <a:pt x="5001" y="5446"/>
                    </a:lnTo>
                    <a:cubicBezTo>
                      <a:pt x="5001" y="5446"/>
                      <a:pt x="4092" y="3782"/>
                      <a:pt x="3658" y="2917"/>
                    </a:cubicBezTo>
                    <a:cubicBezTo>
                      <a:pt x="3223" y="2053"/>
                      <a:pt x="2719" y="714"/>
                      <a:pt x="2524" y="423"/>
                    </a:cubicBezTo>
                    <a:cubicBezTo>
                      <a:pt x="2353" y="168"/>
                      <a:pt x="2291" y="0"/>
                      <a:pt x="2092" y="0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3909650" y="4032400"/>
                <a:ext cx="10985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6476" extrusionOk="0">
                    <a:moveTo>
                      <a:pt x="2314" y="0"/>
                    </a:moveTo>
                    <a:cubicBezTo>
                      <a:pt x="2221" y="0"/>
                      <a:pt x="2122" y="29"/>
                      <a:pt x="2043" y="106"/>
                    </a:cubicBezTo>
                    <a:cubicBezTo>
                      <a:pt x="1869" y="280"/>
                      <a:pt x="1573" y="1601"/>
                      <a:pt x="1391" y="2252"/>
                    </a:cubicBezTo>
                    <a:cubicBezTo>
                      <a:pt x="1213" y="2900"/>
                      <a:pt x="344" y="4755"/>
                      <a:pt x="344" y="4755"/>
                    </a:cubicBezTo>
                    <a:lnTo>
                      <a:pt x="1" y="5529"/>
                    </a:lnTo>
                    <a:lnTo>
                      <a:pt x="2838" y="6476"/>
                    </a:lnTo>
                    <a:cubicBezTo>
                      <a:pt x="2838" y="6476"/>
                      <a:pt x="3268" y="5416"/>
                      <a:pt x="3477" y="4890"/>
                    </a:cubicBezTo>
                    <a:cubicBezTo>
                      <a:pt x="3681" y="4368"/>
                      <a:pt x="4089" y="2969"/>
                      <a:pt x="4176" y="2418"/>
                    </a:cubicBezTo>
                    <a:cubicBezTo>
                      <a:pt x="4237" y="2048"/>
                      <a:pt x="4393" y="1305"/>
                      <a:pt x="4372" y="858"/>
                    </a:cubicBezTo>
                    <a:cubicBezTo>
                      <a:pt x="4363" y="636"/>
                      <a:pt x="4263" y="519"/>
                      <a:pt x="4180" y="488"/>
                    </a:cubicBezTo>
                    <a:cubicBezTo>
                      <a:pt x="4139" y="472"/>
                      <a:pt x="4101" y="465"/>
                      <a:pt x="4066" y="465"/>
                    </a:cubicBezTo>
                    <a:cubicBezTo>
                      <a:pt x="3890" y="465"/>
                      <a:pt x="3811" y="645"/>
                      <a:pt x="3811" y="645"/>
                    </a:cubicBezTo>
                    <a:cubicBezTo>
                      <a:pt x="3811" y="645"/>
                      <a:pt x="3837" y="328"/>
                      <a:pt x="3585" y="302"/>
                    </a:cubicBezTo>
                    <a:cubicBezTo>
                      <a:pt x="3568" y="300"/>
                      <a:pt x="3552" y="299"/>
                      <a:pt x="3537" y="299"/>
                    </a:cubicBezTo>
                    <a:cubicBezTo>
                      <a:pt x="3321" y="299"/>
                      <a:pt x="3238" y="484"/>
                      <a:pt x="3238" y="484"/>
                    </a:cubicBezTo>
                    <a:cubicBezTo>
                      <a:pt x="3238" y="484"/>
                      <a:pt x="3225" y="202"/>
                      <a:pt x="2994" y="154"/>
                    </a:cubicBezTo>
                    <a:cubicBezTo>
                      <a:pt x="2969" y="148"/>
                      <a:pt x="2945" y="145"/>
                      <a:pt x="2923" y="145"/>
                    </a:cubicBezTo>
                    <a:cubicBezTo>
                      <a:pt x="2743" y="145"/>
                      <a:pt x="2647" y="310"/>
                      <a:pt x="2647" y="310"/>
                    </a:cubicBezTo>
                    <a:cubicBezTo>
                      <a:pt x="2647" y="310"/>
                      <a:pt x="2677" y="176"/>
                      <a:pt x="2582" y="89"/>
                    </a:cubicBezTo>
                    <a:cubicBezTo>
                      <a:pt x="2529" y="41"/>
                      <a:pt x="2426" y="0"/>
                      <a:pt x="2314" y="0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4066625" y="3901200"/>
                <a:ext cx="2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9" h="16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9" y="5"/>
                      <a:pt x="0" y="1"/>
                      <a:pt x="0" y="14"/>
                    </a:cubicBezTo>
                    <a:cubicBezTo>
                      <a:pt x="0" y="14"/>
                      <a:pt x="2" y="16"/>
                      <a:pt x="4" y="16"/>
                    </a:cubicBezTo>
                    <a:cubicBezTo>
                      <a:pt x="6" y="16"/>
                      <a:pt x="9" y="13"/>
                      <a:pt x="9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4066300" y="3906650"/>
                <a:ext cx="1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5" h="35" extrusionOk="0">
                    <a:moveTo>
                      <a:pt x="4" y="0"/>
                    </a:moveTo>
                    <a:lnTo>
                      <a:pt x="0" y="5"/>
                    </a:lnTo>
                    <a:lnTo>
                      <a:pt x="0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4066175" y="3908500"/>
                <a:ext cx="3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31" extrusionOk="0">
                    <a:moveTo>
                      <a:pt x="14" y="0"/>
                    </a:moveTo>
                    <a:lnTo>
                      <a:pt x="5" y="17"/>
                    </a:lnTo>
                    <a:lnTo>
                      <a:pt x="9" y="22"/>
                    </a:lnTo>
                    <a:cubicBezTo>
                      <a:pt x="14" y="57"/>
                      <a:pt x="1" y="113"/>
                      <a:pt x="14" y="130"/>
                    </a:cubicBezTo>
                    <a:cubicBezTo>
                      <a:pt x="9" y="100"/>
                      <a:pt x="14" y="44"/>
                      <a:pt x="14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4067350" y="3913700"/>
                <a:ext cx="1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6" h="28" extrusionOk="0">
                    <a:moveTo>
                      <a:pt x="2" y="1"/>
                    </a:moveTo>
                    <a:cubicBezTo>
                      <a:pt x="2" y="15"/>
                      <a:pt x="1" y="22"/>
                      <a:pt x="1" y="26"/>
                    </a:cubicBezTo>
                    <a:lnTo>
                      <a:pt x="1" y="26"/>
                    </a:lnTo>
                    <a:cubicBezTo>
                      <a:pt x="1" y="24"/>
                      <a:pt x="2" y="22"/>
                      <a:pt x="4" y="22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2" y="14"/>
                      <a:pt x="2" y="9"/>
                      <a:pt x="2" y="5"/>
                    </a:cubicBezTo>
                    <a:cubicBezTo>
                      <a:pt x="2" y="5"/>
                      <a:pt x="2" y="1"/>
                      <a:pt x="2" y="1"/>
                    </a:cubicBezTo>
                    <a:close/>
                    <a:moveTo>
                      <a:pt x="1" y="26"/>
                    </a:moveTo>
                    <a:cubicBezTo>
                      <a:pt x="0" y="27"/>
                      <a:pt x="0" y="28"/>
                      <a:pt x="0" y="28"/>
                    </a:cubicBezTo>
                    <a:cubicBezTo>
                      <a:pt x="1" y="28"/>
                      <a:pt x="1" y="27"/>
                      <a:pt x="1" y="26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4067375" y="3913625"/>
                <a:ext cx="1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6" h="11" extrusionOk="0">
                    <a:moveTo>
                      <a:pt x="2" y="1"/>
                    </a:moveTo>
                    <a:cubicBezTo>
                      <a:pt x="1" y="1"/>
                      <a:pt x="1" y="3"/>
                      <a:pt x="1" y="8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6" y="1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4067375" y="3915550"/>
                <a:ext cx="35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41" extrusionOk="0">
                    <a:moveTo>
                      <a:pt x="5" y="1"/>
                    </a:moveTo>
                    <a:lnTo>
                      <a:pt x="1" y="27"/>
                    </a:lnTo>
                    <a:cubicBezTo>
                      <a:pt x="5" y="35"/>
                      <a:pt x="7" y="40"/>
                      <a:pt x="8" y="40"/>
                    </a:cubicBezTo>
                    <a:cubicBezTo>
                      <a:pt x="10" y="40"/>
                      <a:pt x="11" y="34"/>
                      <a:pt x="14" y="18"/>
                    </a:cubicBezTo>
                    <a:lnTo>
                      <a:pt x="14" y="18"/>
                    </a:lnTo>
                    <a:cubicBezTo>
                      <a:pt x="13" y="20"/>
                      <a:pt x="12" y="22"/>
                      <a:pt x="11" y="22"/>
                    </a:cubicBezTo>
                    <a:cubicBezTo>
                      <a:pt x="9" y="22"/>
                      <a:pt x="8" y="4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4067150" y="3916525"/>
                <a:ext cx="15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6" h="14" extrusionOk="0">
                    <a:moveTo>
                      <a:pt x="1" y="1"/>
                    </a:moveTo>
                    <a:lnTo>
                      <a:pt x="1" y="14"/>
                    </a:lnTo>
                    <a:cubicBezTo>
                      <a:pt x="5" y="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4067075" y="3915775"/>
                <a:ext cx="2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" h="31" extrusionOk="0">
                    <a:moveTo>
                      <a:pt x="8" y="0"/>
                    </a:moveTo>
                    <a:lnTo>
                      <a:pt x="5" y="21"/>
                    </a:lnTo>
                    <a:lnTo>
                      <a:pt x="5" y="21"/>
                    </a:lnTo>
                    <a:cubicBezTo>
                      <a:pt x="6" y="20"/>
                      <a:pt x="7" y="19"/>
                      <a:pt x="8" y="18"/>
                    </a:cubicBezTo>
                    <a:cubicBezTo>
                      <a:pt x="4" y="18"/>
                      <a:pt x="8" y="13"/>
                      <a:pt x="8" y="0"/>
                    </a:cubicBezTo>
                    <a:close/>
                    <a:moveTo>
                      <a:pt x="5" y="21"/>
                    </a:moveTo>
                    <a:cubicBezTo>
                      <a:pt x="1" y="26"/>
                      <a:pt x="4" y="27"/>
                      <a:pt x="4" y="31"/>
                    </a:cubicBez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4066950" y="3914250"/>
                <a:ext cx="35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44" extrusionOk="0">
                    <a:moveTo>
                      <a:pt x="6" y="0"/>
                    </a:moveTo>
                    <a:cubicBezTo>
                      <a:pt x="3" y="0"/>
                      <a:pt x="0" y="11"/>
                      <a:pt x="0" y="35"/>
                    </a:cubicBezTo>
                    <a:cubicBezTo>
                      <a:pt x="2" y="26"/>
                      <a:pt x="3" y="22"/>
                      <a:pt x="5" y="22"/>
                    </a:cubicBezTo>
                    <a:cubicBezTo>
                      <a:pt x="8" y="22"/>
                      <a:pt x="10" y="33"/>
                      <a:pt x="13" y="44"/>
                    </a:cubicBezTo>
                    <a:cubicBezTo>
                      <a:pt x="13" y="16"/>
                      <a:pt x="9" y="0"/>
                      <a:pt x="6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>
                <a:off x="4066075" y="3911000"/>
                <a:ext cx="2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9" h="40" extrusionOk="0">
                    <a:moveTo>
                      <a:pt x="5" y="0"/>
                    </a:moveTo>
                    <a:cubicBezTo>
                      <a:pt x="4" y="1"/>
                      <a:pt x="4" y="3"/>
                      <a:pt x="4" y="4"/>
                    </a:cubicBezTo>
                    <a:lnTo>
                      <a:pt x="4" y="4"/>
                    </a:lnTo>
                    <a:lnTo>
                      <a:pt x="5" y="0"/>
                    </a:lnTo>
                    <a:close/>
                    <a:moveTo>
                      <a:pt x="4" y="4"/>
                    </a:moveTo>
                    <a:lnTo>
                      <a:pt x="0" y="17"/>
                    </a:lnTo>
                    <a:lnTo>
                      <a:pt x="5" y="39"/>
                    </a:lnTo>
                    <a:cubicBezTo>
                      <a:pt x="9" y="39"/>
                      <a:pt x="2" y="16"/>
                      <a:pt x="4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>
                <a:off x="4067375" y="3919675"/>
                <a:ext cx="3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5" y="1"/>
                    </a:moveTo>
                    <a:lnTo>
                      <a:pt x="1" y="22"/>
                    </a:lnTo>
                    <a:cubicBezTo>
                      <a:pt x="4" y="22"/>
                      <a:pt x="8" y="32"/>
                      <a:pt x="12" y="32"/>
                    </a:cubicBezTo>
                    <a:cubicBezTo>
                      <a:pt x="12" y="32"/>
                      <a:pt x="13" y="32"/>
                      <a:pt x="14" y="31"/>
                    </a:cubicBezTo>
                    <a:cubicBezTo>
                      <a:pt x="9" y="31"/>
                      <a:pt x="9" y="9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>
                <a:off x="4067275" y="3920175"/>
                <a:ext cx="1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5" h="33" extrusionOk="0">
                    <a:moveTo>
                      <a:pt x="2" y="1"/>
                    </a:moveTo>
                    <a:cubicBezTo>
                      <a:pt x="0" y="1"/>
                      <a:pt x="0" y="9"/>
                      <a:pt x="0" y="33"/>
                    </a:cubicBezTo>
                    <a:lnTo>
                      <a:pt x="5" y="2"/>
                    </a:lnTo>
                    <a:cubicBezTo>
                      <a:pt x="4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4"/>
              <p:cNvSpPr/>
              <p:nvPr/>
            </p:nvSpPr>
            <p:spPr>
              <a:xfrm>
                <a:off x="4066725" y="3915775"/>
                <a:ext cx="2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62" extrusionOk="0">
                    <a:moveTo>
                      <a:pt x="9" y="0"/>
                    </a:moveTo>
                    <a:lnTo>
                      <a:pt x="0" y="48"/>
                    </a:lnTo>
                    <a:lnTo>
                      <a:pt x="0" y="6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4"/>
              <p:cNvSpPr/>
              <p:nvPr/>
            </p:nvSpPr>
            <p:spPr>
              <a:xfrm>
                <a:off x="4067700" y="3922925"/>
                <a:ext cx="3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14" y="1"/>
                    </a:moveTo>
                    <a:lnTo>
                      <a:pt x="5" y="18"/>
                    </a:lnTo>
                    <a:lnTo>
                      <a:pt x="1" y="3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>
                <a:off x="4067800" y="3925125"/>
                <a:ext cx="350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66" extrusionOk="0">
                    <a:moveTo>
                      <a:pt x="4" y="1"/>
                    </a:moveTo>
                    <a:cubicBezTo>
                      <a:pt x="3" y="1"/>
                      <a:pt x="2" y="2"/>
                      <a:pt x="1" y="4"/>
                    </a:cubicBezTo>
                    <a:cubicBezTo>
                      <a:pt x="5" y="30"/>
                      <a:pt x="5" y="48"/>
                      <a:pt x="5" y="65"/>
                    </a:cubicBezTo>
                    <a:cubicBezTo>
                      <a:pt x="10" y="48"/>
                      <a:pt x="14" y="30"/>
                      <a:pt x="14" y="9"/>
                    </a:cubicBezTo>
                    <a:lnTo>
                      <a:pt x="14" y="9"/>
                    </a:lnTo>
                    <a:cubicBezTo>
                      <a:pt x="14" y="11"/>
                      <a:pt x="14" y="12"/>
                      <a:pt x="13" y="12"/>
                    </a:cubicBezTo>
                    <a:cubicBezTo>
                      <a:pt x="11" y="12"/>
                      <a:pt x="7" y="1"/>
                      <a:pt x="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4"/>
              <p:cNvSpPr/>
              <p:nvPr/>
            </p:nvSpPr>
            <p:spPr>
              <a:xfrm>
                <a:off x="4067375" y="3922275"/>
                <a:ext cx="2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23" extrusionOk="0">
                    <a:moveTo>
                      <a:pt x="1" y="1"/>
                    </a:moveTo>
                    <a:lnTo>
                      <a:pt x="1" y="10"/>
                    </a:lnTo>
                    <a:lnTo>
                      <a:pt x="9" y="23"/>
                    </a:lnTo>
                    <a:cubicBezTo>
                      <a:pt x="9" y="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4"/>
              <p:cNvSpPr/>
              <p:nvPr/>
            </p:nvSpPr>
            <p:spPr>
              <a:xfrm>
                <a:off x="4067375" y="3922500"/>
                <a:ext cx="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4"/>
                      <a:pt x="1" y="22"/>
                      <a:pt x="1" y="27"/>
                    </a:cubicBezTo>
                    <a:cubicBezTo>
                      <a:pt x="1" y="22"/>
                      <a:pt x="1" y="18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4"/>
              <p:cNvSpPr/>
              <p:nvPr/>
            </p:nvSpPr>
            <p:spPr>
              <a:xfrm>
                <a:off x="4066500" y="3918925"/>
                <a:ext cx="5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3" h="37" extrusionOk="0">
                    <a:moveTo>
                      <a:pt x="22" y="0"/>
                    </a:moveTo>
                    <a:cubicBezTo>
                      <a:pt x="18" y="15"/>
                      <a:pt x="15" y="18"/>
                      <a:pt x="12" y="18"/>
                    </a:cubicBezTo>
                    <a:cubicBezTo>
                      <a:pt x="10" y="18"/>
                      <a:pt x="9" y="17"/>
                      <a:pt x="8" y="17"/>
                    </a:cubicBezTo>
                    <a:cubicBezTo>
                      <a:pt x="6" y="17"/>
                      <a:pt x="3" y="18"/>
                      <a:pt x="1" y="22"/>
                    </a:cubicBezTo>
                    <a:cubicBezTo>
                      <a:pt x="5" y="33"/>
                      <a:pt x="8" y="37"/>
                      <a:pt x="11" y="37"/>
                    </a:cubicBezTo>
                    <a:cubicBezTo>
                      <a:pt x="16" y="37"/>
                      <a:pt x="19" y="15"/>
                      <a:pt x="22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4"/>
              <p:cNvSpPr/>
              <p:nvPr/>
            </p:nvSpPr>
            <p:spPr>
              <a:xfrm>
                <a:off x="4066950" y="3920875"/>
                <a:ext cx="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9" h="36" extrusionOk="0">
                    <a:moveTo>
                      <a:pt x="9" y="0"/>
                    </a:moveTo>
                    <a:lnTo>
                      <a:pt x="8" y="5"/>
                    </a:lnTo>
                    <a:lnTo>
                      <a:pt x="8" y="5"/>
                    </a:lnTo>
                    <a:cubicBezTo>
                      <a:pt x="9" y="4"/>
                      <a:pt x="9" y="2"/>
                      <a:pt x="9" y="0"/>
                    </a:cubicBezTo>
                    <a:close/>
                    <a:moveTo>
                      <a:pt x="0" y="5"/>
                    </a:moveTo>
                    <a:lnTo>
                      <a:pt x="4" y="35"/>
                    </a:lnTo>
                    <a:lnTo>
                      <a:pt x="8" y="5"/>
                    </a:lnTo>
                    <a:lnTo>
                      <a:pt x="8" y="5"/>
                    </a:ln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4"/>
              <p:cNvSpPr/>
              <p:nvPr/>
            </p:nvSpPr>
            <p:spPr>
              <a:xfrm>
                <a:off x="4067050" y="3921750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extrusionOk="0">
                    <a:moveTo>
                      <a:pt x="0" y="18"/>
                    </a:move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4067375" y="3925700"/>
                <a:ext cx="1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5" h="60" extrusionOk="0">
                    <a:moveTo>
                      <a:pt x="3" y="1"/>
                    </a:moveTo>
                    <a:cubicBezTo>
                      <a:pt x="2" y="1"/>
                      <a:pt x="1" y="3"/>
                      <a:pt x="1" y="3"/>
                    </a:cubicBezTo>
                    <a:cubicBezTo>
                      <a:pt x="1" y="20"/>
                      <a:pt x="1" y="42"/>
                      <a:pt x="1" y="59"/>
                    </a:cubicBezTo>
                    <a:cubicBezTo>
                      <a:pt x="5" y="42"/>
                      <a:pt x="5" y="29"/>
                      <a:pt x="5" y="12"/>
                    </a:cubicBezTo>
                    <a:cubicBezTo>
                      <a:pt x="5" y="3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4067475" y="3931300"/>
                <a:ext cx="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1" y="5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4"/>
              <p:cNvSpPr/>
              <p:nvPr/>
            </p:nvSpPr>
            <p:spPr>
              <a:xfrm>
                <a:off x="4067275" y="3925000"/>
                <a:ext cx="1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5" h="35" extrusionOk="0">
                    <a:moveTo>
                      <a:pt x="5" y="1"/>
                    </a:moveTo>
                    <a:cubicBezTo>
                      <a:pt x="0" y="5"/>
                      <a:pt x="0" y="18"/>
                      <a:pt x="0" y="31"/>
                    </a:cubicBezTo>
                    <a:cubicBezTo>
                      <a:pt x="0" y="33"/>
                      <a:pt x="0" y="34"/>
                      <a:pt x="1" y="34"/>
                    </a:cubicBezTo>
                    <a:cubicBezTo>
                      <a:pt x="1" y="34"/>
                      <a:pt x="2" y="33"/>
                      <a:pt x="5" y="31"/>
                    </a:cubicBezTo>
                    <a:cubicBezTo>
                      <a:pt x="5" y="22"/>
                      <a:pt x="5" y="9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4"/>
              <p:cNvSpPr/>
              <p:nvPr/>
            </p:nvSpPr>
            <p:spPr>
              <a:xfrm>
                <a:off x="4067600" y="3927925"/>
                <a:ext cx="1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7" extrusionOk="0">
                    <a:moveTo>
                      <a:pt x="0" y="1"/>
                    </a:moveTo>
                    <a:cubicBezTo>
                      <a:pt x="0" y="10"/>
                      <a:pt x="0" y="18"/>
                      <a:pt x="5" y="27"/>
                    </a:cubicBezTo>
                    <a:cubicBezTo>
                      <a:pt x="5" y="23"/>
                      <a:pt x="0" y="10"/>
                      <a:pt x="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4067475" y="3924450"/>
                <a:ext cx="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5"/>
                    </a:moveTo>
                    <a:lnTo>
                      <a:pt x="1" y="1"/>
                    </a:lnTo>
                    <a:cubicBezTo>
                      <a:pt x="1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4067375" y="3924450"/>
                <a:ext cx="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3" extrusionOk="0">
                    <a:moveTo>
                      <a:pt x="1" y="1"/>
                    </a:moveTo>
                    <a:cubicBezTo>
                      <a:pt x="1" y="5"/>
                      <a:pt x="1" y="14"/>
                      <a:pt x="1" y="23"/>
                    </a:cubicBezTo>
                    <a:cubicBezTo>
                      <a:pt x="1" y="14"/>
                      <a:pt x="5" y="9"/>
                      <a:pt x="5" y="5"/>
                    </a:cubicBezTo>
                    <a:cubicBezTo>
                      <a:pt x="5" y="1"/>
                      <a:pt x="5" y="1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4"/>
              <p:cNvSpPr/>
              <p:nvPr/>
            </p:nvSpPr>
            <p:spPr>
              <a:xfrm>
                <a:off x="4066075" y="3930575"/>
                <a:ext cx="142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122" extrusionOk="0">
                    <a:moveTo>
                      <a:pt x="21" y="0"/>
                    </a:moveTo>
                    <a:cubicBezTo>
                      <a:pt x="14" y="0"/>
                      <a:pt x="8" y="5"/>
                      <a:pt x="5" y="17"/>
                    </a:cubicBezTo>
                    <a:cubicBezTo>
                      <a:pt x="13" y="47"/>
                      <a:pt x="9" y="82"/>
                      <a:pt x="0" y="86"/>
                    </a:cubicBezTo>
                    <a:cubicBezTo>
                      <a:pt x="0" y="88"/>
                      <a:pt x="1" y="89"/>
                      <a:pt x="2" y="89"/>
                    </a:cubicBezTo>
                    <a:cubicBezTo>
                      <a:pt x="4" y="89"/>
                      <a:pt x="9" y="82"/>
                      <a:pt x="9" y="82"/>
                    </a:cubicBezTo>
                    <a:lnTo>
                      <a:pt x="9" y="82"/>
                    </a:lnTo>
                    <a:lnTo>
                      <a:pt x="0" y="121"/>
                    </a:lnTo>
                    <a:cubicBezTo>
                      <a:pt x="1" y="121"/>
                      <a:pt x="2" y="121"/>
                      <a:pt x="3" y="121"/>
                    </a:cubicBezTo>
                    <a:cubicBezTo>
                      <a:pt x="17" y="121"/>
                      <a:pt x="21" y="70"/>
                      <a:pt x="28" y="70"/>
                    </a:cubicBezTo>
                    <a:cubicBezTo>
                      <a:pt x="29" y="70"/>
                      <a:pt x="30" y="71"/>
                      <a:pt x="31" y="73"/>
                    </a:cubicBezTo>
                    <a:cubicBezTo>
                      <a:pt x="26" y="56"/>
                      <a:pt x="22" y="60"/>
                      <a:pt x="26" y="21"/>
                    </a:cubicBezTo>
                    <a:cubicBezTo>
                      <a:pt x="27" y="16"/>
                      <a:pt x="28" y="14"/>
                      <a:pt x="29" y="14"/>
                    </a:cubicBezTo>
                    <a:cubicBezTo>
                      <a:pt x="34" y="14"/>
                      <a:pt x="40" y="54"/>
                      <a:pt x="44" y="64"/>
                    </a:cubicBezTo>
                    <a:cubicBezTo>
                      <a:pt x="48" y="34"/>
                      <a:pt x="53" y="34"/>
                      <a:pt x="57" y="30"/>
                    </a:cubicBezTo>
                    <a:cubicBezTo>
                      <a:pt x="46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>
                <a:off x="4067375" y="3929450"/>
                <a:ext cx="3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75" extrusionOk="0">
                    <a:moveTo>
                      <a:pt x="5" y="1"/>
                    </a:moveTo>
                    <a:lnTo>
                      <a:pt x="1" y="14"/>
                    </a:lnTo>
                    <a:lnTo>
                      <a:pt x="5" y="9"/>
                    </a:lnTo>
                    <a:lnTo>
                      <a:pt x="5" y="75"/>
                    </a:lnTo>
                    <a:cubicBezTo>
                      <a:pt x="9" y="75"/>
                      <a:pt x="9" y="70"/>
                      <a:pt x="14" y="48"/>
                    </a:cubicBezTo>
                    <a:cubicBezTo>
                      <a:pt x="9" y="27"/>
                      <a:pt x="5" y="18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>
                <a:off x="4066825" y="3927175"/>
                <a:ext cx="8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97" extrusionOk="0">
                    <a:moveTo>
                      <a:pt x="14" y="9"/>
                    </a:moveTo>
                    <a:cubicBezTo>
                      <a:pt x="9" y="31"/>
                      <a:pt x="1" y="18"/>
                      <a:pt x="1" y="57"/>
                    </a:cubicBezTo>
                    <a:cubicBezTo>
                      <a:pt x="3" y="62"/>
                      <a:pt x="5" y="64"/>
                      <a:pt x="6" y="64"/>
                    </a:cubicBezTo>
                    <a:cubicBezTo>
                      <a:pt x="12" y="64"/>
                      <a:pt x="16" y="42"/>
                      <a:pt x="23" y="35"/>
                    </a:cubicBezTo>
                    <a:cubicBezTo>
                      <a:pt x="21" y="25"/>
                      <a:pt x="20" y="21"/>
                      <a:pt x="19" y="21"/>
                    </a:cubicBezTo>
                    <a:cubicBezTo>
                      <a:pt x="16" y="21"/>
                      <a:pt x="14" y="33"/>
                      <a:pt x="13" y="33"/>
                    </a:cubicBezTo>
                    <a:cubicBezTo>
                      <a:pt x="12" y="33"/>
                      <a:pt x="12" y="28"/>
                      <a:pt x="14" y="9"/>
                    </a:cubicBezTo>
                    <a:close/>
                    <a:moveTo>
                      <a:pt x="27" y="0"/>
                    </a:moveTo>
                    <a:cubicBezTo>
                      <a:pt x="27" y="9"/>
                      <a:pt x="23" y="22"/>
                      <a:pt x="23" y="35"/>
                    </a:cubicBezTo>
                    <a:cubicBezTo>
                      <a:pt x="23" y="66"/>
                      <a:pt x="23" y="83"/>
                      <a:pt x="27" y="96"/>
                    </a:cubicBezTo>
                    <a:lnTo>
                      <a:pt x="31" y="31"/>
                    </a:lnTo>
                    <a:lnTo>
                      <a:pt x="27" y="31"/>
                    </a:lnTo>
                    <a:cubicBezTo>
                      <a:pt x="27" y="29"/>
                      <a:pt x="27" y="29"/>
                      <a:pt x="28" y="29"/>
                    </a:cubicBezTo>
                    <a:cubicBezTo>
                      <a:pt x="29" y="29"/>
                      <a:pt x="31" y="31"/>
                      <a:pt x="31" y="31"/>
                    </a:cubicBezTo>
                    <a:cubicBezTo>
                      <a:pt x="27" y="22"/>
                      <a:pt x="27" y="13"/>
                      <a:pt x="27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4"/>
              <p:cNvSpPr/>
              <p:nvPr/>
            </p:nvSpPr>
            <p:spPr>
              <a:xfrm>
                <a:off x="4066075" y="3920325"/>
                <a:ext cx="1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0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3" y="3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4066175" y="3919900"/>
                <a:ext cx="675" cy="17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71" extrusionOk="0">
                    <a:moveTo>
                      <a:pt x="5" y="1"/>
                    </a:moveTo>
                    <a:cubicBezTo>
                      <a:pt x="3" y="1"/>
                      <a:pt x="1" y="12"/>
                      <a:pt x="1" y="18"/>
                    </a:cubicBezTo>
                    <a:cubicBezTo>
                      <a:pt x="1" y="18"/>
                      <a:pt x="3" y="12"/>
                      <a:pt x="4" y="12"/>
                    </a:cubicBezTo>
                    <a:cubicBezTo>
                      <a:pt x="5" y="12"/>
                      <a:pt x="5" y="13"/>
                      <a:pt x="5" y="18"/>
                    </a:cubicBezTo>
                    <a:cubicBezTo>
                      <a:pt x="9" y="31"/>
                      <a:pt x="5" y="35"/>
                      <a:pt x="5" y="39"/>
                    </a:cubicBezTo>
                    <a:lnTo>
                      <a:pt x="5" y="44"/>
                    </a:lnTo>
                    <a:cubicBezTo>
                      <a:pt x="9" y="56"/>
                      <a:pt x="17" y="65"/>
                      <a:pt x="26" y="69"/>
                    </a:cubicBezTo>
                    <a:lnTo>
                      <a:pt x="26" y="69"/>
                    </a:lnTo>
                    <a:cubicBezTo>
                      <a:pt x="23" y="64"/>
                      <a:pt x="13" y="39"/>
                      <a:pt x="9" y="18"/>
                    </a:cubicBezTo>
                    <a:lnTo>
                      <a:pt x="9" y="13"/>
                    </a:lnTo>
                    <a:cubicBezTo>
                      <a:pt x="8" y="4"/>
                      <a:pt x="6" y="1"/>
                      <a:pt x="5" y="1"/>
                    </a:cubicBezTo>
                    <a:close/>
                    <a:moveTo>
                      <a:pt x="26" y="69"/>
                    </a:moveTo>
                    <a:lnTo>
                      <a:pt x="26" y="69"/>
                    </a:lnTo>
                    <a:cubicBezTo>
                      <a:pt x="26" y="70"/>
                      <a:pt x="26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6" y="70"/>
                      <a:pt x="26" y="70"/>
                      <a:pt x="26" y="69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4066500" y="3924550"/>
                <a:ext cx="25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49" extrusionOk="0">
                    <a:moveTo>
                      <a:pt x="8" y="1"/>
                    </a:moveTo>
                    <a:cubicBezTo>
                      <a:pt x="6" y="1"/>
                      <a:pt x="2" y="4"/>
                      <a:pt x="5" y="27"/>
                    </a:cubicBezTo>
                    <a:lnTo>
                      <a:pt x="1" y="23"/>
                    </a:lnTo>
                    <a:lnTo>
                      <a:pt x="9" y="49"/>
                    </a:lnTo>
                    <a:lnTo>
                      <a:pt x="9" y="1"/>
                    </a:lnTo>
                    <a:cubicBezTo>
                      <a:pt x="9" y="1"/>
                      <a:pt x="9" y="1"/>
                      <a:pt x="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4067475" y="3931400"/>
                <a:ext cx="3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14" y="1"/>
                    </a:moveTo>
                    <a:lnTo>
                      <a:pt x="5" y="5"/>
                    </a:lnTo>
                    <a:lnTo>
                      <a:pt x="1" y="3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4067600" y="3933150"/>
                <a:ext cx="2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8" extrusionOk="0">
                    <a:moveTo>
                      <a:pt x="9" y="0"/>
                    </a:moveTo>
                    <a:lnTo>
                      <a:pt x="0" y="5"/>
                    </a:lnTo>
                    <a:lnTo>
                      <a:pt x="5" y="1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>
                <a:off x="4024250" y="3947375"/>
                <a:ext cx="1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1" y="1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3" y="3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4"/>
              <p:cNvSpPr/>
              <p:nvPr/>
            </p:nvSpPr>
            <p:spPr>
              <a:xfrm>
                <a:off x="4042925" y="3959750"/>
                <a:ext cx="1450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58" h="19" extrusionOk="0">
                    <a:moveTo>
                      <a:pt x="18" y="1"/>
                    </a:moveTo>
                    <a:lnTo>
                      <a:pt x="10" y="5"/>
                    </a:lnTo>
                    <a:cubicBezTo>
                      <a:pt x="1" y="14"/>
                      <a:pt x="31" y="14"/>
                      <a:pt x="57" y="18"/>
                    </a:cubicBezTo>
                    <a:cubicBezTo>
                      <a:pt x="44" y="14"/>
                      <a:pt x="36" y="10"/>
                      <a:pt x="18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4"/>
              <p:cNvSpPr/>
              <p:nvPr/>
            </p:nvSpPr>
            <p:spPr>
              <a:xfrm>
                <a:off x="4029675" y="3936300"/>
                <a:ext cx="1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6" h="23" extrusionOk="0">
                    <a:moveTo>
                      <a:pt x="1" y="0"/>
                    </a:moveTo>
                    <a:cubicBezTo>
                      <a:pt x="1" y="9"/>
                      <a:pt x="1" y="13"/>
                      <a:pt x="1" y="22"/>
                    </a:cubicBezTo>
                    <a:cubicBezTo>
                      <a:pt x="1" y="18"/>
                      <a:pt x="1" y="13"/>
                      <a:pt x="5" y="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>
                <a:off x="4030225" y="3935000"/>
                <a:ext cx="3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31" extrusionOk="0">
                    <a:moveTo>
                      <a:pt x="1" y="0"/>
                    </a:moveTo>
                    <a:lnTo>
                      <a:pt x="14" y="31"/>
                    </a:lnTo>
                    <a:cubicBezTo>
                      <a:pt x="9" y="18"/>
                      <a:pt x="5" y="9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4"/>
              <p:cNvSpPr/>
              <p:nvPr/>
            </p:nvSpPr>
            <p:spPr>
              <a:xfrm>
                <a:off x="4012950" y="3959225"/>
                <a:ext cx="525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9" extrusionOk="0">
                    <a:moveTo>
                      <a:pt x="14" y="1"/>
                    </a:moveTo>
                    <a:cubicBezTo>
                      <a:pt x="12" y="1"/>
                      <a:pt x="7" y="2"/>
                      <a:pt x="1" y="5"/>
                    </a:cubicBezTo>
                    <a:lnTo>
                      <a:pt x="18" y="9"/>
                    </a:lnTo>
                    <a:cubicBezTo>
                      <a:pt x="18" y="6"/>
                      <a:pt x="20" y="1"/>
                      <a:pt x="1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4"/>
              <p:cNvSpPr/>
              <p:nvPr/>
            </p:nvSpPr>
            <p:spPr>
              <a:xfrm>
                <a:off x="4064875" y="3950525"/>
                <a:ext cx="35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49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5" y="5"/>
                      <a:pt x="9" y="27"/>
                      <a:pt x="1" y="48"/>
                    </a:cubicBezTo>
                    <a:cubicBezTo>
                      <a:pt x="9" y="40"/>
                      <a:pt x="14" y="22"/>
                      <a:pt x="1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4025675" y="3949775"/>
                <a:ext cx="2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 extrusionOk="0">
                    <a:moveTo>
                      <a:pt x="9" y="0"/>
                    </a:moveTo>
                    <a:cubicBezTo>
                      <a:pt x="9" y="0"/>
                      <a:pt x="4" y="5"/>
                      <a:pt x="0" y="13"/>
                    </a:cubicBezTo>
                    <a:cubicBezTo>
                      <a:pt x="4" y="13"/>
                      <a:pt x="4" y="9"/>
                      <a:pt x="9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4064325" y="3951725"/>
                <a:ext cx="575" cy="1425"/>
              </a:xfrm>
              <a:custGeom>
                <a:avLst/>
                <a:gdLst/>
                <a:ahLst/>
                <a:cxnLst/>
                <a:rect l="l" t="t" r="r" b="b"/>
                <a:pathLst>
                  <a:path w="23" h="57" extrusionOk="0">
                    <a:moveTo>
                      <a:pt x="23" y="0"/>
                    </a:moveTo>
                    <a:cubicBezTo>
                      <a:pt x="18" y="18"/>
                      <a:pt x="10" y="31"/>
                      <a:pt x="1" y="44"/>
                    </a:cubicBezTo>
                    <a:cubicBezTo>
                      <a:pt x="1" y="48"/>
                      <a:pt x="1" y="53"/>
                      <a:pt x="1" y="57"/>
                    </a:cubicBezTo>
                    <a:cubicBezTo>
                      <a:pt x="14" y="40"/>
                      <a:pt x="23" y="22"/>
                      <a:pt x="23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3979725" y="3907175"/>
                <a:ext cx="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8" extrusionOk="0">
                    <a:moveTo>
                      <a:pt x="0" y="27"/>
                    </a:moveTo>
                    <a:cubicBezTo>
                      <a:pt x="0" y="23"/>
                      <a:pt x="0" y="14"/>
                      <a:pt x="0" y="1"/>
                    </a:cubicBezTo>
                    <a:cubicBezTo>
                      <a:pt x="0" y="10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4067475" y="3939875"/>
                <a:ext cx="1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4" y="1"/>
                    </a:moveTo>
                    <a:lnTo>
                      <a:pt x="4" y="1"/>
                    </a:lnTo>
                    <a:cubicBezTo>
                      <a:pt x="4" y="1"/>
                      <a:pt x="3" y="3"/>
                      <a:pt x="1" y="9"/>
                    </a:cubicBezTo>
                    <a:cubicBezTo>
                      <a:pt x="4" y="7"/>
                      <a:pt x="5" y="1"/>
                      <a:pt x="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4061175" y="3955425"/>
                <a:ext cx="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1" y="0"/>
                      <a:pt x="1" y="4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4067475" y="3939450"/>
                <a:ext cx="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extrusionOk="0">
                    <a:moveTo>
                      <a:pt x="1" y="0"/>
                    </a:moveTo>
                    <a:cubicBezTo>
                      <a:pt x="1" y="9"/>
                      <a:pt x="1" y="13"/>
                      <a:pt x="1" y="22"/>
                    </a:cubicBezTo>
                    <a:cubicBezTo>
                      <a:pt x="1" y="18"/>
                      <a:pt x="1" y="13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4067600" y="3939225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14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4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4067475" y="3940000"/>
                <a:ext cx="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extrusionOk="0">
                    <a:moveTo>
                      <a:pt x="1" y="22"/>
                    </a:moveTo>
                    <a:cubicBezTo>
                      <a:pt x="1" y="13"/>
                      <a:pt x="1" y="4"/>
                      <a:pt x="1" y="0"/>
                    </a:cubicBezTo>
                    <a:cubicBezTo>
                      <a:pt x="1" y="0"/>
                      <a:pt x="1" y="4"/>
                      <a:pt x="1" y="0"/>
                    </a:cubicBezTo>
                    <a:cubicBezTo>
                      <a:pt x="1" y="4"/>
                      <a:pt x="1" y="13"/>
                      <a:pt x="1" y="22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4"/>
              <p:cNvSpPr/>
              <p:nvPr/>
            </p:nvSpPr>
            <p:spPr>
              <a:xfrm>
                <a:off x="3993900" y="3949225"/>
                <a:ext cx="7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1" y="1"/>
                    </a:moveTo>
                    <a:cubicBezTo>
                      <a:pt x="0" y="1"/>
                      <a:pt x="0" y="3"/>
                      <a:pt x="2" y="9"/>
                    </a:cubicBezTo>
                    <a:cubicBezTo>
                      <a:pt x="2" y="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4"/>
              <p:cNvSpPr/>
              <p:nvPr/>
            </p:nvSpPr>
            <p:spPr>
              <a:xfrm>
                <a:off x="4038275" y="3952700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4" y="1"/>
                    </a:move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4037500" y="3951625"/>
                <a:ext cx="8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48" extrusionOk="0">
                    <a:moveTo>
                      <a:pt x="9" y="0"/>
                    </a:moveTo>
                    <a:cubicBezTo>
                      <a:pt x="5" y="17"/>
                      <a:pt x="5" y="30"/>
                      <a:pt x="1" y="48"/>
                    </a:cubicBezTo>
                    <a:lnTo>
                      <a:pt x="31" y="44"/>
                    </a:lnTo>
                    <a:cubicBezTo>
                      <a:pt x="22" y="35"/>
                      <a:pt x="9" y="26"/>
                      <a:pt x="9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3979400" y="3903600"/>
                <a:ext cx="88325" cy="59125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2365" extrusionOk="0">
                    <a:moveTo>
                      <a:pt x="230" y="847"/>
                    </a:moveTo>
                    <a:cubicBezTo>
                      <a:pt x="230" y="847"/>
                      <a:pt x="230" y="848"/>
                      <a:pt x="230" y="848"/>
                    </a:cubicBezTo>
                    <a:lnTo>
                      <a:pt x="230" y="847"/>
                    </a:lnTo>
                    <a:close/>
                    <a:moveTo>
                      <a:pt x="1973" y="1298"/>
                    </a:moveTo>
                    <a:lnTo>
                      <a:pt x="1973" y="1298"/>
                    </a:lnTo>
                    <a:cubicBezTo>
                      <a:pt x="1973" y="1299"/>
                      <a:pt x="1973" y="1299"/>
                      <a:pt x="1973" y="1300"/>
                    </a:cubicBezTo>
                    <a:cubicBezTo>
                      <a:pt x="1973" y="1300"/>
                      <a:pt x="1973" y="1299"/>
                      <a:pt x="1973" y="1298"/>
                    </a:cubicBezTo>
                    <a:close/>
                    <a:moveTo>
                      <a:pt x="2042" y="1348"/>
                    </a:moveTo>
                    <a:lnTo>
                      <a:pt x="2042" y="1348"/>
                    </a:lnTo>
                    <a:cubicBezTo>
                      <a:pt x="2047" y="1361"/>
                      <a:pt x="2051" y="1369"/>
                      <a:pt x="2051" y="1378"/>
                    </a:cubicBezTo>
                    <a:cubicBezTo>
                      <a:pt x="2047" y="1369"/>
                      <a:pt x="2042" y="1356"/>
                      <a:pt x="2042" y="1348"/>
                    </a:cubicBezTo>
                    <a:close/>
                    <a:moveTo>
                      <a:pt x="3531" y="1402"/>
                    </a:moveTo>
                    <a:cubicBezTo>
                      <a:pt x="3531" y="1404"/>
                      <a:pt x="3532" y="1406"/>
                      <a:pt x="3533" y="1408"/>
                    </a:cubicBezTo>
                    <a:cubicBezTo>
                      <a:pt x="3533" y="1406"/>
                      <a:pt x="3532" y="1403"/>
                      <a:pt x="3531" y="1402"/>
                    </a:cubicBezTo>
                    <a:close/>
                    <a:moveTo>
                      <a:pt x="1838" y="1600"/>
                    </a:moveTo>
                    <a:lnTo>
                      <a:pt x="1838" y="1600"/>
                    </a:lnTo>
                    <a:cubicBezTo>
                      <a:pt x="1837" y="1602"/>
                      <a:pt x="1835" y="1606"/>
                      <a:pt x="1833" y="1611"/>
                    </a:cubicBezTo>
                    <a:lnTo>
                      <a:pt x="1833" y="1611"/>
                    </a:lnTo>
                    <a:cubicBezTo>
                      <a:pt x="1835" y="1609"/>
                      <a:pt x="1836" y="1605"/>
                      <a:pt x="1838" y="1600"/>
                    </a:cubicBezTo>
                    <a:close/>
                    <a:moveTo>
                      <a:pt x="1829" y="1624"/>
                    </a:moveTo>
                    <a:cubicBezTo>
                      <a:pt x="1828" y="1628"/>
                      <a:pt x="1828" y="1633"/>
                      <a:pt x="1828" y="1636"/>
                    </a:cubicBezTo>
                    <a:lnTo>
                      <a:pt x="1828" y="1636"/>
                    </a:lnTo>
                    <a:cubicBezTo>
                      <a:pt x="1829" y="1632"/>
                      <a:pt x="1829" y="1628"/>
                      <a:pt x="1829" y="1624"/>
                    </a:cubicBezTo>
                    <a:close/>
                    <a:moveTo>
                      <a:pt x="1816" y="1556"/>
                    </a:moveTo>
                    <a:cubicBezTo>
                      <a:pt x="1816" y="1600"/>
                      <a:pt x="1803" y="1626"/>
                      <a:pt x="1816" y="1652"/>
                    </a:cubicBezTo>
                    <a:lnTo>
                      <a:pt x="1829" y="1617"/>
                    </a:lnTo>
                    <a:lnTo>
                      <a:pt x="1829" y="1617"/>
                    </a:lnTo>
                    <a:cubicBezTo>
                      <a:pt x="1829" y="1619"/>
                      <a:pt x="1829" y="1622"/>
                      <a:pt x="1829" y="1624"/>
                    </a:cubicBezTo>
                    <a:lnTo>
                      <a:pt x="1829" y="1624"/>
                    </a:lnTo>
                    <a:cubicBezTo>
                      <a:pt x="1830" y="1619"/>
                      <a:pt x="1832" y="1615"/>
                      <a:pt x="1833" y="1611"/>
                    </a:cubicBezTo>
                    <a:lnTo>
                      <a:pt x="1833" y="1611"/>
                    </a:lnTo>
                    <a:cubicBezTo>
                      <a:pt x="1832" y="1612"/>
                      <a:pt x="1831" y="1613"/>
                      <a:pt x="1830" y="1613"/>
                    </a:cubicBezTo>
                    <a:cubicBezTo>
                      <a:pt x="1822" y="1613"/>
                      <a:pt x="1816" y="1563"/>
                      <a:pt x="1816" y="1556"/>
                    </a:cubicBezTo>
                    <a:close/>
                    <a:moveTo>
                      <a:pt x="3447" y="1684"/>
                    </a:moveTo>
                    <a:lnTo>
                      <a:pt x="3446" y="1695"/>
                    </a:lnTo>
                    <a:cubicBezTo>
                      <a:pt x="3446" y="1691"/>
                      <a:pt x="3447" y="1688"/>
                      <a:pt x="3447" y="1684"/>
                    </a:cubicBezTo>
                    <a:close/>
                    <a:moveTo>
                      <a:pt x="3433" y="1706"/>
                    </a:moveTo>
                    <a:cubicBezTo>
                      <a:pt x="3433" y="1710"/>
                      <a:pt x="3433" y="1714"/>
                      <a:pt x="3433" y="1717"/>
                    </a:cubicBezTo>
                    <a:cubicBezTo>
                      <a:pt x="3433" y="1714"/>
                      <a:pt x="3433" y="1711"/>
                      <a:pt x="3433" y="1706"/>
                    </a:cubicBezTo>
                    <a:close/>
                    <a:moveTo>
                      <a:pt x="449" y="1731"/>
                    </a:moveTo>
                    <a:cubicBezTo>
                      <a:pt x="450" y="1731"/>
                      <a:pt x="452" y="1734"/>
                      <a:pt x="456" y="1743"/>
                    </a:cubicBezTo>
                    <a:lnTo>
                      <a:pt x="448" y="1739"/>
                    </a:lnTo>
                    <a:cubicBezTo>
                      <a:pt x="448" y="1734"/>
                      <a:pt x="448" y="1731"/>
                      <a:pt x="449" y="1731"/>
                    </a:cubicBezTo>
                    <a:close/>
                    <a:moveTo>
                      <a:pt x="2203" y="1743"/>
                    </a:moveTo>
                    <a:cubicBezTo>
                      <a:pt x="2204" y="1746"/>
                      <a:pt x="2206" y="1749"/>
                      <a:pt x="2207" y="1752"/>
                    </a:cubicBezTo>
                    <a:lnTo>
                      <a:pt x="2207" y="1752"/>
                    </a:lnTo>
                    <a:cubicBezTo>
                      <a:pt x="2207" y="1752"/>
                      <a:pt x="2207" y="1752"/>
                      <a:pt x="2207" y="1752"/>
                    </a:cubicBezTo>
                    <a:lnTo>
                      <a:pt x="2203" y="1743"/>
                    </a:lnTo>
                    <a:close/>
                    <a:moveTo>
                      <a:pt x="3385" y="1817"/>
                    </a:moveTo>
                    <a:lnTo>
                      <a:pt x="3385" y="1817"/>
                    </a:lnTo>
                    <a:cubicBezTo>
                      <a:pt x="3372" y="1843"/>
                      <a:pt x="3354" y="1882"/>
                      <a:pt x="3346" y="1882"/>
                    </a:cubicBezTo>
                    <a:cubicBezTo>
                      <a:pt x="3347" y="1887"/>
                      <a:pt x="3348" y="1890"/>
                      <a:pt x="3349" y="1890"/>
                    </a:cubicBezTo>
                    <a:cubicBezTo>
                      <a:pt x="3354" y="1890"/>
                      <a:pt x="3361" y="1866"/>
                      <a:pt x="3363" y="1866"/>
                    </a:cubicBezTo>
                    <a:lnTo>
                      <a:pt x="3363" y="1866"/>
                    </a:lnTo>
                    <a:cubicBezTo>
                      <a:pt x="3364" y="1866"/>
                      <a:pt x="3364" y="1869"/>
                      <a:pt x="3363" y="1878"/>
                    </a:cubicBezTo>
                    <a:cubicBezTo>
                      <a:pt x="3363" y="1880"/>
                      <a:pt x="3362" y="1882"/>
                      <a:pt x="3361" y="1883"/>
                    </a:cubicBezTo>
                    <a:lnTo>
                      <a:pt x="3361" y="1883"/>
                    </a:lnTo>
                    <a:cubicBezTo>
                      <a:pt x="3377" y="1860"/>
                      <a:pt x="3392" y="1827"/>
                      <a:pt x="3385" y="1817"/>
                    </a:cubicBezTo>
                    <a:close/>
                    <a:moveTo>
                      <a:pt x="3361" y="1883"/>
                    </a:moveTo>
                    <a:cubicBezTo>
                      <a:pt x="3357" y="1889"/>
                      <a:pt x="3354" y="1895"/>
                      <a:pt x="3350" y="1899"/>
                    </a:cubicBezTo>
                    <a:cubicBezTo>
                      <a:pt x="3350" y="1899"/>
                      <a:pt x="3350" y="1899"/>
                      <a:pt x="3350" y="1900"/>
                    </a:cubicBezTo>
                    <a:lnTo>
                      <a:pt x="3350" y="1900"/>
                    </a:lnTo>
                    <a:cubicBezTo>
                      <a:pt x="3354" y="1896"/>
                      <a:pt x="3358" y="1892"/>
                      <a:pt x="3361" y="1883"/>
                    </a:cubicBezTo>
                    <a:close/>
                    <a:moveTo>
                      <a:pt x="1701" y="1936"/>
                    </a:moveTo>
                    <a:cubicBezTo>
                      <a:pt x="1700" y="1937"/>
                      <a:pt x="1699" y="1939"/>
                      <a:pt x="1699" y="1943"/>
                    </a:cubicBezTo>
                    <a:cubicBezTo>
                      <a:pt x="1699" y="1940"/>
                      <a:pt x="1700" y="1938"/>
                      <a:pt x="1701" y="1936"/>
                    </a:cubicBezTo>
                    <a:close/>
                    <a:moveTo>
                      <a:pt x="2440" y="2055"/>
                    </a:moveTo>
                    <a:lnTo>
                      <a:pt x="2440" y="2055"/>
                    </a:lnTo>
                    <a:cubicBezTo>
                      <a:pt x="2440" y="2055"/>
                      <a:pt x="2441" y="2055"/>
                      <a:pt x="2442" y="2056"/>
                    </a:cubicBezTo>
                    <a:cubicBezTo>
                      <a:pt x="2441" y="2055"/>
                      <a:pt x="2440" y="2055"/>
                      <a:pt x="2440" y="2055"/>
                    </a:cubicBezTo>
                    <a:close/>
                    <a:moveTo>
                      <a:pt x="788" y="2055"/>
                    </a:moveTo>
                    <a:cubicBezTo>
                      <a:pt x="793" y="2060"/>
                      <a:pt x="798" y="2066"/>
                      <a:pt x="804" y="2073"/>
                    </a:cubicBezTo>
                    <a:cubicBezTo>
                      <a:pt x="802" y="2067"/>
                      <a:pt x="795" y="2060"/>
                      <a:pt x="788" y="2055"/>
                    </a:cubicBezTo>
                    <a:close/>
                    <a:moveTo>
                      <a:pt x="1160" y="2260"/>
                    </a:moveTo>
                    <a:lnTo>
                      <a:pt x="1160" y="2260"/>
                    </a:lnTo>
                    <a:cubicBezTo>
                      <a:pt x="1164" y="2262"/>
                      <a:pt x="1169" y="2264"/>
                      <a:pt x="1173" y="2265"/>
                    </a:cubicBezTo>
                    <a:lnTo>
                      <a:pt x="1173" y="2265"/>
                    </a:lnTo>
                    <a:cubicBezTo>
                      <a:pt x="1170" y="2263"/>
                      <a:pt x="1165" y="2262"/>
                      <a:pt x="1160" y="2260"/>
                    </a:cubicBezTo>
                    <a:close/>
                    <a:moveTo>
                      <a:pt x="3520" y="1217"/>
                    </a:moveTo>
                    <a:lnTo>
                      <a:pt x="3520" y="1217"/>
                    </a:lnTo>
                    <a:cubicBezTo>
                      <a:pt x="3524" y="1256"/>
                      <a:pt x="3511" y="1295"/>
                      <a:pt x="3502" y="1330"/>
                    </a:cubicBezTo>
                    <a:lnTo>
                      <a:pt x="3493" y="1295"/>
                    </a:lnTo>
                    <a:lnTo>
                      <a:pt x="3493" y="1295"/>
                    </a:lnTo>
                    <a:cubicBezTo>
                      <a:pt x="3476" y="1317"/>
                      <a:pt x="3498" y="1369"/>
                      <a:pt x="3493" y="1387"/>
                    </a:cubicBezTo>
                    <a:cubicBezTo>
                      <a:pt x="3497" y="1375"/>
                      <a:pt x="3494" y="1349"/>
                      <a:pt x="3490" y="1344"/>
                    </a:cubicBezTo>
                    <a:lnTo>
                      <a:pt x="3490" y="1344"/>
                    </a:lnTo>
                    <a:lnTo>
                      <a:pt x="3502" y="1352"/>
                    </a:lnTo>
                    <a:cubicBezTo>
                      <a:pt x="3506" y="1400"/>
                      <a:pt x="3498" y="1434"/>
                      <a:pt x="3485" y="1465"/>
                    </a:cubicBezTo>
                    <a:cubicBezTo>
                      <a:pt x="3485" y="1459"/>
                      <a:pt x="3484" y="1457"/>
                      <a:pt x="3484" y="1457"/>
                    </a:cubicBezTo>
                    <a:cubicBezTo>
                      <a:pt x="3482" y="1457"/>
                      <a:pt x="3477" y="1482"/>
                      <a:pt x="3471" y="1482"/>
                    </a:cubicBezTo>
                    <a:cubicBezTo>
                      <a:pt x="3470" y="1482"/>
                      <a:pt x="3469" y="1481"/>
                      <a:pt x="3467" y="1478"/>
                    </a:cubicBezTo>
                    <a:lnTo>
                      <a:pt x="3472" y="1456"/>
                    </a:lnTo>
                    <a:cubicBezTo>
                      <a:pt x="3471" y="1453"/>
                      <a:pt x="3470" y="1452"/>
                      <a:pt x="3469" y="1452"/>
                    </a:cubicBezTo>
                    <a:cubicBezTo>
                      <a:pt x="3465" y="1452"/>
                      <a:pt x="3462" y="1468"/>
                      <a:pt x="3459" y="1478"/>
                    </a:cubicBezTo>
                    <a:cubicBezTo>
                      <a:pt x="3459" y="1517"/>
                      <a:pt x="3454" y="1569"/>
                      <a:pt x="3446" y="1617"/>
                    </a:cubicBezTo>
                    <a:cubicBezTo>
                      <a:pt x="3442" y="1652"/>
                      <a:pt x="3436" y="1687"/>
                      <a:pt x="3433" y="1706"/>
                    </a:cubicBezTo>
                    <a:lnTo>
                      <a:pt x="3433" y="1706"/>
                    </a:lnTo>
                    <a:cubicBezTo>
                      <a:pt x="3436" y="1691"/>
                      <a:pt x="3442" y="1674"/>
                      <a:pt x="3448" y="1663"/>
                    </a:cubicBezTo>
                    <a:lnTo>
                      <a:pt x="3448" y="1663"/>
                    </a:lnTo>
                    <a:cubicBezTo>
                      <a:pt x="3448" y="1670"/>
                      <a:pt x="3448" y="1677"/>
                      <a:pt x="3447" y="1684"/>
                    </a:cubicBezTo>
                    <a:lnTo>
                      <a:pt x="3447" y="1684"/>
                    </a:lnTo>
                    <a:lnTo>
                      <a:pt x="3450" y="1660"/>
                    </a:lnTo>
                    <a:lnTo>
                      <a:pt x="3450" y="1660"/>
                    </a:lnTo>
                    <a:cubicBezTo>
                      <a:pt x="3449" y="1661"/>
                      <a:pt x="3449" y="1662"/>
                      <a:pt x="3448" y="1663"/>
                    </a:cubicBezTo>
                    <a:lnTo>
                      <a:pt x="3448" y="1663"/>
                    </a:lnTo>
                    <a:cubicBezTo>
                      <a:pt x="3449" y="1646"/>
                      <a:pt x="3451" y="1627"/>
                      <a:pt x="3459" y="1604"/>
                    </a:cubicBezTo>
                    <a:cubicBezTo>
                      <a:pt x="3459" y="1605"/>
                      <a:pt x="3460" y="1606"/>
                      <a:pt x="3461" y="1606"/>
                    </a:cubicBezTo>
                    <a:cubicBezTo>
                      <a:pt x="3465" y="1606"/>
                      <a:pt x="3470" y="1600"/>
                      <a:pt x="3475" y="1600"/>
                    </a:cubicBezTo>
                    <a:cubicBezTo>
                      <a:pt x="3479" y="1600"/>
                      <a:pt x="3483" y="1603"/>
                      <a:pt x="3485" y="1617"/>
                    </a:cubicBezTo>
                    <a:cubicBezTo>
                      <a:pt x="3485" y="1699"/>
                      <a:pt x="3454" y="1682"/>
                      <a:pt x="3433" y="1778"/>
                    </a:cubicBezTo>
                    <a:cubicBezTo>
                      <a:pt x="3432" y="1778"/>
                      <a:pt x="3432" y="1778"/>
                      <a:pt x="3432" y="1778"/>
                    </a:cubicBezTo>
                    <a:cubicBezTo>
                      <a:pt x="3432" y="1778"/>
                      <a:pt x="3434" y="1776"/>
                      <a:pt x="3437" y="1776"/>
                    </a:cubicBezTo>
                    <a:cubicBezTo>
                      <a:pt x="3440" y="1776"/>
                      <a:pt x="3442" y="1781"/>
                      <a:pt x="3433" y="1808"/>
                    </a:cubicBezTo>
                    <a:cubicBezTo>
                      <a:pt x="3405" y="1863"/>
                      <a:pt x="3374" y="1901"/>
                      <a:pt x="3355" y="1901"/>
                    </a:cubicBezTo>
                    <a:cubicBezTo>
                      <a:pt x="3354" y="1901"/>
                      <a:pt x="3352" y="1900"/>
                      <a:pt x="3350" y="1900"/>
                    </a:cubicBezTo>
                    <a:lnTo>
                      <a:pt x="3350" y="1900"/>
                    </a:lnTo>
                    <a:cubicBezTo>
                      <a:pt x="3349" y="1901"/>
                      <a:pt x="3347" y="1902"/>
                      <a:pt x="3346" y="1904"/>
                    </a:cubicBezTo>
                    <a:lnTo>
                      <a:pt x="3346" y="1904"/>
                    </a:lnTo>
                    <a:cubicBezTo>
                      <a:pt x="3347" y="1903"/>
                      <a:pt x="3348" y="1902"/>
                      <a:pt x="3348" y="1902"/>
                    </a:cubicBezTo>
                    <a:lnTo>
                      <a:pt x="3348" y="1902"/>
                    </a:lnTo>
                    <a:cubicBezTo>
                      <a:pt x="3352" y="1902"/>
                      <a:pt x="3346" y="1926"/>
                      <a:pt x="3346" y="1930"/>
                    </a:cubicBezTo>
                    <a:cubicBezTo>
                      <a:pt x="3337" y="1960"/>
                      <a:pt x="3324" y="1982"/>
                      <a:pt x="3311" y="2004"/>
                    </a:cubicBezTo>
                    <a:cubicBezTo>
                      <a:pt x="3302" y="2025"/>
                      <a:pt x="3289" y="2051"/>
                      <a:pt x="3268" y="2077"/>
                    </a:cubicBezTo>
                    <a:cubicBezTo>
                      <a:pt x="3268" y="2082"/>
                      <a:pt x="3268" y="2091"/>
                      <a:pt x="3272" y="2091"/>
                    </a:cubicBezTo>
                    <a:cubicBezTo>
                      <a:pt x="3256" y="2110"/>
                      <a:pt x="3224" y="2122"/>
                      <a:pt x="3209" y="2122"/>
                    </a:cubicBezTo>
                    <a:cubicBezTo>
                      <a:pt x="3204" y="2122"/>
                      <a:pt x="3201" y="2120"/>
                      <a:pt x="3202" y="2117"/>
                    </a:cubicBezTo>
                    <a:lnTo>
                      <a:pt x="3202" y="2117"/>
                    </a:lnTo>
                    <a:cubicBezTo>
                      <a:pt x="3176" y="2143"/>
                      <a:pt x="3176" y="2147"/>
                      <a:pt x="3150" y="2164"/>
                    </a:cubicBezTo>
                    <a:cubicBezTo>
                      <a:pt x="3160" y="2150"/>
                      <a:pt x="3163" y="2146"/>
                      <a:pt x="3161" y="2146"/>
                    </a:cubicBezTo>
                    <a:lnTo>
                      <a:pt x="3161" y="2146"/>
                    </a:lnTo>
                    <a:cubicBezTo>
                      <a:pt x="3159" y="2146"/>
                      <a:pt x="3144" y="2161"/>
                      <a:pt x="3136" y="2161"/>
                    </a:cubicBezTo>
                    <a:cubicBezTo>
                      <a:pt x="3135" y="2161"/>
                      <a:pt x="3134" y="2161"/>
                      <a:pt x="3133" y="2160"/>
                    </a:cubicBezTo>
                    <a:cubicBezTo>
                      <a:pt x="3107" y="2177"/>
                      <a:pt x="3128" y="2173"/>
                      <a:pt x="3115" y="2186"/>
                    </a:cubicBezTo>
                    <a:lnTo>
                      <a:pt x="3094" y="2186"/>
                    </a:lnTo>
                    <a:cubicBezTo>
                      <a:pt x="3081" y="2203"/>
                      <a:pt x="3142" y="2190"/>
                      <a:pt x="3128" y="2212"/>
                    </a:cubicBezTo>
                    <a:cubicBezTo>
                      <a:pt x="3120" y="2230"/>
                      <a:pt x="3055" y="2273"/>
                      <a:pt x="3050" y="2273"/>
                    </a:cubicBezTo>
                    <a:cubicBezTo>
                      <a:pt x="3029" y="2269"/>
                      <a:pt x="3020" y="2217"/>
                      <a:pt x="3033" y="2195"/>
                    </a:cubicBezTo>
                    <a:cubicBezTo>
                      <a:pt x="3032" y="2194"/>
                      <a:pt x="3032" y="2194"/>
                      <a:pt x="3031" y="2194"/>
                    </a:cubicBezTo>
                    <a:cubicBezTo>
                      <a:pt x="3025" y="2194"/>
                      <a:pt x="3010" y="2213"/>
                      <a:pt x="2998" y="2217"/>
                    </a:cubicBezTo>
                    <a:cubicBezTo>
                      <a:pt x="2986" y="2226"/>
                      <a:pt x="2975" y="2228"/>
                      <a:pt x="2964" y="2228"/>
                    </a:cubicBezTo>
                    <a:cubicBezTo>
                      <a:pt x="2949" y="2228"/>
                      <a:pt x="2935" y="2223"/>
                      <a:pt x="2921" y="2223"/>
                    </a:cubicBezTo>
                    <a:cubicBezTo>
                      <a:pt x="2916" y="2223"/>
                      <a:pt x="2912" y="2224"/>
                      <a:pt x="2907" y="2225"/>
                    </a:cubicBezTo>
                    <a:cubicBezTo>
                      <a:pt x="2916" y="2230"/>
                      <a:pt x="2924" y="2230"/>
                      <a:pt x="2933" y="2234"/>
                    </a:cubicBezTo>
                    <a:cubicBezTo>
                      <a:pt x="2930" y="2235"/>
                      <a:pt x="2925" y="2236"/>
                      <a:pt x="2917" y="2236"/>
                    </a:cubicBezTo>
                    <a:cubicBezTo>
                      <a:pt x="2900" y="2236"/>
                      <a:pt x="2874" y="2233"/>
                      <a:pt x="2868" y="2230"/>
                    </a:cubicBezTo>
                    <a:lnTo>
                      <a:pt x="2868" y="2230"/>
                    </a:lnTo>
                    <a:cubicBezTo>
                      <a:pt x="2868" y="2234"/>
                      <a:pt x="2894" y="2251"/>
                      <a:pt x="2881" y="2256"/>
                    </a:cubicBezTo>
                    <a:cubicBezTo>
                      <a:pt x="2877" y="2256"/>
                      <a:pt x="2874" y="2256"/>
                      <a:pt x="2871" y="2256"/>
                    </a:cubicBezTo>
                    <a:cubicBezTo>
                      <a:pt x="2810" y="2256"/>
                      <a:pt x="2764" y="2220"/>
                      <a:pt x="2768" y="2208"/>
                    </a:cubicBezTo>
                    <a:lnTo>
                      <a:pt x="2768" y="2208"/>
                    </a:lnTo>
                    <a:cubicBezTo>
                      <a:pt x="2798" y="2217"/>
                      <a:pt x="2829" y="2230"/>
                      <a:pt x="2859" y="2234"/>
                    </a:cubicBezTo>
                    <a:cubicBezTo>
                      <a:pt x="2859" y="2230"/>
                      <a:pt x="2846" y="2225"/>
                      <a:pt x="2829" y="2221"/>
                    </a:cubicBezTo>
                    <a:cubicBezTo>
                      <a:pt x="2811" y="2217"/>
                      <a:pt x="2798" y="2208"/>
                      <a:pt x="2803" y="2203"/>
                    </a:cubicBezTo>
                    <a:cubicBezTo>
                      <a:pt x="2772" y="2199"/>
                      <a:pt x="2746" y="2199"/>
                      <a:pt x="2720" y="2190"/>
                    </a:cubicBezTo>
                    <a:lnTo>
                      <a:pt x="2720" y="2190"/>
                    </a:lnTo>
                    <a:cubicBezTo>
                      <a:pt x="2729" y="2195"/>
                      <a:pt x="2759" y="2203"/>
                      <a:pt x="2746" y="2208"/>
                    </a:cubicBezTo>
                    <a:cubicBezTo>
                      <a:pt x="2731" y="2202"/>
                      <a:pt x="2726" y="2201"/>
                      <a:pt x="2723" y="2201"/>
                    </a:cubicBezTo>
                    <a:cubicBezTo>
                      <a:pt x="2718" y="2201"/>
                      <a:pt x="2718" y="2203"/>
                      <a:pt x="2703" y="2203"/>
                    </a:cubicBezTo>
                    <a:cubicBezTo>
                      <a:pt x="2720" y="2217"/>
                      <a:pt x="2746" y="2238"/>
                      <a:pt x="2772" y="2256"/>
                    </a:cubicBezTo>
                    <a:cubicBezTo>
                      <a:pt x="2798" y="2273"/>
                      <a:pt x="2824" y="2295"/>
                      <a:pt x="2842" y="2299"/>
                    </a:cubicBezTo>
                    <a:cubicBezTo>
                      <a:pt x="2824" y="2299"/>
                      <a:pt x="2807" y="2290"/>
                      <a:pt x="2794" y="2286"/>
                    </a:cubicBezTo>
                    <a:lnTo>
                      <a:pt x="2781" y="2290"/>
                    </a:lnTo>
                    <a:cubicBezTo>
                      <a:pt x="2716" y="2273"/>
                      <a:pt x="2681" y="2208"/>
                      <a:pt x="2672" y="2195"/>
                    </a:cubicBezTo>
                    <a:cubicBezTo>
                      <a:pt x="2668" y="2194"/>
                      <a:pt x="2664" y="2193"/>
                      <a:pt x="2661" y="2193"/>
                    </a:cubicBezTo>
                    <a:cubicBezTo>
                      <a:pt x="2638" y="2193"/>
                      <a:pt x="2639" y="2217"/>
                      <a:pt x="2646" y="2221"/>
                    </a:cubicBezTo>
                    <a:cubicBezTo>
                      <a:pt x="2581" y="2195"/>
                      <a:pt x="2598" y="2164"/>
                      <a:pt x="2542" y="2134"/>
                    </a:cubicBezTo>
                    <a:lnTo>
                      <a:pt x="2542" y="2134"/>
                    </a:lnTo>
                    <a:cubicBezTo>
                      <a:pt x="2551" y="2138"/>
                      <a:pt x="2555" y="2143"/>
                      <a:pt x="2564" y="2143"/>
                    </a:cubicBezTo>
                    <a:cubicBezTo>
                      <a:pt x="2551" y="2134"/>
                      <a:pt x="2503" y="2108"/>
                      <a:pt x="2511" y="2108"/>
                    </a:cubicBezTo>
                    <a:cubicBezTo>
                      <a:pt x="2509" y="2107"/>
                      <a:pt x="2506" y="2107"/>
                      <a:pt x="2504" y="2107"/>
                    </a:cubicBezTo>
                    <a:cubicBezTo>
                      <a:pt x="2494" y="2107"/>
                      <a:pt x="2483" y="2111"/>
                      <a:pt x="2483" y="2117"/>
                    </a:cubicBezTo>
                    <a:lnTo>
                      <a:pt x="2483" y="2117"/>
                    </a:lnTo>
                    <a:cubicBezTo>
                      <a:pt x="2475" y="2101"/>
                      <a:pt x="2463" y="2085"/>
                      <a:pt x="2455" y="2069"/>
                    </a:cubicBezTo>
                    <a:lnTo>
                      <a:pt x="2455" y="2069"/>
                    </a:lnTo>
                    <a:cubicBezTo>
                      <a:pt x="2459" y="2077"/>
                      <a:pt x="2442" y="2086"/>
                      <a:pt x="2442" y="2091"/>
                    </a:cubicBezTo>
                    <a:cubicBezTo>
                      <a:pt x="2427" y="2079"/>
                      <a:pt x="2428" y="2054"/>
                      <a:pt x="2438" y="2054"/>
                    </a:cubicBezTo>
                    <a:cubicBezTo>
                      <a:pt x="2438" y="2054"/>
                      <a:pt x="2439" y="2054"/>
                      <a:pt x="2440" y="2055"/>
                    </a:cubicBezTo>
                    <a:lnTo>
                      <a:pt x="2440" y="2055"/>
                    </a:lnTo>
                    <a:cubicBezTo>
                      <a:pt x="2399" y="2034"/>
                      <a:pt x="2411" y="2038"/>
                      <a:pt x="2372" y="2021"/>
                    </a:cubicBezTo>
                    <a:cubicBezTo>
                      <a:pt x="2367" y="2016"/>
                      <a:pt x="2375" y="2012"/>
                      <a:pt x="2384" y="2012"/>
                    </a:cubicBezTo>
                    <a:cubicBezTo>
                      <a:pt x="2389" y="2012"/>
                      <a:pt x="2395" y="2013"/>
                      <a:pt x="2399" y="2017"/>
                    </a:cubicBezTo>
                    <a:cubicBezTo>
                      <a:pt x="2381" y="1986"/>
                      <a:pt x="2368" y="1978"/>
                      <a:pt x="2359" y="1965"/>
                    </a:cubicBezTo>
                    <a:lnTo>
                      <a:pt x="2359" y="1965"/>
                    </a:lnTo>
                    <a:cubicBezTo>
                      <a:pt x="2385" y="2012"/>
                      <a:pt x="2333" y="2008"/>
                      <a:pt x="2329" y="2025"/>
                    </a:cubicBezTo>
                    <a:cubicBezTo>
                      <a:pt x="2333" y="2043"/>
                      <a:pt x="2338" y="2056"/>
                      <a:pt x="2346" y="2073"/>
                    </a:cubicBezTo>
                    <a:lnTo>
                      <a:pt x="2359" y="2069"/>
                    </a:lnTo>
                    <a:cubicBezTo>
                      <a:pt x="2368" y="2086"/>
                      <a:pt x="2385" y="2099"/>
                      <a:pt x="2403" y="2112"/>
                    </a:cubicBezTo>
                    <a:cubicBezTo>
                      <a:pt x="2399" y="2104"/>
                      <a:pt x="2403" y="2108"/>
                      <a:pt x="2403" y="2104"/>
                    </a:cubicBezTo>
                    <a:cubicBezTo>
                      <a:pt x="2403" y="2112"/>
                      <a:pt x="2416" y="2134"/>
                      <a:pt x="2433" y="2151"/>
                    </a:cubicBezTo>
                    <a:cubicBezTo>
                      <a:pt x="2451" y="2164"/>
                      <a:pt x="2468" y="2182"/>
                      <a:pt x="2472" y="2186"/>
                    </a:cubicBezTo>
                    <a:cubicBezTo>
                      <a:pt x="2495" y="2186"/>
                      <a:pt x="2511" y="2215"/>
                      <a:pt x="2528" y="2215"/>
                    </a:cubicBezTo>
                    <a:cubicBezTo>
                      <a:pt x="2531" y="2215"/>
                      <a:pt x="2534" y="2214"/>
                      <a:pt x="2538" y="2212"/>
                    </a:cubicBezTo>
                    <a:cubicBezTo>
                      <a:pt x="2542" y="2221"/>
                      <a:pt x="2551" y="2225"/>
                      <a:pt x="2559" y="2230"/>
                    </a:cubicBezTo>
                    <a:cubicBezTo>
                      <a:pt x="2546" y="2234"/>
                      <a:pt x="2538" y="2238"/>
                      <a:pt x="2555" y="2243"/>
                    </a:cubicBezTo>
                    <a:cubicBezTo>
                      <a:pt x="2559" y="2243"/>
                      <a:pt x="2559" y="2247"/>
                      <a:pt x="2559" y="2247"/>
                    </a:cubicBezTo>
                    <a:lnTo>
                      <a:pt x="2572" y="2238"/>
                    </a:lnTo>
                    <a:cubicBezTo>
                      <a:pt x="2590" y="2251"/>
                      <a:pt x="2607" y="2260"/>
                      <a:pt x="2616" y="2264"/>
                    </a:cubicBezTo>
                    <a:lnTo>
                      <a:pt x="2598" y="2264"/>
                    </a:lnTo>
                    <a:cubicBezTo>
                      <a:pt x="2607" y="2264"/>
                      <a:pt x="2616" y="2269"/>
                      <a:pt x="2620" y="2269"/>
                    </a:cubicBezTo>
                    <a:lnTo>
                      <a:pt x="2624" y="2269"/>
                    </a:lnTo>
                    <a:cubicBezTo>
                      <a:pt x="2637" y="2269"/>
                      <a:pt x="2646" y="2273"/>
                      <a:pt x="2664" y="2282"/>
                    </a:cubicBezTo>
                    <a:cubicBezTo>
                      <a:pt x="2698" y="2282"/>
                      <a:pt x="2729" y="2299"/>
                      <a:pt x="2768" y="2308"/>
                    </a:cubicBezTo>
                    <a:cubicBezTo>
                      <a:pt x="2785" y="2312"/>
                      <a:pt x="2807" y="2321"/>
                      <a:pt x="2824" y="2321"/>
                    </a:cubicBezTo>
                    <a:cubicBezTo>
                      <a:pt x="2831" y="2322"/>
                      <a:pt x="2837" y="2323"/>
                      <a:pt x="2843" y="2323"/>
                    </a:cubicBezTo>
                    <a:cubicBezTo>
                      <a:pt x="2852" y="2323"/>
                      <a:pt x="2861" y="2321"/>
                      <a:pt x="2870" y="2319"/>
                    </a:cubicBezTo>
                    <a:lnTo>
                      <a:pt x="2870" y="2319"/>
                    </a:lnTo>
                    <a:cubicBezTo>
                      <a:pt x="2868" y="2320"/>
                      <a:pt x="2866" y="2320"/>
                      <a:pt x="2865" y="2320"/>
                    </a:cubicBezTo>
                    <a:cubicBezTo>
                      <a:pt x="2858" y="2320"/>
                      <a:pt x="2853" y="2319"/>
                      <a:pt x="2850" y="2316"/>
                    </a:cubicBezTo>
                    <a:lnTo>
                      <a:pt x="2850" y="2316"/>
                    </a:lnTo>
                    <a:cubicBezTo>
                      <a:pt x="2856" y="2317"/>
                      <a:pt x="2862" y="2317"/>
                      <a:pt x="2868" y="2317"/>
                    </a:cubicBezTo>
                    <a:cubicBezTo>
                      <a:pt x="2874" y="2317"/>
                      <a:pt x="2879" y="2317"/>
                      <a:pt x="2885" y="2317"/>
                    </a:cubicBezTo>
                    <a:lnTo>
                      <a:pt x="2885" y="2317"/>
                    </a:lnTo>
                    <a:cubicBezTo>
                      <a:pt x="2880" y="2318"/>
                      <a:pt x="2875" y="2319"/>
                      <a:pt x="2870" y="2319"/>
                    </a:cubicBezTo>
                    <a:lnTo>
                      <a:pt x="2870" y="2319"/>
                    </a:lnTo>
                    <a:cubicBezTo>
                      <a:pt x="2875" y="2319"/>
                      <a:pt x="2880" y="2318"/>
                      <a:pt x="2885" y="2317"/>
                    </a:cubicBezTo>
                    <a:lnTo>
                      <a:pt x="2885" y="2317"/>
                    </a:lnTo>
                    <a:cubicBezTo>
                      <a:pt x="2885" y="2317"/>
                      <a:pt x="2885" y="2317"/>
                      <a:pt x="2885" y="2317"/>
                    </a:cubicBezTo>
                    <a:lnTo>
                      <a:pt x="2885" y="2317"/>
                    </a:lnTo>
                    <a:cubicBezTo>
                      <a:pt x="2885" y="2317"/>
                      <a:pt x="2885" y="2316"/>
                      <a:pt x="2885" y="2316"/>
                    </a:cubicBezTo>
                    <a:lnTo>
                      <a:pt x="2885" y="2316"/>
                    </a:lnTo>
                    <a:cubicBezTo>
                      <a:pt x="2885" y="2316"/>
                      <a:pt x="2885" y="2317"/>
                      <a:pt x="2885" y="2317"/>
                    </a:cubicBezTo>
                    <a:lnTo>
                      <a:pt x="2885" y="2317"/>
                    </a:lnTo>
                    <a:cubicBezTo>
                      <a:pt x="2937" y="2314"/>
                      <a:pt x="2983" y="2299"/>
                      <a:pt x="3016" y="2299"/>
                    </a:cubicBezTo>
                    <a:lnTo>
                      <a:pt x="3016" y="2308"/>
                    </a:lnTo>
                    <a:cubicBezTo>
                      <a:pt x="3063" y="2299"/>
                      <a:pt x="3098" y="2290"/>
                      <a:pt x="3133" y="2269"/>
                    </a:cubicBezTo>
                    <a:lnTo>
                      <a:pt x="3142" y="2277"/>
                    </a:lnTo>
                    <a:cubicBezTo>
                      <a:pt x="3168" y="2264"/>
                      <a:pt x="3202" y="2238"/>
                      <a:pt x="3237" y="2217"/>
                    </a:cubicBezTo>
                    <a:cubicBezTo>
                      <a:pt x="3268" y="2186"/>
                      <a:pt x="3294" y="2160"/>
                      <a:pt x="3298" y="2138"/>
                    </a:cubicBezTo>
                    <a:cubicBezTo>
                      <a:pt x="3311" y="2134"/>
                      <a:pt x="3341" y="2082"/>
                      <a:pt x="3359" y="2056"/>
                    </a:cubicBezTo>
                    <a:lnTo>
                      <a:pt x="3354" y="2043"/>
                    </a:lnTo>
                    <a:cubicBezTo>
                      <a:pt x="3372" y="2008"/>
                      <a:pt x="3389" y="1991"/>
                      <a:pt x="3402" y="1969"/>
                    </a:cubicBezTo>
                    <a:cubicBezTo>
                      <a:pt x="3411" y="1930"/>
                      <a:pt x="3424" y="1895"/>
                      <a:pt x="3437" y="1865"/>
                    </a:cubicBezTo>
                    <a:cubicBezTo>
                      <a:pt x="3454" y="1830"/>
                      <a:pt x="3463" y="1799"/>
                      <a:pt x="3472" y="1765"/>
                    </a:cubicBezTo>
                    <a:cubicBezTo>
                      <a:pt x="3480" y="1743"/>
                      <a:pt x="3485" y="1721"/>
                      <a:pt x="3493" y="1699"/>
                    </a:cubicBezTo>
                    <a:lnTo>
                      <a:pt x="3493" y="1699"/>
                    </a:lnTo>
                    <a:cubicBezTo>
                      <a:pt x="3491" y="1702"/>
                      <a:pt x="3490" y="1703"/>
                      <a:pt x="3489" y="1703"/>
                    </a:cubicBezTo>
                    <a:cubicBezTo>
                      <a:pt x="3488" y="1703"/>
                      <a:pt x="3502" y="1682"/>
                      <a:pt x="3502" y="1665"/>
                    </a:cubicBezTo>
                    <a:cubicBezTo>
                      <a:pt x="3511" y="1647"/>
                      <a:pt x="3515" y="1608"/>
                      <a:pt x="3511" y="1586"/>
                    </a:cubicBezTo>
                    <a:lnTo>
                      <a:pt x="3520" y="1543"/>
                    </a:lnTo>
                    <a:lnTo>
                      <a:pt x="3520" y="1543"/>
                    </a:lnTo>
                    <a:cubicBezTo>
                      <a:pt x="3516" y="1556"/>
                      <a:pt x="3513" y="1561"/>
                      <a:pt x="3511" y="1561"/>
                    </a:cubicBezTo>
                    <a:cubicBezTo>
                      <a:pt x="3506" y="1561"/>
                      <a:pt x="3504" y="1537"/>
                      <a:pt x="3498" y="1534"/>
                    </a:cubicBezTo>
                    <a:cubicBezTo>
                      <a:pt x="3502" y="1526"/>
                      <a:pt x="3502" y="1517"/>
                      <a:pt x="3506" y="1508"/>
                    </a:cubicBezTo>
                    <a:cubicBezTo>
                      <a:pt x="3506" y="1506"/>
                      <a:pt x="3505" y="1505"/>
                      <a:pt x="3504" y="1505"/>
                    </a:cubicBezTo>
                    <a:cubicBezTo>
                      <a:pt x="3502" y="1505"/>
                      <a:pt x="3500" y="1512"/>
                      <a:pt x="3499" y="1512"/>
                    </a:cubicBezTo>
                    <a:cubicBezTo>
                      <a:pt x="3498" y="1512"/>
                      <a:pt x="3498" y="1510"/>
                      <a:pt x="3498" y="1504"/>
                    </a:cubicBezTo>
                    <a:cubicBezTo>
                      <a:pt x="3502" y="1487"/>
                      <a:pt x="3506" y="1430"/>
                      <a:pt x="3520" y="1417"/>
                    </a:cubicBezTo>
                    <a:cubicBezTo>
                      <a:pt x="3520" y="1417"/>
                      <a:pt x="3524" y="1426"/>
                      <a:pt x="3524" y="1434"/>
                    </a:cubicBezTo>
                    <a:cubicBezTo>
                      <a:pt x="3524" y="1430"/>
                      <a:pt x="3528" y="1426"/>
                      <a:pt x="3528" y="1426"/>
                    </a:cubicBezTo>
                    <a:cubicBezTo>
                      <a:pt x="3528" y="1407"/>
                      <a:pt x="3529" y="1402"/>
                      <a:pt x="3531" y="1402"/>
                    </a:cubicBezTo>
                    <a:cubicBezTo>
                      <a:pt x="3531" y="1402"/>
                      <a:pt x="3531" y="1402"/>
                      <a:pt x="3531" y="1402"/>
                    </a:cubicBezTo>
                    <a:lnTo>
                      <a:pt x="3531" y="1402"/>
                    </a:lnTo>
                    <a:cubicBezTo>
                      <a:pt x="3521" y="1369"/>
                      <a:pt x="3530" y="1349"/>
                      <a:pt x="3518" y="1323"/>
                    </a:cubicBezTo>
                    <a:lnTo>
                      <a:pt x="3518" y="1323"/>
                    </a:lnTo>
                    <a:cubicBezTo>
                      <a:pt x="3519" y="1324"/>
                      <a:pt x="3520" y="1325"/>
                      <a:pt x="3521" y="1325"/>
                    </a:cubicBezTo>
                    <a:cubicBezTo>
                      <a:pt x="3528" y="1325"/>
                      <a:pt x="3520" y="1253"/>
                      <a:pt x="3528" y="1253"/>
                    </a:cubicBezTo>
                    <a:cubicBezTo>
                      <a:pt x="3530" y="1253"/>
                      <a:pt x="3531" y="1254"/>
                      <a:pt x="3533" y="1256"/>
                    </a:cubicBezTo>
                    <a:cubicBezTo>
                      <a:pt x="3520" y="1226"/>
                      <a:pt x="3533" y="1235"/>
                      <a:pt x="3520" y="1217"/>
                    </a:cubicBezTo>
                    <a:close/>
                    <a:moveTo>
                      <a:pt x="13" y="1"/>
                    </a:moveTo>
                    <a:lnTo>
                      <a:pt x="13" y="1"/>
                    </a:lnTo>
                    <a:cubicBezTo>
                      <a:pt x="0" y="9"/>
                      <a:pt x="21" y="76"/>
                      <a:pt x="10" y="95"/>
                    </a:cubicBezTo>
                    <a:lnTo>
                      <a:pt x="10" y="95"/>
                    </a:lnTo>
                    <a:lnTo>
                      <a:pt x="9" y="92"/>
                    </a:lnTo>
                    <a:lnTo>
                      <a:pt x="9" y="96"/>
                    </a:lnTo>
                    <a:cubicBezTo>
                      <a:pt x="9" y="96"/>
                      <a:pt x="9" y="95"/>
                      <a:pt x="10" y="95"/>
                    </a:cubicBezTo>
                    <a:lnTo>
                      <a:pt x="10" y="95"/>
                    </a:lnTo>
                    <a:lnTo>
                      <a:pt x="30" y="170"/>
                    </a:lnTo>
                    <a:cubicBezTo>
                      <a:pt x="28" y="170"/>
                      <a:pt x="23" y="176"/>
                      <a:pt x="19" y="176"/>
                    </a:cubicBezTo>
                    <a:cubicBezTo>
                      <a:pt x="16" y="176"/>
                      <a:pt x="15" y="174"/>
                      <a:pt x="13" y="170"/>
                    </a:cubicBezTo>
                    <a:lnTo>
                      <a:pt x="13" y="170"/>
                    </a:lnTo>
                    <a:cubicBezTo>
                      <a:pt x="16" y="184"/>
                      <a:pt x="17" y="196"/>
                      <a:pt x="15" y="196"/>
                    </a:cubicBezTo>
                    <a:cubicBezTo>
                      <a:pt x="14" y="196"/>
                      <a:pt x="12" y="192"/>
                      <a:pt x="9" y="183"/>
                    </a:cubicBezTo>
                    <a:lnTo>
                      <a:pt x="9" y="183"/>
                    </a:lnTo>
                    <a:cubicBezTo>
                      <a:pt x="65" y="370"/>
                      <a:pt x="65" y="565"/>
                      <a:pt x="122" y="748"/>
                    </a:cubicBezTo>
                    <a:cubicBezTo>
                      <a:pt x="122" y="754"/>
                      <a:pt x="121" y="757"/>
                      <a:pt x="119" y="757"/>
                    </a:cubicBezTo>
                    <a:cubicBezTo>
                      <a:pt x="117" y="757"/>
                      <a:pt x="115" y="754"/>
                      <a:pt x="113" y="752"/>
                    </a:cubicBezTo>
                    <a:lnTo>
                      <a:pt x="113" y="752"/>
                    </a:lnTo>
                    <a:cubicBezTo>
                      <a:pt x="135" y="783"/>
                      <a:pt x="113" y="783"/>
                      <a:pt x="117" y="804"/>
                    </a:cubicBezTo>
                    <a:lnTo>
                      <a:pt x="148" y="848"/>
                    </a:lnTo>
                    <a:cubicBezTo>
                      <a:pt x="146" y="858"/>
                      <a:pt x="143" y="860"/>
                      <a:pt x="140" y="860"/>
                    </a:cubicBezTo>
                    <a:cubicBezTo>
                      <a:pt x="137" y="860"/>
                      <a:pt x="135" y="857"/>
                      <a:pt x="135" y="857"/>
                    </a:cubicBezTo>
                    <a:lnTo>
                      <a:pt x="135" y="857"/>
                    </a:lnTo>
                    <a:cubicBezTo>
                      <a:pt x="152" y="952"/>
                      <a:pt x="191" y="1039"/>
                      <a:pt x="204" y="1117"/>
                    </a:cubicBezTo>
                    <a:cubicBezTo>
                      <a:pt x="208" y="1124"/>
                      <a:pt x="211" y="1126"/>
                      <a:pt x="214" y="1126"/>
                    </a:cubicBezTo>
                    <a:cubicBezTo>
                      <a:pt x="216" y="1126"/>
                      <a:pt x="217" y="1124"/>
                      <a:pt x="219" y="1124"/>
                    </a:cubicBezTo>
                    <a:cubicBezTo>
                      <a:pt x="222" y="1124"/>
                      <a:pt x="225" y="1127"/>
                      <a:pt x="230" y="1139"/>
                    </a:cubicBezTo>
                    <a:cubicBezTo>
                      <a:pt x="226" y="1134"/>
                      <a:pt x="223" y="1132"/>
                      <a:pt x="221" y="1132"/>
                    </a:cubicBezTo>
                    <a:cubicBezTo>
                      <a:pt x="209" y="1132"/>
                      <a:pt x="239" y="1211"/>
                      <a:pt x="230" y="1211"/>
                    </a:cubicBezTo>
                    <a:cubicBezTo>
                      <a:pt x="229" y="1211"/>
                      <a:pt x="228" y="1210"/>
                      <a:pt x="226" y="1208"/>
                    </a:cubicBezTo>
                    <a:lnTo>
                      <a:pt x="226" y="1208"/>
                    </a:lnTo>
                    <a:cubicBezTo>
                      <a:pt x="249" y="1231"/>
                      <a:pt x="265" y="1300"/>
                      <a:pt x="283" y="1300"/>
                    </a:cubicBezTo>
                    <a:cubicBezTo>
                      <a:pt x="286" y="1300"/>
                      <a:pt x="288" y="1299"/>
                      <a:pt x="291" y="1295"/>
                    </a:cubicBezTo>
                    <a:cubicBezTo>
                      <a:pt x="299" y="1320"/>
                      <a:pt x="297" y="1327"/>
                      <a:pt x="292" y="1327"/>
                    </a:cubicBezTo>
                    <a:cubicBezTo>
                      <a:pt x="290" y="1327"/>
                      <a:pt x="286" y="1325"/>
                      <a:pt x="282" y="1321"/>
                    </a:cubicBezTo>
                    <a:lnTo>
                      <a:pt x="282" y="1321"/>
                    </a:lnTo>
                    <a:cubicBezTo>
                      <a:pt x="300" y="1365"/>
                      <a:pt x="313" y="1400"/>
                      <a:pt x="317" y="1439"/>
                    </a:cubicBezTo>
                    <a:cubicBezTo>
                      <a:pt x="326" y="1447"/>
                      <a:pt x="343" y="1495"/>
                      <a:pt x="365" y="1547"/>
                    </a:cubicBezTo>
                    <a:cubicBezTo>
                      <a:pt x="382" y="1594"/>
                      <a:pt x="411" y="1645"/>
                      <a:pt x="429" y="1659"/>
                    </a:cubicBezTo>
                    <a:lnTo>
                      <a:pt x="429" y="1659"/>
                    </a:lnTo>
                    <a:cubicBezTo>
                      <a:pt x="424" y="1656"/>
                      <a:pt x="422" y="1654"/>
                      <a:pt x="420" y="1654"/>
                    </a:cubicBezTo>
                    <a:cubicBezTo>
                      <a:pt x="416" y="1654"/>
                      <a:pt x="427" y="1671"/>
                      <a:pt x="430" y="1691"/>
                    </a:cubicBezTo>
                    <a:lnTo>
                      <a:pt x="408" y="1673"/>
                    </a:lnTo>
                    <a:lnTo>
                      <a:pt x="439" y="1730"/>
                    </a:lnTo>
                    <a:cubicBezTo>
                      <a:pt x="443" y="1743"/>
                      <a:pt x="443" y="1743"/>
                      <a:pt x="443" y="1743"/>
                    </a:cubicBezTo>
                    <a:cubicBezTo>
                      <a:pt x="452" y="1752"/>
                      <a:pt x="452" y="1739"/>
                      <a:pt x="465" y="1760"/>
                    </a:cubicBezTo>
                    <a:cubicBezTo>
                      <a:pt x="487" y="1795"/>
                      <a:pt x="482" y="1799"/>
                      <a:pt x="491" y="1821"/>
                    </a:cubicBezTo>
                    <a:lnTo>
                      <a:pt x="482" y="1817"/>
                    </a:lnTo>
                    <a:lnTo>
                      <a:pt x="495" y="1843"/>
                    </a:lnTo>
                    <a:cubicBezTo>
                      <a:pt x="497" y="1844"/>
                      <a:pt x="497" y="1845"/>
                      <a:pt x="498" y="1845"/>
                    </a:cubicBezTo>
                    <a:cubicBezTo>
                      <a:pt x="501" y="1845"/>
                      <a:pt x="486" y="1810"/>
                      <a:pt x="492" y="1810"/>
                    </a:cubicBezTo>
                    <a:cubicBezTo>
                      <a:pt x="494" y="1810"/>
                      <a:pt x="499" y="1816"/>
                      <a:pt x="508" y="1830"/>
                    </a:cubicBezTo>
                    <a:cubicBezTo>
                      <a:pt x="508" y="1830"/>
                      <a:pt x="513" y="1873"/>
                      <a:pt x="530" y="1886"/>
                    </a:cubicBezTo>
                    <a:cubicBezTo>
                      <a:pt x="519" y="1866"/>
                      <a:pt x="519" y="1860"/>
                      <a:pt x="522" y="1860"/>
                    </a:cubicBezTo>
                    <a:cubicBezTo>
                      <a:pt x="524" y="1860"/>
                      <a:pt x="527" y="1862"/>
                      <a:pt x="530" y="1865"/>
                    </a:cubicBezTo>
                    <a:cubicBezTo>
                      <a:pt x="539" y="1878"/>
                      <a:pt x="548" y="1891"/>
                      <a:pt x="556" y="1904"/>
                    </a:cubicBezTo>
                    <a:lnTo>
                      <a:pt x="534" y="1899"/>
                    </a:lnTo>
                    <a:lnTo>
                      <a:pt x="534" y="1899"/>
                    </a:lnTo>
                    <a:cubicBezTo>
                      <a:pt x="556" y="1925"/>
                      <a:pt x="578" y="1956"/>
                      <a:pt x="600" y="1986"/>
                    </a:cubicBezTo>
                    <a:cubicBezTo>
                      <a:pt x="621" y="2012"/>
                      <a:pt x="643" y="2043"/>
                      <a:pt x="669" y="2069"/>
                    </a:cubicBezTo>
                    <a:lnTo>
                      <a:pt x="747" y="2147"/>
                    </a:lnTo>
                    <a:cubicBezTo>
                      <a:pt x="773" y="2169"/>
                      <a:pt x="804" y="2195"/>
                      <a:pt x="834" y="2221"/>
                    </a:cubicBezTo>
                    <a:cubicBezTo>
                      <a:pt x="834" y="2220"/>
                      <a:pt x="835" y="2220"/>
                      <a:pt x="835" y="2220"/>
                    </a:cubicBezTo>
                    <a:cubicBezTo>
                      <a:pt x="843" y="2220"/>
                      <a:pt x="899" y="2260"/>
                      <a:pt x="916" y="2260"/>
                    </a:cubicBezTo>
                    <a:cubicBezTo>
                      <a:pt x="919" y="2260"/>
                      <a:pt x="921" y="2259"/>
                      <a:pt x="921" y="2256"/>
                    </a:cubicBezTo>
                    <a:lnTo>
                      <a:pt x="917" y="2251"/>
                    </a:lnTo>
                    <a:cubicBezTo>
                      <a:pt x="905" y="2243"/>
                      <a:pt x="905" y="2240"/>
                      <a:pt x="910" y="2240"/>
                    </a:cubicBezTo>
                    <a:cubicBezTo>
                      <a:pt x="919" y="2240"/>
                      <a:pt x="942" y="2249"/>
                      <a:pt x="956" y="2260"/>
                    </a:cubicBezTo>
                    <a:cubicBezTo>
                      <a:pt x="954" y="2259"/>
                      <a:pt x="952" y="2259"/>
                      <a:pt x="951" y="2259"/>
                    </a:cubicBezTo>
                    <a:cubicBezTo>
                      <a:pt x="939" y="2259"/>
                      <a:pt x="965" y="2283"/>
                      <a:pt x="958" y="2283"/>
                    </a:cubicBezTo>
                    <a:cubicBezTo>
                      <a:pt x="955" y="2283"/>
                      <a:pt x="947" y="2279"/>
                      <a:pt x="930" y="2269"/>
                    </a:cubicBezTo>
                    <a:lnTo>
                      <a:pt x="930" y="2269"/>
                    </a:lnTo>
                    <a:cubicBezTo>
                      <a:pt x="943" y="2282"/>
                      <a:pt x="960" y="2299"/>
                      <a:pt x="978" y="2308"/>
                    </a:cubicBezTo>
                    <a:cubicBezTo>
                      <a:pt x="986" y="2329"/>
                      <a:pt x="1025" y="2347"/>
                      <a:pt x="1073" y="2356"/>
                    </a:cubicBezTo>
                    <a:cubicBezTo>
                      <a:pt x="1099" y="2356"/>
                      <a:pt x="1125" y="2360"/>
                      <a:pt x="1151" y="2360"/>
                    </a:cubicBezTo>
                    <a:cubicBezTo>
                      <a:pt x="1165" y="2362"/>
                      <a:pt x="1178" y="2362"/>
                      <a:pt x="1191" y="2362"/>
                    </a:cubicBezTo>
                    <a:cubicBezTo>
                      <a:pt x="1204" y="2362"/>
                      <a:pt x="1217" y="2362"/>
                      <a:pt x="1230" y="2364"/>
                    </a:cubicBezTo>
                    <a:cubicBezTo>
                      <a:pt x="1221" y="2360"/>
                      <a:pt x="1221" y="2360"/>
                      <a:pt x="1221" y="2360"/>
                    </a:cubicBezTo>
                    <a:lnTo>
                      <a:pt x="1221" y="2360"/>
                    </a:lnTo>
                    <a:cubicBezTo>
                      <a:pt x="1228" y="2362"/>
                      <a:pt x="1236" y="2362"/>
                      <a:pt x="1244" y="2362"/>
                    </a:cubicBezTo>
                    <a:cubicBezTo>
                      <a:pt x="1278" y="2362"/>
                      <a:pt x="1315" y="2349"/>
                      <a:pt x="1347" y="2338"/>
                    </a:cubicBezTo>
                    <a:cubicBezTo>
                      <a:pt x="1382" y="2325"/>
                      <a:pt x="1408" y="2308"/>
                      <a:pt x="1417" y="2308"/>
                    </a:cubicBezTo>
                    <a:lnTo>
                      <a:pt x="1421" y="2295"/>
                    </a:lnTo>
                    <a:cubicBezTo>
                      <a:pt x="1456" y="2290"/>
                      <a:pt x="1473" y="2282"/>
                      <a:pt x="1495" y="2273"/>
                    </a:cubicBezTo>
                    <a:cubicBezTo>
                      <a:pt x="1512" y="2260"/>
                      <a:pt x="1534" y="2251"/>
                      <a:pt x="1560" y="2221"/>
                    </a:cubicBezTo>
                    <a:lnTo>
                      <a:pt x="1560" y="2221"/>
                    </a:lnTo>
                    <a:cubicBezTo>
                      <a:pt x="1560" y="2221"/>
                      <a:pt x="1559" y="2222"/>
                      <a:pt x="1557" y="2222"/>
                    </a:cubicBezTo>
                    <a:cubicBezTo>
                      <a:pt x="1556" y="2222"/>
                      <a:pt x="1555" y="2220"/>
                      <a:pt x="1560" y="2212"/>
                    </a:cubicBezTo>
                    <a:cubicBezTo>
                      <a:pt x="1577" y="2208"/>
                      <a:pt x="1603" y="2203"/>
                      <a:pt x="1638" y="2160"/>
                    </a:cubicBezTo>
                    <a:cubicBezTo>
                      <a:pt x="1656" y="2138"/>
                      <a:pt x="1677" y="2121"/>
                      <a:pt x="1699" y="2095"/>
                    </a:cubicBezTo>
                    <a:cubicBezTo>
                      <a:pt x="1686" y="2086"/>
                      <a:pt x="1712" y="2060"/>
                      <a:pt x="1742" y="2030"/>
                    </a:cubicBezTo>
                    <a:cubicBezTo>
                      <a:pt x="1768" y="1999"/>
                      <a:pt x="1795" y="1965"/>
                      <a:pt x="1786" y="1947"/>
                    </a:cubicBezTo>
                    <a:cubicBezTo>
                      <a:pt x="1803" y="1938"/>
                      <a:pt x="1834" y="1882"/>
                      <a:pt x="1851" y="1856"/>
                    </a:cubicBezTo>
                    <a:cubicBezTo>
                      <a:pt x="1851" y="1856"/>
                      <a:pt x="1851" y="1856"/>
                      <a:pt x="1851" y="1847"/>
                    </a:cubicBezTo>
                    <a:cubicBezTo>
                      <a:pt x="1877" y="1825"/>
                      <a:pt x="1881" y="1756"/>
                      <a:pt x="1890" y="1721"/>
                    </a:cubicBezTo>
                    <a:cubicBezTo>
                      <a:pt x="1894" y="1712"/>
                      <a:pt x="1896" y="1709"/>
                      <a:pt x="1899" y="1709"/>
                    </a:cubicBezTo>
                    <a:cubicBezTo>
                      <a:pt x="1902" y="1709"/>
                      <a:pt x="1905" y="1716"/>
                      <a:pt x="1908" y="1721"/>
                    </a:cubicBezTo>
                    <a:cubicBezTo>
                      <a:pt x="1908" y="1673"/>
                      <a:pt x="1951" y="1600"/>
                      <a:pt x="1947" y="1582"/>
                    </a:cubicBezTo>
                    <a:cubicBezTo>
                      <a:pt x="1952" y="1562"/>
                      <a:pt x="1948" y="1561"/>
                      <a:pt x="1943" y="1561"/>
                    </a:cubicBezTo>
                    <a:cubicBezTo>
                      <a:pt x="1942" y="1561"/>
                      <a:pt x="1942" y="1561"/>
                      <a:pt x="1941" y="1561"/>
                    </a:cubicBezTo>
                    <a:cubicBezTo>
                      <a:pt x="1938" y="1561"/>
                      <a:pt x="1935" y="1560"/>
                      <a:pt x="1934" y="1556"/>
                    </a:cubicBezTo>
                    <a:cubicBezTo>
                      <a:pt x="1938" y="1540"/>
                      <a:pt x="1942" y="1537"/>
                      <a:pt x="1946" y="1537"/>
                    </a:cubicBezTo>
                    <a:cubicBezTo>
                      <a:pt x="1949" y="1537"/>
                      <a:pt x="1952" y="1539"/>
                      <a:pt x="1954" y="1539"/>
                    </a:cubicBezTo>
                    <a:cubicBezTo>
                      <a:pt x="1957" y="1539"/>
                      <a:pt x="1960" y="1533"/>
                      <a:pt x="1960" y="1504"/>
                    </a:cubicBezTo>
                    <a:lnTo>
                      <a:pt x="1960" y="1504"/>
                    </a:lnTo>
                    <a:cubicBezTo>
                      <a:pt x="1960" y="1507"/>
                      <a:pt x="1957" y="1519"/>
                      <a:pt x="1956" y="1519"/>
                    </a:cubicBezTo>
                    <a:cubicBezTo>
                      <a:pt x="1955" y="1519"/>
                      <a:pt x="1955" y="1519"/>
                      <a:pt x="1955" y="1517"/>
                    </a:cubicBezTo>
                    <a:cubicBezTo>
                      <a:pt x="1955" y="1491"/>
                      <a:pt x="1929" y="1439"/>
                      <a:pt x="1942" y="1417"/>
                    </a:cubicBezTo>
                    <a:lnTo>
                      <a:pt x="1942" y="1417"/>
                    </a:lnTo>
                    <a:lnTo>
                      <a:pt x="1942" y="1434"/>
                    </a:lnTo>
                    <a:cubicBezTo>
                      <a:pt x="1960" y="1391"/>
                      <a:pt x="1938" y="1321"/>
                      <a:pt x="1960" y="1317"/>
                    </a:cubicBezTo>
                    <a:lnTo>
                      <a:pt x="1968" y="1321"/>
                    </a:lnTo>
                    <a:cubicBezTo>
                      <a:pt x="1968" y="1308"/>
                      <a:pt x="1968" y="1295"/>
                      <a:pt x="1968" y="1291"/>
                    </a:cubicBezTo>
                    <a:cubicBezTo>
                      <a:pt x="1971" y="1294"/>
                      <a:pt x="1972" y="1297"/>
                      <a:pt x="1973" y="1298"/>
                    </a:cubicBezTo>
                    <a:lnTo>
                      <a:pt x="1973" y="1298"/>
                    </a:lnTo>
                    <a:cubicBezTo>
                      <a:pt x="1971" y="1284"/>
                      <a:pt x="1971" y="1279"/>
                      <a:pt x="1974" y="1279"/>
                    </a:cubicBezTo>
                    <a:cubicBezTo>
                      <a:pt x="1976" y="1279"/>
                      <a:pt x="1981" y="1286"/>
                      <a:pt x="1986" y="1291"/>
                    </a:cubicBezTo>
                    <a:cubicBezTo>
                      <a:pt x="1977" y="1313"/>
                      <a:pt x="1981" y="1326"/>
                      <a:pt x="1994" y="1352"/>
                    </a:cubicBezTo>
                    <a:cubicBezTo>
                      <a:pt x="1981" y="1361"/>
                      <a:pt x="1964" y="1374"/>
                      <a:pt x="1977" y="1430"/>
                    </a:cubicBezTo>
                    <a:cubicBezTo>
                      <a:pt x="1977" y="1422"/>
                      <a:pt x="1977" y="1408"/>
                      <a:pt x="1980" y="1408"/>
                    </a:cubicBezTo>
                    <a:cubicBezTo>
                      <a:pt x="1980" y="1408"/>
                      <a:pt x="1981" y="1408"/>
                      <a:pt x="1981" y="1408"/>
                    </a:cubicBezTo>
                    <a:cubicBezTo>
                      <a:pt x="1986" y="1413"/>
                      <a:pt x="1986" y="1430"/>
                      <a:pt x="1986" y="1434"/>
                    </a:cubicBezTo>
                    <a:cubicBezTo>
                      <a:pt x="1986" y="1435"/>
                      <a:pt x="1987" y="1435"/>
                      <a:pt x="1987" y="1435"/>
                    </a:cubicBezTo>
                    <a:cubicBezTo>
                      <a:pt x="1990" y="1435"/>
                      <a:pt x="1990" y="1424"/>
                      <a:pt x="1993" y="1424"/>
                    </a:cubicBezTo>
                    <a:cubicBezTo>
                      <a:pt x="1993" y="1424"/>
                      <a:pt x="1994" y="1424"/>
                      <a:pt x="1994" y="1426"/>
                    </a:cubicBezTo>
                    <a:cubicBezTo>
                      <a:pt x="1990" y="1465"/>
                      <a:pt x="2012" y="1491"/>
                      <a:pt x="2029" y="1543"/>
                    </a:cubicBezTo>
                    <a:cubicBezTo>
                      <a:pt x="2029" y="1536"/>
                      <a:pt x="2030" y="1534"/>
                      <a:pt x="2031" y="1534"/>
                    </a:cubicBezTo>
                    <a:cubicBezTo>
                      <a:pt x="2033" y="1534"/>
                      <a:pt x="2037" y="1540"/>
                      <a:pt x="2042" y="1543"/>
                    </a:cubicBezTo>
                    <a:cubicBezTo>
                      <a:pt x="2027" y="1555"/>
                      <a:pt x="2074" y="1601"/>
                      <a:pt x="2062" y="1601"/>
                    </a:cubicBezTo>
                    <a:cubicBezTo>
                      <a:pt x="2061" y="1601"/>
                      <a:pt x="2058" y="1601"/>
                      <a:pt x="2055" y="1600"/>
                    </a:cubicBezTo>
                    <a:lnTo>
                      <a:pt x="2055" y="1600"/>
                    </a:lnTo>
                    <a:cubicBezTo>
                      <a:pt x="2081" y="1652"/>
                      <a:pt x="2112" y="1717"/>
                      <a:pt x="2138" y="1769"/>
                    </a:cubicBezTo>
                    <a:cubicBezTo>
                      <a:pt x="2168" y="1825"/>
                      <a:pt x="2199" y="1873"/>
                      <a:pt x="2216" y="1886"/>
                    </a:cubicBezTo>
                    <a:cubicBezTo>
                      <a:pt x="2229" y="1895"/>
                      <a:pt x="2238" y="1925"/>
                      <a:pt x="2246" y="1943"/>
                    </a:cubicBezTo>
                    <a:lnTo>
                      <a:pt x="2251" y="1934"/>
                    </a:lnTo>
                    <a:cubicBezTo>
                      <a:pt x="2273" y="1991"/>
                      <a:pt x="2273" y="1973"/>
                      <a:pt x="2303" y="2034"/>
                    </a:cubicBezTo>
                    <a:cubicBezTo>
                      <a:pt x="2299" y="2019"/>
                      <a:pt x="2299" y="2013"/>
                      <a:pt x="2303" y="2013"/>
                    </a:cubicBezTo>
                    <a:cubicBezTo>
                      <a:pt x="2307" y="2013"/>
                      <a:pt x="2316" y="2019"/>
                      <a:pt x="2329" y="2025"/>
                    </a:cubicBezTo>
                    <a:cubicBezTo>
                      <a:pt x="2316" y="1982"/>
                      <a:pt x="2307" y="1943"/>
                      <a:pt x="2307" y="1899"/>
                    </a:cubicBezTo>
                    <a:cubicBezTo>
                      <a:pt x="2303" y="1904"/>
                      <a:pt x="2294" y="1921"/>
                      <a:pt x="2290" y="1921"/>
                    </a:cubicBezTo>
                    <a:cubicBezTo>
                      <a:pt x="2294" y="1912"/>
                      <a:pt x="2281" y="1882"/>
                      <a:pt x="2259" y="1847"/>
                    </a:cubicBezTo>
                    <a:cubicBezTo>
                      <a:pt x="2244" y="1816"/>
                      <a:pt x="2221" y="1781"/>
                      <a:pt x="2207" y="1752"/>
                    </a:cubicBezTo>
                    <a:lnTo>
                      <a:pt x="2207" y="1752"/>
                    </a:lnTo>
                    <a:cubicBezTo>
                      <a:pt x="2207" y="1754"/>
                      <a:pt x="2207" y="1755"/>
                      <a:pt x="2206" y="1755"/>
                    </a:cubicBezTo>
                    <a:cubicBezTo>
                      <a:pt x="2200" y="1755"/>
                      <a:pt x="2181" y="1718"/>
                      <a:pt x="2177" y="1699"/>
                    </a:cubicBezTo>
                    <a:lnTo>
                      <a:pt x="2177" y="1699"/>
                    </a:lnTo>
                    <a:cubicBezTo>
                      <a:pt x="2173" y="1704"/>
                      <a:pt x="2177" y="1708"/>
                      <a:pt x="2181" y="1717"/>
                    </a:cubicBezTo>
                    <a:cubicBezTo>
                      <a:pt x="2151" y="1686"/>
                      <a:pt x="2181" y="1656"/>
                      <a:pt x="2151" y="1626"/>
                    </a:cubicBezTo>
                    <a:lnTo>
                      <a:pt x="2151" y="1626"/>
                    </a:lnTo>
                    <a:cubicBezTo>
                      <a:pt x="2168" y="1660"/>
                      <a:pt x="2164" y="1669"/>
                      <a:pt x="2155" y="1669"/>
                    </a:cubicBezTo>
                    <a:cubicBezTo>
                      <a:pt x="2151" y="1641"/>
                      <a:pt x="2120" y="1581"/>
                      <a:pt x="2138" y="1581"/>
                    </a:cubicBezTo>
                    <a:cubicBezTo>
                      <a:pt x="2139" y="1581"/>
                      <a:pt x="2141" y="1582"/>
                      <a:pt x="2142" y="1582"/>
                    </a:cubicBezTo>
                    <a:cubicBezTo>
                      <a:pt x="2130" y="1567"/>
                      <a:pt x="2129" y="1551"/>
                      <a:pt x="2120" y="1551"/>
                    </a:cubicBezTo>
                    <a:cubicBezTo>
                      <a:pt x="2119" y="1551"/>
                      <a:pt x="2117" y="1551"/>
                      <a:pt x="2116" y="1552"/>
                    </a:cubicBezTo>
                    <a:lnTo>
                      <a:pt x="2103" y="1474"/>
                    </a:lnTo>
                    <a:cubicBezTo>
                      <a:pt x="2103" y="1478"/>
                      <a:pt x="2102" y="1481"/>
                      <a:pt x="2100" y="1481"/>
                    </a:cubicBezTo>
                    <a:cubicBezTo>
                      <a:pt x="2098" y="1481"/>
                      <a:pt x="2095" y="1476"/>
                      <a:pt x="2090" y="1465"/>
                    </a:cubicBezTo>
                    <a:lnTo>
                      <a:pt x="2090" y="1465"/>
                    </a:lnTo>
                    <a:cubicBezTo>
                      <a:pt x="2107" y="1508"/>
                      <a:pt x="2103" y="1552"/>
                      <a:pt x="2125" y="1569"/>
                    </a:cubicBezTo>
                    <a:cubicBezTo>
                      <a:pt x="2122" y="1570"/>
                      <a:pt x="2120" y="1570"/>
                      <a:pt x="2118" y="1570"/>
                    </a:cubicBezTo>
                    <a:cubicBezTo>
                      <a:pt x="2115" y="1570"/>
                      <a:pt x="2111" y="1570"/>
                      <a:pt x="2108" y="1570"/>
                    </a:cubicBezTo>
                    <a:cubicBezTo>
                      <a:pt x="2102" y="1570"/>
                      <a:pt x="2097" y="1572"/>
                      <a:pt x="2094" y="1586"/>
                    </a:cubicBezTo>
                    <a:cubicBezTo>
                      <a:pt x="2073" y="1504"/>
                      <a:pt x="2081" y="1452"/>
                      <a:pt x="2081" y="1400"/>
                    </a:cubicBezTo>
                    <a:lnTo>
                      <a:pt x="2051" y="1330"/>
                    </a:lnTo>
                    <a:lnTo>
                      <a:pt x="2055" y="1326"/>
                    </a:lnTo>
                    <a:lnTo>
                      <a:pt x="2038" y="1317"/>
                    </a:lnTo>
                    <a:cubicBezTo>
                      <a:pt x="2038" y="1308"/>
                      <a:pt x="2042" y="1300"/>
                      <a:pt x="2038" y="1300"/>
                    </a:cubicBezTo>
                    <a:cubicBezTo>
                      <a:pt x="2038" y="1300"/>
                      <a:pt x="2038" y="1300"/>
                      <a:pt x="2034" y="1304"/>
                    </a:cubicBezTo>
                    <a:cubicBezTo>
                      <a:pt x="2034" y="1295"/>
                      <a:pt x="2034" y="1291"/>
                      <a:pt x="2034" y="1287"/>
                    </a:cubicBezTo>
                    <a:cubicBezTo>
                      <a:pt x="2025" y="1287"/>
                      <a:pt x="2020" y="1300"/>
                      <a:pt x="2016" y="1317"/>
                    </a:cubicBezTo>
                    <a:cubicBezTo>
                      <a:pt x="2020" y="1321"/>
                      <a:pt x="2025" y="1326"/>
                      <a:pt x="2029" y="1334"/>
                    </a:cubicBezTo>
                    <a:cubicBezTo>
                      <a:pt x="2026" y="1343"/>
                      <a:pt x="2023" y="1352"/>
                      <a:pt x="2019" y="1352"/>
                    </a:cubicBezTo>
                    <a:cubicBezTo>
                      <a:pt x="2017" y="1352"/>
                      <a:pt x="2015" y="1349"/>
                      <a:pt x="2012" y="1343"/>
                    </a:cubicBezTo>
                    <a:lnTo>
                      <a:pt x="2012" y="1330"/>
                    </a:lnTo>
                    <a:cubicBezTo>
                      <a:pt x="2009" y="1340"/>
                      <a:pt x="2005" y="1345"/>
                      <a:pt x="2002" y="1345"/>
                    </a:cubicBezTo>
                    <a:cubicBezTo>
                      <a:pt x="2001" y="1345"/>
                      <a:pt x="2000" y="1344"/>
                      <a:pt x="1999" y="1343"/>
                    </a:cubicBezTo>
                    <a:lnTo>
                      <a:pt x="1994" y="1287"/>
                    </a:lnTo>
                    <a:lnTo>
                      <a:pt x="1994" y="1287"/>
                    </a:lnTo>
                    <a:cubicBezTo>
                      <a:pt x="1999" y="1291"/>
                      <a:pt x="2003" y="1300"/>
                      <a:pt x="2012" y="1308"/>
                    </a:cubicBezTo>
                    <a:cubicBezTo>
                      <a:pt x="2012" y="1282"/>
                      <a:pt x="2014" y="1250"/>
                      <a:pt x="2023" y="1250"/>
                    </a:cubicBezTo>
                    <a:cubicBezTo>
                      <a:pt x="2026" y="1250"/>
                      <a:pt x="2029" y="1253"/>
                      <a:pt x="2034" y="1261"/>
                    </a:cubicBezTo>
                    <a:lnTo>
                      <a:pt x="2016" y="1217"/>
                    </a:lnTo>
                    <a:cubicBezTo>
                      <a:pt x="2020" y="1165"/>
                      <a:pt x="2016" y="1174"/>
                      <a:pt x="2020" y="1113"/>
                    </a:cubicBezTo>
                    <a:cubicBezTo>
                      <a:pt x="2014" y="1113"/>
                      <a:pt x="2012" y="1122"/>
                      <a:pt x="2010" y="1122"/>
                    </a:cubicBezTo>
                    <a:cubicBezTo>
                      <a:pt x="2010" y="1122"/>
                      <a:pt x="2009" y="1121"/>
                      <a:pt x="2007" y="1117"/>
                    </a:cubicBezTo>
                    <a:cubicBezTo>
                      <a:pt x="2007" y="1109"/>
                      <a:pt x="2007" y="1100"/>
                      <a:pt x="2007" y="1096"/>
                    </a:cubicBezTo>
                    <a:lnTo>
                      <a:pt x="1929" y="1100"/>
                    </a:lnTo>
                    <a:cubicBezTo>
                      <a:pt x="1925" y="1135"/>
                      <a:pt x="1942" y="1187"/>
                      <a:pt x="1929" y="1191"/>
                    </a:cubicBezTo>
                    <a:cubicBezTo>
                      <a:pt x="1921" y="1226"/>
                      <a:pt x="1916" y="1204"/>
                      <a:pt x="1908" y="1226"/>
                    </a:cubicBezTo>
                    <a:cubicBezTo>
                      <a:pt x="1908" y="1226"/>
                      <a:pt x="1909" y="1225"/>
                      <a:pt x="1910" y="1225"/>
                    </a:cubicBezTo>
                    <a:cubicBezTo>
                      <a:pt x="1911" y="1225"/>
                      <a:pt x="1912" y="1226"/>
                      <a:pt x="1912" y="1230"/>
                    </a:cubicBezTo>
                    <a:lnTo>
                      <a:pt x="1899" y="1256"/>
                    </a:lnTo>
                    <a:cubicBezTo>
                      <a:pt x="1899" y="1257"/>
                      <a:pt x="1899" y="1258"/>
                      <a:pt x="1899" y="1258"/>
                    </a:cubicBezTo>
                    <a:cubicBezTo>
                      <a:pt x="1900" y="1258"/>
                      <a:pt x="1903" y="1249"/>
                      <a:pt x="1905" y="1249"/>
                    </a:cubicBezTo>
                    <a:cubicBezTo>
                      <a:pt x="1906" y="1249"/>
                      <a:pt x="1908" y="1253"/>
                      <a:pt x="1908" y="1265"/>
                    </a:cubicBezTo>
                    <a:cubicBezTo>
                      <a:pt x="1894" y="1313"/>
                      <a:pt x="1881" y="1343"/>
                      <a:pt x="1877" y="1387"/>
                    </a:cubicBezTo>
                    <a:cubicBezTo>
                      <a:pt x="1874" y="1403"/>
                      <a:pt x="1871" y="1408"/>
                      <a:pt x="1869" y="1408"/>
                    </a:cubicBezTo>
                    <a:cubicBezTo>
                      <a:pt x="1865" y="1408"/>
                      <a:pt x="1863" y="1391"/>
                      <a:pt x="1860" y="1391"/>
                    </a:cubicBezTo>
                    <a:cubicBezTo>
                      <a:pt x="1859" y="1391"/>
                      <a:pt x="1857" y="1396"/>
                      <a:pt x="1855" y="1408"/>
                    </a:cubicBezTo>
                    <a:cubicBezTo>
                      <a:pt x="1864" y="1421"/>
                      <a:pt x="1873" y="1430"/>
                      <a:pt x="1868" y="1460"/>
                    </a:cubicBezTo>
                    <a:cubicBezTo>
                      <a:pt x="1855" y="1478"/>
                      <a:pt x="1851" y="1474"/>
                      <a:pt x="1842" y="1504"/>
                    </a:cubicBezTo>
                    <a:lnTo>
                      <a:pt x="1855" y="1504"/>
                    </a:lnTo>
                    <a:cubicBezTo>
                      <a:pt x="1847" y="1530"/>
                      <a:pt x="1842" y="1552"/>
                      <a:pt x="1851" y="1552"/>
                    </a:cubicBezTo>
                    <a:cubicBezTo>
                      <a:pt x="1842" y="1573"/>
                      <a:pt x="1838" y="1591"/>
                      <a:pt x="1838" y="1600"/>
                    </a:cubicBezTo>
                    <a:cubicBezTo>
                      <a:pt x="1838" y="1600"/>
                      <a:pt x="1838" y="1600"/>
                      <a:pt x="1838" y="1600"/>
                    </a:cubicBezTo>
                    <a:lnTo>
                      <a:pt x="1838" y="1600"/>
                    </a:lnTo>
                    <a:cubicBezTo>
                      <a:pt x="1838" y="1617"/>
                      <a:pt x="1842" y="1630"/>
                      <a:pt x="1829" y="1639"/>
                    </a:cubicBezTo>
                    <a:cubicBezTo>
                      <a:pt x="1829" y="1638"/>
                      <a:pt x="1829" y="1637"/>
                      <a:pt x="1828" y="1636"/>
                    </a:cubicBezTo>
                    <a:lnTo>
                      <a:pt x="1828" y="1636"/>
                    </a:lnTo>
                    <a:cubicBezTo>
                      <a:pt x="1823" y="1692"/>
                      <a:pt x="1792" y="1682"/>
                      <a:pt x="1812" y="1721"/>
                    </a:cubicBezTo>
                    <a:cubicBezTo>
                      <a:pt x="1815" y="1701"/>
                      <a:pt x="1826" y="1681"/>
                      <a:pt x="1831" y="1681"/>
                    </a:cubicBezTo>
                    <a:cubicBezTo>
                      <a:pt x="1833" y="1681"/>
                      <a:pt x="1834" y="1683"/>
                      <a:pt x="1834" y="1686"/>
                    </a:cubicBezTo>
                    <a:lnTo>
                      <a:pt x="1821" y="1717"/>
                    </a:lnTo>
                    <a:cubicBezTo>
                      <a:pt x="1821" y="1718"/>
                      <a:pt x="1821" y="1719"/>
                      <a:pt x="1821" y="1719"/>
                    </a:cubicBezTo>
                    <a:cubicBezTo>
                      <a:pt x="1822" y="1719"/>
                      <a:pt x="1823" y="1711"/>
                      <a:pt x="1824" y="1711"/>
                    </a:cubicBezTo>
                    <a:cubicBezTo>
                      <a:pt x="1825" y="1711"/>
                      <a:pt x="1825" y="1712"/>
                      <a:pt x="1825" y="1717"/>
                    </a:cubicBezTo>
                    <a:cubicBezTo>
                      <a:pt x="1821" y="1726"/>
                      <a:pt x="1808" y="1747"/>
                      <a:pt x="1799" y="1752"/>
                    </a:cubicBezTo>
                    <a:lnTo>
                      <a:pt x="1803" y="1752"/>
                    </a:lnTo>
                    <a:lnTo>
                      <a:pt x="1777" y="1812"/>
                    </a:lnTo>
                    <a:cubicBezTo>
                      <a:pt x="1780" y="1808"/>
                      <a:pt x="1782" y="1804"/>
                      <a:pt x="1783" y="1804"/>
                    </a:cubicBezTo>
                    <a:lnTo>
                      <a:pt x="1783" y="1804"/>
                    </a:lnTo>
                    <a:cubicBezTo>
                      <a:pt x="1784" y="1804"/>
                      <a:pt x="1783" y="1807"/>
                      <a:pt x="1782" y="1812"/>
                    </a:cubicBezTo>
                    <a:cubicBezTo>
                      <a:pt x="1773" y="1825"/>
                      <a:pt x="1764" y="1838"/>
                      <a:pt x="1755" y="1852"/>
                    </a:cubicBezTo>
                    <a:cubicBezTo>
                      <a:pt x="1758" y="1848"/>
                      <a:pt x="1760" y="1846"/>
                      <a:pt x="1761" y="1846"/>
                    </a:cubicBezTo>
                    <a:lnTo>
                      <a:pt x="1761" y="1846"/>
                    </a:lnTo>
                    <a:cubicBezTo>
                      <a:pt x="1763" y="1846"/>
                      <a:pt x="1762" y="1858"/>
                      <a:pt x="1755" y="1873"/>
                    </a:cubicBezTo>
                    <a:cubicBezTo>
                      <a:pt x="1735" y="1922"/>
                      <a:pt x="1711" y="1902"/>
                      <a:pt x="1701" y="1936"/>
                    </a:cubicBezTo>
                    <a:lnTo>
                      <a:pt x="1701" y="1936"/>
                    </a:lnTo>
                    <a:cubicBezTo>
                      <a:pt x="1702" y="1933"/>
                      <a:pt x="1705" y="1932"/>
                      <a:pt x="1708" y="1930"/>
                    </a:cubicBezTo>
                    <a:lnTo>
                      <a:pt x="1708" y="1930"/>
                    </a:lnTo>
                    <a:lnTo>
                      <a:pt x="1699" y="1951"/>
                    </a:lnTo>
                    <a:cubicBezTo>
                      <a:pt x="1698" y="1951"/>
                      <a:pt x="1697" y="1951"/>
                      <a:pt x="1696" y="1951"/>
                    </a:cubicBezTo>
                    <a:cubicBezTo>
                      <a:pt x="1670" y="1951"/>
                      <a:pt x="1621" y="2044"/>
                      <a:pt x="1595" y="2044"/>
                    </a:cubicBezTo>
                    <a:cubicBezTo>
                      <a:pt x="1593" y="2044"/>
                      <a:pt x="1592" y="2043"/>
                      <a:pt x="1590" y="2043"/>
                    </a:cubicBezTo>
                    <a:cubicBezTo>
                      <a:pt x="1586" y="2052"/>
                      <a:pt x="1585" y="2056"/>
                      <a:pt x="1588" y="2056"/>
                    </a:cubicBezTo>
                    <a:cubicBezTo>
                      <a:pt x="1594" y="2056"/>
                      <a:pt x="1611" y="2042"/>
                      <a:pt x="1634" y="2025"/>
                    </a:cubicBezTo>
                    <a:lnTo>
                      <a:pt x="1634" y="2025"/>
                    </a:lnTo>
                    <a:cubicBezTo>
                      <a:pt x="1625" y="2034"/>
                      <a:pt x="1621" y="2047"/>
                      <a:pt x="1616" y="2056"/>
                    </a:cubicBezTo>
                    <a:cubicBezTo>
                      <a:pt x="1625" y="2047"/>
                      <a:pt x="1634" y="2038"/>
                      <a:pt x="1642" y="2025"/>
                    </a:cubicBezTo>
                    <a:lnTo>
                      <a:pt x="1642" y="2025"/>
                    </a:lnTo>
                    <a:cubicBezTo>
                      <a:pt x="1625" y="2073"/>
                      <a:pt x="1582" y="2091"/>
                      <a:pt x="1564" y="2104"/>
                    </a:cubicBezTo>
                    <a:cubicBezTo>
                      <a:pt x="1551" y="2117"/>
                      <a:pt x="1590" y="2108"/>
                      <a:pt x="1547" y="2138"/>
                    </a:cubicBezTo>
                    <a:cubicBezTo>
                      <a:pt x="1533" y="2148"/>
                      <a:pt x="1526" y="2151"/>
                      <a:pt x="1522" y="2151"/>
                    </a:cubicBezTo>
                    <a:cubicBezTo>
                      <a:pt x="1513" y="2151"/>
                      <a:pt x="1526" y="2132"/>
                      <a:pt x="1522" y="2132"/>
                    </a:cubicBezTo>
                    <a:cubicBezTo>
                      <a:pt x="1520" y="2132"/>
                      <a:pt x="1517" y="2134"/>
                      <a:pt x="1512" y="2138"/>
                    </a:cubicBezTo>
                    <a:lnTo>
                      <a:pt x="1499" y="2169"/>
                    </a:lnTo>
                    <a:cubicBezTo>
                      <a:pt x="1473" y="2177"/>
                      <a:pt x="1451" y="2186"/>
                      <a:pt x="1438" y="2199"/>
                    </a:cubicBezTo>
                    <a:cubicBezTo>
                      <a:pt x="1421" y="2212"/>
                      <a:pt x="1404" y="2225"/>
                      <a:pt x="1382" y="2234"/>
                    </a:cubicBezTo>
                    <a:cubicBezTo>
                      <a:pt x="1373" y="2238"/>
                      <a:pt x="1369" y="2238"/>
                      <a:pt x="1364" y="2238"/>
                    </a:cubicBezTo>
                    <a:cubicBezTo>
                      <a:pt x="1356" y="2243"/>
                      <a:pt x="1343" y="2247"/>
                      <a:pt x="1334" y="2251"/>
                    </a:cubicBezTo>
                    <a:lnTo>
                      <a:pt x="1299" y="2251"/>
                    </a:lnTo>
                    <a:cubicBezTo>
                      <a:pt x="1277" y="2251"/>
                      <a:pt x="1256" y="2256"/>
                      <a:pt x="1243" y="2260"/>
                    </a:cubicBezTo>
                    <a:cubicBezTo>
                      <a:pt x="1251" y="2260"/>
                      <a:pt x="1225" y="2269"/>
                      <a:pt x="1221" y="2273"/>
                    </a:cubicBezTo>
                    <a:cubicBezTo>
                      <a:pt x="1204" y="2270"/>
                      <a:pt x="1188" y="2269"/>
                      <a:pt x="1173" y="2265"/>
                    </a:cubicBezTo>
                    <a:lnTo>
                      <a:pt x="1173" y="2265"/>
                    </a:lnTo>
                    <a:cubicBezTo>
                      <a:pt x="1186" y="2271"/>
                      <a:pt x="1187" y="2276"/>
                      <a:pt x="1191" y="2286"/>
                    </a:cubicBezTo>
                    <a:cubicBezTo>
                      <a:pt x="1169" y="2286"/>
                      <a:pt x="1160" y="2277"/>
                      <a:pt x="1147" y="2273"/>
                    </a:cubicBezTo>
                    <a:lnTo>
                      <a:pt x="1147" y="2273"/>
                    </a:lnTo>
                    <a:cubicBezTo>
                      <a:pt x="1156" y="2277"/>
                      <a:pt x="1165" y="2282"/>
                      <a:pt x="1151" y="2286"/>
                    </a:cubicBezTo>
                    <a:lnTo>
                      <a:pt x="1091" y="2260"/>
                    </a:lnTo>
                    <a:lnTo>
                      <a:pt x="1108" y="2260"/>
                    </a:lnTo>
                    <a:cubicBezTo>
                      <a:pt x="1095" y="2260"/>
                      <a:pt x="1065" y="2238"/>
                      <a:pt x="1039" y="2238"/>
                    </a:cubicBezTo>
                    <a:cubicBezTo>
                      <a:pt x="1039" y="2243"/>
                      <a:pt x="1047" y="2247"/>
                      <a:pt x="1047" y="2251"/>
                    </a:cubicBezTo>
                    <a:cubicBezTo>
                      <a:pt x="1069" y="2251"/>
                      <a:pt x="1078" y="2260"/>
                      <a:pt x="1082" y="2273"/>
                    </a:cubicBezTo>
                    <a:cubicBezTo>
                      <a:pt x="1066" y="2266"/>
                      <a:pt x="1062" y="2264"/>
                      <a:pt x="1061" y="2264"/>
                    </a:cubicBezTo>
                    <a:lnTo>
                      <a:pt x="1061" y="2264"/>
                    </a:lnTo>
                    <a:cubicBezTo>
                      <a:pt x="1059" y="2264"/>
                      <a:pt x="1065" y="2269"/>
                      <a:pt x="1052" y="2269"/>
                    </a:cubicBezTo>
                    <a:cubicBezTo>
                      <a:pt x="1017" y="2256"/>
                      <a:pt x="1012" y="2238"/>
                      <a:pt x="1021" y="2238"/>
                    </a:cubicBezTo>
                    <a:cubicBezTo>
                      <a:pt x="986" y="2230"/>
                      <a:pt x="978" y="2221"/>
                      <a:pt x="947" y="2195"/>
                    </a:cubicBezTo>
                    <a:lnTo>
                      <a:pt x="947" y="2208"/>
                    </a:lnTo>
                    <a:lnTo>
                      <a:pt x="921" y="2186"/>
                    </a:lnTo>
                    <a:lnTo>
                      <a:pt x="939" y="2212"/>
                    </a:lnTo>
                    <a:cubicBezTo>
                      <a:pt x="908" y="2199"/>
                      <a:pt x="908" y="2195"/>
                      <a:pt x="904" y="2186"/>
                    </a:cubicBezTo>
                    <a:cubicBezTo>
                      <a:pt x="904" y="2182"/>
                      <a:pt x="904" y="2173"/>
                      <a:pt x="873" y="2151"/>
                    </a:cubicBezTo>
                    <a:lnTo>
                      <a:pt x="869" y="2160"/>
                    </a:lnTo>
                    <a:cubicBezTo>
                      <a:pt x="847" y="2138"/>
                      <a:pt x="852" y="2121"/>
                      <a:pt x="826" y="2112"/>
                    </a:cubicBezTo>
                    <a:cubicBezTo>
                      <a:pt x="822" y="2107"/>
                      <a:pt x="822" y="2106"/>
                      <a:pt x="824" y="2106"/>
                    </a:cubicBezTo>
                    <a:cubicBezTo>
                      <a:pt x="828" y="2106"/>
                      <a:pt x="839" y="2111"/>
                      <a:pt x="842" y="2111"/>
                    </a:cubicBezTo>
                    <a:cubicBezTo>
                      <a:pt x="846" y="2111"/>
                      <a:pt x="843" y="2107"/>
                      <a:pt x="826" y="2091"/>
                    </a:cubicBezTo>
                    <a:cubicBezTo>
                      <a:pt x="813" y="2086"/>
                      <a:pt x="791" y="2069"/>
                      <a:pt x="778" y="2056"/>
                    </a:cubicBezTo>
                    <a:cubicBezTo>
                      <a:pt x="776" y="2051"/>
                      <a:pt x="776" y="2049"/>
                      <a:pt x="778" y="2049"/>
                    </a:cubicBezTo>
                    <a:cubicBezTo>
                      <a:pt x="780" y="2049"/>
                      <a:pt x="784" y="2052"/>
                      <a:pt x="788" y="2055"/>
                    </a:cubicBezTo>
                    <a:lnTo>
                      <a:pt x="788" y="2055"/>
                    </a:lnTo>
                    <a:cubicBezTo>
                      <a:pt x="741" y="2004"/>
                      <a:pt x="730" y="2044"/>
                      <a:pt x="691" y="1973"/>
                    </a:cubicBezTo>
                    <a:lnTo>
                      <a:pt x="691" y="1973"/>
                    </a:lnTo>
                    <a:cubicBezTo>
                      <a:pt x="695" y="1976"/>
                      <a:pt x="697" y="1977"/>
                      <a:pt x="698" y="1977"/>
                    </a:cubicBezTo>
                    <a:cubicBezTo>
                      <a:pt x="702" y="1977"/>
                      <a:pt x="701" y="1970"/>
                      <a:pt x="705" y="1970"/>
                    </a:cubicBezTo>
                    <a:cubicBezTo>
                      <a:pt x="709" y="1970"/>
                      <a:pt x="716" y="1975"/>
                      <a:pt x="734" y="1995"/>
                    </a:cubicBezTo>
                    <a:cubicBezTo>
                      <a:pt x="717" y="1969"/>
                      <a:pt x="682" y="1951"/>
                      <a:pt x="669" y="1917"/>
                    </a:cubicBezTo>
                    <a:lnTo>
                      <a:pt x="669" y="1917"/>
                    </a:lnTo>
                    <a:lnTo>
                      <a:pt x="674" y="1943"/>
                    </a:lnTo>
                    <a:cubicBezTo>
                      <a:pt x="665" y="1930"/>
                      <a:pt x="661" y="1917"/>
                      <a:pt x="656" y="1908"/>
                    </a:cubicBezTo>
                    <a:lnTo>
                      <a:pt x="652" y="1917"/>
                    </a:lnTo>
                    <a:cubicBezTo>
                      <a:pt x="639" y="1873"/>
                      <a:pt x="595" y="1856"/>
                      <a:pt x="600" y="1817"/>
                    </a:cubicBezTo>
                    <a:lnTo>
                      <a:pt x="600" y="1817"/>
                    </a:lnTo>
                    <a:cubicBezTo>
                      <a:pt x="599" y="1822"/>
                      <a:pt x="598" y="1824"/>
                      <a:pt x="597" y="1824"/>
                    </a:cubicBezTo>
                    <a:cubicBezTo>
                      <a:pt x="592" y="1824"/>
                      <a:pt x="583" y="1785"/>
                      <a:pt x="569" y="1778"/>
                    </a:cubicBezTo>
                    <a:lnTo>
                      <a:pt x="569" y="1778"/>
                    </a:lnTo>
                    <a:cubicBezTo>
                      <a:pt x="578" y="1812"/>
                      <a:pt x="626" y="1869"/>
                      <a:pt x="613" y="1878"/>
                    </a:cubicBezTo>
                    <a:cubicBezTo>
                      <a:pt x="600" y="1869"/>
                      <a:pt x="600" y="1852"/>
                      <a:pt x="587" y="1838"/>
                    </a:cubicBezTo>
                    <a:lnTo>
                      <a:pt x="587" y="1838"/>
                    </a:lnTo>
                    <a:cubicBezTo>
                      <a:pt x="591" y="1852"/>
                      <a:pt x="595" y="1869"/>
                      <a:pt x="595" y="1873"/>
                    </a:cubicBezTo>
                    <a:cubicBezTo>
                      <a:pt x="556" y="1830"/>
                      <a:pt x="556" y="1791"/>
                      <a:pt x="543" y="1756"/>
                    </a:cubicBezTo>
                    <a:lnTo>
                      <a:pt x="543" y="1756"/>
                    </a:lnTo>
                    <a:lnTo>
                      <a:pt x="569" y="1812"/>
                    </a:lnTo>
                    <a:cubicBezTo>
                      <a:pt x="582" y="1799"/>
                      <a:pt x="561" y="1786"/>
                      <a:pt x="561" y="1765"/>
                    </a:cubicBezTo>
                    <a:cubicBezTo>
                      <a:pt x="539" y="1743"/>
                      <a:pt x="539" y="1717"/>
                      <a:pt x="521" y="1695"/>
                    </a:cubicBezTo>
                    <a:lnTo>
                      <a:pt x="521" y="1695"/>
                    </a:lnTo>
                    <a:cubicBezTo>
                      <a:pt x="524" y="1700"/>
                      <a:pt x="524" y="1702"/>
                      <a:pt x="524" y="1704"/>
                    </a:cubicBezTo>
                    <a:lnTo>
                      <a:pt x="524" y="1704"/>
                    </a:lnTo>
                    <a:cubicBezTo>
                      <a:pt x="494" y="1651"/>
                      <a:pt x="465" y="1642"/>
                      <a:pt x="452" y="1621"/>
                    </a:cubicBezTo>
                    <a:cubicBezTo>
                      <a:pt x="440" y="1602"/>
                      <a:pt x="429" y="1558"/>
                      <a:pt x="436" y="1558"/>
                    </a:cubicBezTo>
                    <a:cubicBezTo>
                      <a:pt x="436" y="1558"/>
                      <a:pt x="437" y="1559"/>
                      <a:pt x="439" y="1560"/>
                    </a:cubicBezTo>
                    <a:cubicBezTo>
                      <a:pt x="439" y="1559"/>
                      <a:pt x="438" y="1558"/>
                      <a:pt x="439" y="1558"/>
                    </a:cubicBezTo>
                    <a:lnTo>
                      <a:pt x="439" y="1558"/>
                    </a:lnTo>
                    <a:cubicBezTo>
                      <a:pt x="440" y="1558"/>
                      <a:pt x="462" y="1611"/>
                      <a:pt x="473" y="1611"/>
                    </a:cubicBezTo>
                    <a:cubicBezTo>
                      <a:pt x="475" y="1611"/>
                      <a:pt x="477" y="1607"/>
                      <a:pt x="478" y="1600"/>
                    </a:cubicBezTo>
                    <a:cubicBezTo>
                      <a:pt x="435" y="1578"/>
                      <a:pt x="452" y="1526"/>
                      <a:pt x="404" y="1456"/>
                    </a:cubicBezTo>
                    <a:lnTo>
                      <a:pt x="404" y="1456"/>
                    </a:lnTo>
                    <a:cubicBezTo>
                      <a:pt x="405" y="1466"/>
                      <a:pt x="404" y="1469"/>
                      <a:pt x="402" y="1469"/>
                    </a:cubicBezTo>
                    <a:cubicBezTo>
                      <a:pt x="399" y="1469"/>
                      <a:pt x="393" y="1461"/>
                      <a:pt x="390" y="1461"/>
                    </a:cubicBezTo>
                    <a:cubicBezTo>
                      <a:pt x="389" y="1461"/>
                      <a:pt x="389" y="1464"/>
                      <a:pt x="391" y="1474"/>
                    </a:cubicBezTo>
                    <a:cubicBezTo>
                      <a:pt x="374" y="1434"/>
                      <a:pt x="378" y="1434"/>
                      <a:pt x="378" y="1413"/>
                    </a:cubicBezTo>
                    <a:lnTo>
                      <a:pt x="365" y="1404"/>
                    </a:lnTo>
                    <a:cubicBezTo>
                      <a:pt x="365" y="1352"/>
                      <a:pt x="378" y="1387"/>
                      <a:pt x="361" y="1308"/>
                    </a:cubicBezTo>
                    <a:cubicBezTo>
                      <a:pt x="361" y="1315"/>
                      <a:pt x="360" y="1318"/>
                      <a:pt x="358" y="1318"/>
                    </a:cubicBezTo>
                    <a:cubicBezTo>
                      <a:pt x="353" y="1318"/>
                      <a:pt x="344" y="1299"/>
                      <a:pt x="341" y="1299"/>
                    </a:cubicBezTo>
                    <a:cubicBezTo>
                      <a:pt x="340" y="1299"/>
                      <a:pt x="339" y="1300"/>
                      <a:pt x="339" y="1304"/>
                    </a:cubicBezTo>
                    <a:cubicBezTo>
                      <a:pt x="330" y="1282"/>
                      <a:pt x="326" y="1265"/>
                      <a:pt x="326" y="1248"/>
                    </a:cubicBezTo>
                    <a:lnTo>
                      <a:pt x="326" y="1252"/>
                    </a:lnTo>
                    <a:cubicBezTo>
                      <a:pt x="304" y="1174"/>
                      <a:pt x="296" y="1191"/>
                      <a:pt x="282" y="1117"/>
                    </a:cubicBezTo>
                    <a:lnTo>
                      <a:pt x="282" y="1117"/>
                    </a:lnTo>
                    <a:lnTo>
                      <a:pt x="291" y="1122"/>
                    </a:lnTo>
                    <a:cubicBezTo>
                      <a:pt x="274" y="1030"/>
                      <a:pt x="235" y="913"/>
                      <a:pt x="217" y="817"/>
                    </a:cubicBezTo>
                    <a:lnTo>
                      <a:pt x="217" y="817"/>
                    </a:lnTo>
                    <a:lnTo>
                      <a:pt x="230" y="847"/>
                    </a:lnTo>
                    <a:lnTo>
                      <a:pt x="230" y="847"/>
                    </a:lnTo>
                    <a:cubicBezTo>
                      <a:pt x="226" y="836"/>
                      <a:pt x="221" y="782"/>
                      <a:pt x="209" y="752"/>
                    </a:cubicBezTo>
                    <a:lnTo>
                      <a:pt x="209" y="752"/>
                    </a:lnTo>
                    <a:cubicBezTo>
                      <a:pt x="209" y="761"/>
                      <a:pt x="209" y="770"/>
                      <a:pt x="213" y="778"/>
                    </a:cubicBezTo>
                    <a:cubicBezTo>
                      <a:pt x="209" y="778"/>
                      <a:pt x="196" y="765"/>
                      <a:pt x="191" y="744"/>
                    </a:cubicBezTo>
                    <a:lnTo>
                      <a:pt x="196" y="735"/>
                    </a:lnTo>
                    <a:lnTo>
                      <a:pt x="187" y="726"/>
                    </a:lnTo>
                    <a:cubicBezTo>
                      <a:pt x="185" y="714"/>
                      <a:pt x="186" y="712"/>
                      <a:pt x="188" y="712"/>
                    </a:cubicBezTo>
                    <a:cubicBezTo>
                      <a:pt x="190" y="712"/>
                      <a:pt x="192" y="713"/>
                      <a:pt x="194" y="713"/>
                    </a:cubicBezTo>
                    <a:cubicBezTo>
                      <a:pt x="196" y="713"/>
                      <a:pt x="197" y="710"/>
                      <a:pt x="196" y="696"/>
                    </a:cubicBezTo>
                    <a:cubicBezTo>
                      <a:pt x="170" y="683"/>
                      <a:pt x="161" y="544"/>
                      <a:pt x="135" y="518"/>
                    </a:cubicBezTo>
                    <a:cubicBezTo>
                      <a:pt x="136" y="514"/>
                      <a:pt x="138" y="513"/>
                      <a:pt x="139" y="513"/>
                    </a:cubicBezTo>
                    <a:cubicBezTo>
                      <a:pt x="147" y="513"/>
                      <a:pt x="152" y="563"/>
                      <a:pt x="157" y="563"/>
                    </a:cubicBezTo>
                    <a:cubicBezTo>
                      <a:pt x="158" y="563"/>
                      <a:pt x="160" y="561"/>
                      <a:pt x="161" y="557"/>
                    </a:cubicBezTo>
                    <a:cubicBezTo>
                      <a:pt x="156" y="544"/>
                      <a:pt x="152" y="539"/>
                      <a:pt x="148" y="518"/>
                    </a:cubicBezTo>
                    <a:lnTo>
                      <a:pt x="148" y="518"/>
                    </a:lnTo>
                    <a:lnTo>
                      <a:pt x="156" y="526"/>
                    </a:lnTo>
                    <a:cubicBezTo>
                      <a:pt x="135" y="418"/>
                      <a:pt x="117" y="379"/>
                      <a:pt x="109" y="279"/>
                    </a:cubicBezTo>
                    <a:lnTo>
                      <a:pt x="104" y="283"/>
                    </a:lnTo>
                    <a:cubicBezTo>
                      <a:pt x="96" y="248"/>
                      <a:pt x="96" y="231"/>
                      <a:pt x="104" y="213"/>
                    </a:cubicBezTo>
                    <a:cubicBezTo>
                      <a:pt x="104" y="213"/>
                      <a:pt x="104" y="213"/>
                      <a:pt x="103" y="213"/>
                    </a:cubicBezTo>
                    <a:cubicBezTo>
                      <a:pt x="101" y="213"/>
                      <a:pt x="100" y="226"/>
                      <a:pt x="96" y="226"/>
                    </a:cubicBezTo>
                    <a:cubicBezTo>
                      <a:pt x="94" y="226"/>
                      <a:pt x="93" y="225"/>
                      <a:pt x="91" y="222"/>
                    </a:cubicBezTo>
                    <a:cubicBezTo>
                      <a:pt x="109" y="157"/>
                      <a:pt x="61" y="100"/>
                      <a:pt x="74" y="61"/>
                    </a:cubicBezTo>
                    <a:lnTo>
                      <a:pt x="74" y="61"/>
                    </a:lnTo>
                    <a:cubicBezTo>
                      <a:pt x="73" y="62"/>
                      <a:pt x="72" y="62"/>
                      <a:pt x="71" y="62"/>
                    </a:cubicBezTo>
                    <a:cubicBezTo>
                      <a:pt x="53" y="62"/>
                      <a:pt x="34" y="14"/>
                      <a:pt x="21" y="14"/>
                    </a:cubicBezTo>
                    <a:cubicBezTo>
                      <a:pt x="18" y="14"/>
                      <a:pt x="15" y="16"/>
                      <a:pt x="13" y="22"/>
                    </a:cubicBez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4030225" y="3935575"/>
                <a:ext cx="25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5" y="8"/>
                      <a:pt x="9" y="8"/>
                      <a:pt x="9" y="8"/>
                    </a:cubicBezTo>
                    <a:cubicBezTo>
                      <a:pt x="7" y="3"/>
                      <a:pt x="4" y="0"/>
                      <a:pt x="2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>
                <a:off x="4013400" y="3959425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4" y="1"/>
                    </a:move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4056725" y="3957925"/>
                <a:ext cx="35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0"/>
                    </a:moveTo>
                    <a:cubicBezTo>
                      <a:pt x="5" y="4"/>
                      <a:pt x="1" y="9"/>
                      <a:pt x="1" y="13"/>
                    </a:cubicBezTo>
                    <a:cubicBezTo>
                      <a:pt x="5" y="9"/>
                      <a:pt x="9" y="4"/>
                      <a:pt x="14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4067600" y="3936300"/>
                <a:ext cx="2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" h="31" extrusionOk="0">
                    <a:moveTo>
                      <a:pt x="9" y="0"/>
                    </a:moveTo>
                    <a:lnTo>
                      <a:pt x="9" y="3"/>
                    </a:lnTo>
                    <a:lnTo>
                      <a:pt x="9" y="3"/>
                    </a:lnTo>
                    <a:cubicBezTo>
                      <a:pt x="9" y="2"/>
                      <a:pt x="9" y="2"/>
                      <a:pt x="9" y="0"/>
                    </a:cubicBezTo>
                    <a:close/>
                    <a:moveTo>
                      <a:pt x="9" y="3"/>
                    </a:moveTo>
                    <a:cubicBezTo>
                      <a:pt x="8" y="5"/>
                      <a:pt x="6" y="6"/>
                      <a:pt x="5" y="6"/>
                    </a:cubicBezTo>
                    <a:cubicBezTo>
                      <a:pt x="2" y="6"/>
                      <a:pt x="0" y="5"/>
                      <a:pt x="0" y="5"/>
                    </a:cubicBezTo>
                    <a:lnTo>
                      <a:pt x="0" y="5"/>
                    </a:lnTo>
                    <a:cubicBezTo>
                      <a:pt x="5" y="9"/>
                      <a:pt x="5" y="18"/>
                      <a:pt x="5" y="31"/>
                    </a:cubicBezTo>
                    <a:lnTo>
                      <a:pt x="9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4066175" y="3929225"/>
                <a:ext cx="1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6" h="27" extrusionOk="0">
                    <a:moveTo>
                      <a:pt x="1" y="1"/>
                    </a:moveTo>
                    <a:cubicBezTo>
                      <a:pt x="1" y="5"/>
                      <a:pt x="1" y="14"/>
                      <a:pt x="1" y="18"/>
                    </a:cubicBezTo>
                    <a:cubicBezTo>
                      <a:pt x="2" y="24"/>
                      <a:pt x="3" y="27"/>
                      <a:pt x="4" y="27"/>
                    </a:cubicBezTo>
                    <a:cubicBezTo>
                      <a:pt x="5" y="27"/>
                      <a:pt x="5" y="17"/>
                      <a:pt x="5" y="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4066725" y="3934450"/>
                <a:ext cx="45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18" h="44" extrusionOk="0">
                    <a:moveTo>
                      <a:pt x="5" y="1"/>
                    </a:moveTo>
                    <a:cubicBezTo>
                      <a:pt x="5" y="22"/>
                      <a:pt x="0" y="44"/>
                      <a:pt x="9" y="44"/>
                    </a:cubicBezTo>
                    <a:cubicBezTo>
                      <a:pt x="13" y="24"/>
                      <a:pt x="17" y="4"/>
                      <a:pt x="8" y="4"/>
                    </a:cubicBezTo>
                    <a:cubicBezTo>
                      <a:pt x="7" y="4"/>
                      <a:pt x="6" y="5"/>
                      <a:pt x="5" y="5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4066825" y="3933875"/>
                <a:ext cx="1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5" h="20" extrusionOk="0">
                    <a:moveTo>
                      <a:pt x="2" y="1"/>
                    </a:moveTo>
                    <a:cubicBezTo>
                      <a:pt x="2" y="1"/>
                      <a:pt x="1" y="1"/>
                      <a:pt x="1" y="2"/>
                    </a:cubicBezTo>
                    <a:cubicBezTo>
                      <a:pt x="1" y="6"/>
                      <a:pt x="1" y="15"/>
                      <a:pt x="1" y="19"/>
                    </a:cubicBezTo>
                    <a:cubicBezTo>
                      <a:pt x="1" y="12"/>
                      <a:pt x="4" y="1"/>
                      <a:pt x="2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4067200" y="3940925"/>
                <a:ext cx="4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4" extrusionOk="0">
                    <a:moveTo>
                      <a:pt x="14" y="1"/>
                    </a:moveTo>
                    <a:cubicBezTo>
                      <a:pt x="14" y="1"/>
                      <a:pt x="13" y="1"/>
                      <a:pt x="12" y="2"/>
                    </a:cubicBezTo>
                    <a:cubicBezTo>
                      <a:pt x="16" y="7"/>
                      <a:pt x="3" y="2"/>
                      <a:pt x="3" y="11"/>
                    </a:cubicBezTo>
                    <a:cubicBezTo>
                      <a:pt x="1" y="28"/>
                      <a:pt x="1" y="34"/>
                      <a:pt x="3" y="34"/>
                    </a:cubicBezTo>
                    <a:cubicBezTo>
                      <a:pt x="7" y="34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4066175" y="3935100"/>
                <a:ext cx="3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23" extrusionOk="0">
                    <a:moveTo>
                      <a:pt x="1" y="1"/>
                    </a:moveTo>
                    <a:lnTo>
                      <a:pt x="5" y="22"/>
                    </a:lnTo>
                    <a:lnTo>
                      <a:pt x="14" y="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4066300" y="3938250"/>
                <a:ext cx="1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45" extrusionOk="0">
                    <a:moveTo>
                      <a:pt x="4" y="1"/>
                    </a:moveTo>
                    <a:lnTo>
                      <a:pt x="4" y="1"/>
                    </a:lnTo>
                    <a:cubicBezTo>
                      <a:pt x="4" y="9"/>
                      <a:pt x="0" y="14"/>
                      <a:pt x="0" y="14"/>
                    </a:cubicBezTo>
                    <a:cubicBezTo>
                      <a:pt x="0" y="21"/>
                      <a:pt x="0" y="33"/>
                      <a:pt x="0" y="44"/>
                    </a:cubicBezTo>
                    <a:cubicBezTo>
                      <a:pt x="0" y="44"/>
                      <a:pt x="1" y="45"/>
                      <a:pt x="1" y="45"/>
                    </a:cubicBezTo>
                    <a:cubicBezTo>
                      <a:pt x="4" y="45"/>
                      <a:pt x="4" y="21"/>
                      <a:pt x="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4066400" y="3937600"/>
                <a:ext cx="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5" h="31" extrusionOk="0">
                    <a:moveTo>
                      <a:pt x="5" y="1"/>
                    </a:moveTo>
                    <a:lnTo>
                      <a:pt x="5" y="1"/>
                    </a:lnTo>
                    <a:cubicBezTo>
                      <a:pt x="0" y="9"/>
                      <a:pt x="0" y="18"/>
                      <a:pt x="0" y="31"/>
                    </a:cubicBezTo>
                    <a:cubicBezTo>
                      <a:pt x="0" y="22"/>
                      <a:pt x="5" y="9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4066175" y="393630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0"/>
                    </a:moveTo>
                    <a:lnTo>
                      <a:pt x="1" y="13"/>
                    </a:lnTo>
                    <a:lnTo>
                      <a:pt x="1" y="35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4064375" y="3948550"/>
                <a:ext cx="5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7" extrusionOk="0">
                    <a:moveTo>
                      <a:pt x="20" y="1"/>
                    </a:moveTo>
                    <a:cubicBezTo>
                      <a:pt x="19" y="1"/>
                      <a:pt x="15" y="11"/>
                      <a:pt x="8" y="14"/>
                    </a:cubicBezTo>
                    <a:cubicBezTo>
                      <a:pt x="4" y="26"/>
                      <a:pt x="0" y="37"/>
                      <a:pt x="5" y="37"/>
                    </a:cubicBezTo>
                    <a:cubicBezTo>
                      <a:pt x="5" y="37"/>
                      <a:pt x="6" y="37"/>
                      <a:pt x="8" y="36"/>
                    </a:cubicBezTo>
                    <a:cubicBezTo>
                      <a:pt x="12" y="23"/>
                      <a:pt x="16" y="14"/>
                      <a:pt x="21" y="1"/>
                    </a:cubicBezTo>
                    <a:cubicBezTo>
                      <a:pt x="21" y="1"/>
                      <a:pt x="21" y="1"/>
                      <a:pt x="2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4064650" y="3945650"/>
                <a:ext cx="3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8" extrusionOk="0">
                    <a:moveTo>
                      <a:pt x="10" y="0"/>
                    </a:moveTo>
                    <a:lnTo>
                      <a:pt x="1" y="17"/>
                    </a:lnTo>
                    <a:lnTo>
                      <a:pt x="14" y="17"/>
                    </a:lnTo>
                    <a:cubicBezTo>
                      <a:pt x="10" y="13"/>
                      <a:pt x="10" y="13"/>
                      <a:pt x="10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4063725" y="3947875"/>
                <a:ext cx="450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9" extrusionOk="0">
                    <a:moveTo>
                      <a:pt x="17" y="0"/>
                    </a:moveTo>
                    <a:cubicBezTo>
                      <a:pt x="15" y="0"/>
                      <a:pt x="10" y="17"/>
                      <a:pt x="7" y="20"/>
                    </a:cubicBezTo>
                    <a:cubicBezTo>
                      <a:pt x="2" y="34"/>
                      <a:pt x="0" y="39"/>
                      <a:pt x="1" y="39"/>
                    </a:cubicBezTo>
                    <a:cubicBezTo>
                      <a:pt x="2" y="39"/>
                      <a:pt x="13" y="18"/>
                      <a:pt x="16" y="15"/>
                    </a:cubicBezTo>
                    <a:cubicBezTo>
                      <a:pt x="18" y="4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4056300" y="3959225"/>
                <a:ext cx="4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lnTo>
                      <a:pt x="0" y="5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044250" y="3957375"/>
                <a:ext cx="147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29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5"/>
                      <a:pt x="13" y="9"/>
                      <a:pt x="35" y="26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9" y="24"/>
                      <a:pt x="52" y="29"/>
                      <a:pt x="57" y="29"/>
                    </a:cubicBezTo>
                    <a:cubicBezTo>
                      <a:pt x="58" y="29"/>
                      <a:pt x="58" y="28"/>
                      <a:pt x="57" y="26"/>
                    </a:cubicBezTo>
                    <a:cubicBezTo>
                      <a:pt x="22" y="13"/>
                      <a:pt x="57" y="13"/>
                      <a:pt x="17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045100" y="3958025"/>
                <a:ext cx="350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0" extrusionOk="0">
                    <a:moveTo>
                      <a:pt x="1" y="0"/>
                    </a:moveTo>
                    <a:cubicBezTo>
                      <a:pt x="5" y="0"/>
                      <a:pt x="5" y="5"/>
                      <a:pt x="14" y="9"/>
                    </a:cubicBezTo>
                    <a:cubicBezTo>
                      <a:pt x="9" y="5"/>
                      <a:pt x="5" y="0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3978950" y="3903925"/>
                <a:ext cx="2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27" extrusionOk="0">
                    <a:moveTo>
                      <a:pt x="1" y="1"/>
                    </a:moveTo>
                    <a:lnTo>
                      <a:pt x="9" y="27"/>
                    </a:lnTo>
                    <a:lnTo>
                      <a:pt x="9" y="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3979075" y="3902525"/>
                <a:ext cx="3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27" extrusionOk="0">
                    <a:moveTo>
                      <a:pt x="13" y="0"/>
                    </a:moveTo>
                    <a:lnTo>
                      <a:pt x="0" y="22"/>
                    </a:lnTo>
                    <a:lnTo>
                      <a:pt x="13" y="26"/>
                    </a:lnTo>
                    <a:cubicBezTo>
                      <a:pt x="13" y="22"/>
                      <a:pt x="13" y="9"/>
                      <a:pt x="13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4025125" y="3941500"/>
                <a:ext cx="1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5" h="28" extrusionOk="0">
                    <a:moveTo>
                      <a:pt x="0" y="1"/>
                    </a:moveTo>
                    <a:lnTo>
                      <a:pt x="0" y="27"/>
                    </a:lnTo>
                    <a:cubicBezTo>
                      <a:pt x="5" y="10"/>
                      <a:pt x="5" y="5"/>
                      <a:pt x="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4022525" y="3950200"/>
                <a:ext cx="2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8" extrusionOk="0">
                    <a:moveTo>
                      <a:pt x="4" y="1"/>
                    </a:moveTo>
                    <a:lnTo>
                      <a:pt x="0" y="9"/>
                    </a:lnTo>
                    <a:lnTo>
                      <a:pt x="9" y="18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4017625" y="3955525"/>
                <a:ext cx="77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28" y="2"/>
                      <a:pt x="26" y="4"/>
                      <a:pt x="24" y="6"/>
                    </a:cubicBezTo>
                    <a:lnTo>
                      <a:pt x="24" y="6"/>
                    </a:lnTo>
                    <a:cubicBezTo>
                      <a:pt x="27" y="4"/>
                      <a:pt x="29" y="2"/>
                      <a:pt x="31" y="0"/>
                    </a:cubicBezTo>
                    <a:close/>
                    <a:moveTo>
                      <a:pt x="24" y="6"/>
                    </a:moveTo>
                    <a:cubicBezTo>
                      <a:pt x="17" y="13"/>
                      <a:pt x="7" y="20"/>
                      <a:pt x="1" y="27"/>
                    </a:cubicBezTo>
                    <a:cubicBezTo>
                      <a:pt x="2" y="29"/>
                      <a:pt x="4" y="31"/>
                      <a:pt x="5" y="31"/>
                    </a:cubicBezTo>
                    <a:cubicBezTo>
                      <a:pt x="9" y="31"/>
                      <a:pt x="13" y="18"/>
                      <a:pt x="24" y="6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4018375" y="3969325"/>
                <a:ext cx="5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8" extrusionOk="0">
                    <a:moveTo>
                      <a:pt x="110" y="0"/>
                    </a:moveTo>
                    <a:cubicBezTo>
                      <a:pt x="92" y="0"/>
                      <a:pt x="79" y="0"/>
                      <a:pt x="66" y="9"/>
                    </a:cubicBezTo>
                    <a:cubicBezTo>
                      <a:pt x="53" y="13"/>
                      <a:pt x="44" y="22"/>
                      <a:pt x="31" y="31"/>
                    </a:cubicBezTo>
                    <a:cubicBezTo>
                      <a:pt x="23" y="39"/>
                      <a:pt x="14" y="52"/>
                      <a:pt x="10" y="65"/>
                    </a:cubicBezTo>
                    <a:cubicBezTo>
                      <a:pt x="5" y="74"/>
                      <a:pt x="1" y="92"/>
                      <a:pt x="1" y="105"/>
                    </a:cubicBezTo>
                    <a:lnTo>
                      <a:pt x="1" y="113"/>
                    </a:lnTo>
                    <a:cubicBezTo>
                      <a:pt x="1" y="131"/>
                      <a:pt x="5" y="148"/>
                      <a:pt x="18" y="165"/>
                    </a:cubicBezTo>
                    <a:cubicBezTo>
                      <a:pt x="23" y="170"/>
                      <a:pt x="27" y="178"/>
                      <a:pt x="36" y="187"/>
                    </a:cubicBezTo>
                    <a:cubicBezTo>
                      <a:pt x="49" y="200"/>
                      <a:pt x="62" y="209"/>
                      <a:pt x="79" y="213"/>
                    </a:cubicBezTo>
                    <a:cubicBezTo>
                      <a:pt x="88" y="213"/>
                      <a:pt x="101" y="213"/>
                      <a:pt x="110" y="218"/>
                    </a:cubicBezTo>
                    <a:cubicBezTo>
                      <a:pt x="123" y="218"/>
                      <a:pt x="136" y="213"/>
                      <a:pt x="149" y="209"/>
                    </a:cubicBezTo>
                    <a:cubicBezTo>
                      <a:pt x="162" y="205"/>
                      <a:pt x="175" y="196"/>
                      <a:pt x="183" y="187"/>
                    </a:cubicBezTo>
                    <a:cubicBezTo>
                      <a:pt x="192" y="174"/>
                      <a:pt x="201" y="165"/>
                      <a:pt x="205" y="152"/>
                    </a:cubicBezTo>
                    <a:cubicBezTo>
                      <a:pt x="214" y="139"/>
                      <a:pt x="214" y="126"/>
                      <a:pt x="214" y="113"/>
                    </a:cubicBezTo>
                    <a:lnTo>
                      <a:pt x="214" y="105"/>
                    </a:lnTo>
                    <a:cubicBezTo>
                      <a:pt x="214" y="83"/>
                      <a:pt x="209" y="65"/>
                      <a:pt x="201" y="52"/>
                    </a:cubicBezTo>
                    <a:cubicBezTo>
                      <a:pt x="192" y="44"/>
                      <a:pt x="188" y="35"/>
                      <a:pt x="183" y="31"/>
                    </a:cubicBezTo>
                    <a:cubicBezTo>
                      <a:pt x="170" y="18"/>
                      <a:pt x="153" y="9"/>
                      <a:pt x="136" y="5"/>
                    </a:cubicBezTo>
                    <a:cubicBezTo>
                      <a:pt x="127" y="0"/>
                      <a:pt x="118" y="0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3944400" y="4039925"/>
                <a:ext cx="32075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4203" extrusionOk="0">
                    <a:moveTo>
                      <a:pt x="1231" y="1"/>
                    </a:moveTo>
                    <a:cubicBezTo>
                      <a:pt x="1231" y="1"/>
                      <a:pt x="870" y="1626"/>
                      <a:pt x="531" y="2677"/>
                    </a:cubicBezTo>
                    <a:cubicBezTo>
                      <a:pt x="192" y="3729"/>
                      <a:pt x="1" y="4163"/>
                      <a:pt x="1" y="4163"/>
                    </a:cubicBezTo>
                    <a:lnTo>
                      <a:pt x="79" y="4202"/>
                    </a:lnTo>
                    <a:cubicBezTo>
                      <a:pt x="79" y="4202"/>
                      <a:pt x="648" y="2686"/>
                      <a:pt x="761" y="2260"/>
                    </a:cubicBezTo>
                    <a:cubicBezTo>
                      <a:pt x="874" y="1834"/>
                      <a:pt x="1283" y="18"/>
                      <a:pt x="1283" y="18"/>
                    </a:cubicBezTo>
                    <a:lnTo>
                      <a:pt x="1231" y="1"/>
                    </a:ln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3961900" y="4044375"/>
                <a:ext cx="28700" cy="103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4155" extrusionOk="0">
                    <a:moveTo>
                      <a:pt x="1091" y="1"/>
                    </a:moveTo>
                    <a:cubicBezTo>
                      <a:pt x="1091" y="1"/>
                      <a:pt x="757" y="1678"/>
                      <a:pt x="604" y="2321"/>
                    </a:cubicBezTo>
                    <a:cubicBezTo>
                      <a:pt x="448" y="2960"/>
                      <a:pt x="1" y="4120"/>
                      <a:pt x="1" y="4120"/>
                    </a:cubicBezTo>
                    <a:lnTo>
                      <a:pt x="79" y="4155"/>
                    </a:lnTo>
                    <a:cubicBezTo>
                      <a:pt x="79" y="4155"/>
                      <a:pt x="209" y="3872"/>
                      <a:pt x="492" y="2973"/>
                    </a:cubicBezTo>
                    <a:cubicBezTo>
                      <a:pt x="774" y="2073"/>
                      <a:pt x="1148" y="5"/>
                      <a:pt x="1148" y="5"/>
                    </a:cubicBezTo>
                    <a:lnTo>
                      <a:pt x="1091" y="1"/>
                    </a:ln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3978200" y="4049375"/>
                <a:ext cx="27725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4129" extrusionOk="0">
                    <a:moveTo>
                      <a:pt x="1060" y="1"/>
                    </a:moveTo>
                    <a:cubicBezTo>
                      <a:pt x="1060" y="1"/>
                      <a:pt x="726" y="1930"/>
                      <a:pt x="426" y="2899"/>
                    </a:cubicBezTo>
                    <a:cubicBezTo>
                      <a:pt x="126" y="3868"/>
                      <a:pt x="0" y="4098"/>
                      <a:pt x="0" y="4098"/>
                    </a:cubicBezTo>
                    <a:lnTo>
                      <a:pt x="83" y="4128"/>
                    </a:lnTo>
                    <a:cubicBezTo>
                      <a:pt x="83" y="4128"/>
                      <a:pt x="404" y="3398"/>
                      <a:pt x="617" y="2508"/>
                    </a:cubicBezTo>
                    <a:cubicBezTo>
                      <a:pt x="835" y="1617"/>
                      <a:pt x="1108" y="5"/>
                      <a:pt x="1108" y="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4051725" y="4047850"/>
                <a:ext cx="46750" cy="1075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4303" extrusionOk="0">
                    <a:moveTo>
                      <a:pt x="70" y="1"/>
                    </a:moveTo>
                    <a:lnTo>
                      <a:pt x="1" y="35"/>
                    </a:lnTo>
                    <a:cubicBezTo>
                      <a:pt x="1" y="35"/>
                      <a:pt x="753" y="2134"/>
                      <a:pt x="1152" y="2990"/>
                    </a:cubicBezTo>
                    <a:cubicBezTo>
                      <a:pt x="1548" y="3846"/>
                      <a:pt x="1808" y="4302"/>
                      <a:pt x="1808" y="4302"/>
                    </a:cubicBezTo>
                    <a:lnTo>
                      <a:pt x="1869" y="4263"/>
                    </a:lnTo>
                    <a:cubicBezTo>
                      <a:pt x="1869" y="4263"/>
                      <a:pt x="1452" y="3520"/>
                      <a:pt x="1113" y="2734"/>
                    </a:cubicBezTo>
                    <a:cubicBezTo>
                      <a:pt x="774" y="1947"/>
                      <a:pt x="70" y="1"/>
                      <a:pt x="70" y="1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4067800" y="4044825"/>
                <a:ext cx="45875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4163" extrusionOk="0">
                    <a:moveTo>
                      <a:pt x="62" y="0"/>
                    </a:moveTo>
                    <a:lnTo>
                      <a:pt x="5" y="13"/>
                    </a:lnTo>
                    <a:lnTo>
                      <a:pt x="1" y="13"/>
                    </a:lnTo>
                    <a:cubicBezTo>
                      <a:pt x="1" y="13"/>
                      <a:pt x="496" y="1434"/>
                      <a:pt x="970" y="2429"/>
                    </a:cubicBezTo>
                    <a:cubicBezTo>
                      <a:pt x="1448" y="3420"/>
                      <a:pt x="1774" y="4163"/>
                      <a:pt x="1774" y="4163"/>
                    </a:cubicBezTo>
                    <a:lnTo>
                      <a:pt x="1835" y="4141"/>
                    </a:lnTo>
                    <a:cubicBezTo>
                      <a:pt x="1835" y="4141"/>
                      <a:pt x="1204" y="2790"/>
                      <a:pt x="1018" y="2381"/>
                    </a:cubicBezTo>
                    <a:cubicBezTo>
                      <a:pt x="831" y="1977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4083450" y="4042100"/>
                <a:ext cx="4695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4059" extrusionOk="0">
                    <a:moveTo>
                      <a:pt x="61" y="0"/>
                    </a:moveTo>
                    <a:lnTo>
                      <a:pt x="1" y="27"/>
                    </a:lnTo>
                    <a:cubicBezTo>
                      <a:pt x="1" y="27"/>
                      <a:pt x="830" y="2069"/>
                      <a:pt x="1222" y="2838"/>
                    </a:cubicBezTo>
                    <a:cubicBezTo>
                      <a:pt x="1613" y="3602"/>
                      <a:pt x="1821" y="4059"/>
                      <a:pt x="1821" y="4059"/>
                    </a:cubicBezTo>
                    <a:lnTo>
                      <a:pt x="1878" y="4037"/>
                    </a:lnTo>
                    <a:cubicBezTo>
                      <a:pt x="1878" y="4037"/>
                      <a:pt x="1300" y="2872"/>
                      <a:pt x="1178" y="2616"/>
                    </a:cubicBezTo>
                    <a:cubicBezTo>
                      <a:pt x="1052" y="2355"/>
                      <a:pt x="361" y="704"/>
                      <a:pt x="261" y="491"/>
                    </a:cubicBezTo>
                    <a:cubicBezTo>
                      <a:pt x="166" y="279"/>
                      <a:pt x="61" y="0"/>
                      <a:pt x="61" y="0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4084650" y="4160175"/>
                <a:ext cx="203800" cy="280825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1233" extrusionOk="0">
                    <a:moveTo>
                      <a:pt x="3768" y="0"/>
                    </a:moveTo>
                    <a:lnTo>
                      <a:pt x="0" y="1369"/>
                    </a:lnTo>
                    <a:cubicBezTo>
                      <a:pt x="0" y="1369"/>
                      <a:pt x="1134" y="5106"/>
                      <a:pt x="2434" y="7656"/>
                    </a:cubicBezTo>
                    <a:cubicBezTo>
                      <a:pt x="3715" y="10175"/>
                      <a:pt x="4966" y="11233"/>
                      <a:pt x="6371" y="11233"/>
                    </a:cubicBezTo>
                    <a:cubicBezTo>
                      <a:pt x="6391" y="11233"/>
                      <a:pt x="6411" y="11233"/>
                      <a:pt x="6431" y="11232"/>
                    </a:cubicBezTo>
                    <a:cubicBezTo>
                      <a:pt x="7861" y="11202"/>
                      <a:pt x="8152" y="9829"/>
                      <a:pt x="8152" y="9829"/>
                    </a:cubicBezTo>
                    <a:lnTo>
                      <a:pt x="3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3802875" y="4158550"/>
                <a:ext cx="1894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11148" extrusionOk="0">
                    <a:moveTo>
                      <a:pt x="3594" y="0"/>
                    </a:moveTo>
                    <a:cubicBezTo>
                      <a:pt x="3594" y="0"/>
                      <a:pt x="2164" y="3750"/>
                      <a:pt x="1512" y="5423"/>
                    </a:cubicBezTo>
                    <a:cubicBezTo>
                      <a:pt x="865" y="7100"/>
                      <a:pt x="0" y="10320"/>
                      <a:pt x="0" y="10320"/>
                    </a:cubicBezTo>
                    <a:cubicBezTo>
                      <a:pt x="387" y="10845"/>
                      <a:pt x="735" y="11024"/>
                      <a:pt x="735" y="11024"/>
                    </a:cubicBezTo>
                    <a:cubicBezTo>
                      <a:pt x="1042" y="11104"/>
                      <a:pt x="1317" y="11148"/>
                      <a:pt x="1575" y="11148"/>
                    </a:cubicBezTo>
                    <a:cubicBezTo>
                      <a:pt x="2447" y="11148"/>
                      <a:pt x="3128" y="10650"/>
                      <a:pt x="4198" y="9390"/>
                    </a:cubicBezTo>
                    <a:cubicBezTo>
                      <a:pt x="5584" y="7760"/>
                      <a:pt x="7578" y="1499"/>
                      <a:pt x="7578" y="1499"/>
                    </a:cubicBezTo>
                    <a:lnTo>
                      <a:pt x="35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4026100" y="4005600"/>
                <a:ext cx="6325" cy="17175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870" extrusionOk="0">
                    <a:moveTo>
                      <a:pt x="0" y="1"/>
                    </a:moveTo>
                    <a:lnTo>
                      <a:pt x="131" y="6857"/>
                    </a:lnTo>
                    <a:lnTo>
                      <a:pt x="252" y="6870"/>
                    </a:lnTo>
                    <a:lnTo>
                      <a:pt x="135" y="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4062275" y="3870575"/>
                <a:ext cx="30875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23" extrusionOk="0">
                    <a:moveTo>
                      <a:pt x="579" y="0"/>
                    </a:moveTo>
                    <a:cubicBezTo>
                      <a:pt x="174" y="0"/>
                      <a:pt x="0" y="248"/>
                      <a:pt x="0" y="248"/>
                    </a:cubicBezTo>
                    <a:lnTo>
                      <a:pt x="18" y="1043"/>
                    </a:lnTo>
                    <a:cubicBezTo>
                      <a:pt x="69" y="1088"/>
                      <a:pt x="173" y="1122"/>
                      <a:pt x="324" y="1122"/>
                    </a:cubicBezTo>
                    <a:cubicBezTo>
                      <a:pt x="454" y="1122"/>
                      <a:pt x="618" y="1097"/>
                      <a:pt x="813" y="1030"/>
                    </a:cubicBezTo>
                    <a:cubicBezTo>
                      <a:pt x="1234" y="887"/>
                      <a:pt x="1217" y="75"/>
                      <a:pt x="717" y="9"/>
                    </a:cubicBezTo>
                    <a:cubicBezTo>
                      <a:pt x="668" y="3"/>
                      <a:pt x="622" y="0"/>
                      <a:pt x="579" y="0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3954300" y="3871600"/>
                <a:ext cx="3532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119" extrusionOk="0">
                    <a:moveTo>
                      <a:pt x="679" y="1"/>
                    </a:moveTo>
                    <a:cubicBezTo>
                      <a:pt x="565" y="1"/>
                      <a:pt x="452" y="30"/>
                      <a:pt x="357" y="112"/>
                    </a:cubicBezTo>
                    <a:cubicBezTo>
                      <a:pt x="0" y="416"/>
                      <a:pt x="148" y="959"/>
                      <a:pt x="617" y="1085"/>
                    </a:cubicBezTo>
                    <a:cubicBezTo>
                      <a:pt x="706" y="1109"/>
                      <a:pt x="790" y="1119"/>
                      <a:pt x="867" y="1119"/>
                    </a:cubicBezTo>
                    <a:cubicBezTo>
                      <a:pt x="1198" y="1119"/>
                      <a:pt x="1412" y="942"/>
                      <a:pt x="1412" y="942"/>
                    </a:cubicBezTo>
                    <a:lnTo>
                      <a:pt x="1317" y="225"/>
                    </a:lnTo>
                    <a:cubicBezTo>
                      <a:pt x="1317" y="225"/>
                      <a:pt x="993" y="1"/>
                      <a:pt x="679" y="1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066075" y="3876550"/>
                <a:ext cx="19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388" extrusionOk="0">
                    <a:moveTo>
                      <a:pt x="659" y="0"/>
                    </a:moveTo>
                    <a:cubicBezTo>
                      <a:pt x="252" y="0"/>
                      <a:pt x="29" y="348"/>
                      <a:pt x="7" y="384"/>
                    </a:cubicBezTo>
                    <a:lnTo>
                      <a:pt x="7" y="384"/>
                    </a:lnTo>
                    <a:lnTo>
                      <a:pt x="9" y="383"/>
                    </a:lnTo>
                    <a:cubicBezTo>
                      <a:pt x="9" y="383"/>
                      <a:pt x="165" y="227"/>
                      <a:pt x="352" y="135"/>
                    </a:cubicBezTo>
                    <a:cubicBezTo>
                      <a:pt x="508" y="63"/>
                      <a:pt x="691" y="57"/>
                      <a:pt x="748" y="57"/>
                    </a:cubicBezTo>
                    <a:cubicBezTo>
                      <a:pt x="759" y="57"/>
                      <a:pt x="765" y="57"/>
                      <a:pt x="765" y="57"/>
                    </a:cubicBezTo>
                    <a:lnTo>
                      <a:pt x="774" y="9"/>
                    </a:lnTo>
                    <a:cubicBezTo>
                      <a:pt x="734" y="3"/>
                      <a:pt x="696" y="0"/>
                      <a:pt x="659" y="0"/>
                    </a:cubicBezTo>
                    <a:close/>
                    <a:moveTo>
                      <a:pt x="7" y="384"/>
                    </a:moveTo>
                    <a:lnTo>
                      <a:pt x="0" y="387"/>
                    </a:lnTo>
                    <a:lnTo>
                      <a:pt x="5" y="387"/>
                    </a:lnTo>
                    <a:cubicBezTo>
                      <a:pt x="5" y="387"/>
                      <a:pt x="5" y="386"/>
                      <a:pt x="7" y="384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3962225" y="3878550"/>
                <a:ext cx="185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73" extrusionOk="0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81"/>
                    </a:lnTo>
                    <a:cubicBezTo>
                      <a:pt x="1" y="81"/>
                      <a:pt x="57" y="63"/>
                      <a:pt x="156" y="63"/>
                    </a:cubicBezTo>
                    <a:cubicBezTo>
                      <a:pt x="215" y="63"/>
                      <a:pt x="289" y="69"/>
                      <a:pt x="374" y="90"/>
                    </a:cubicBezTo>
                    <a:cubicBezTo>
                      <a:pt x="600" y="147"/>
                      <a:pt x="739" y="273"/>
                      <a:pt x="739" y="273"/>
                    </a:cubicBezTo>
                    <a:lnTo>
                      <a:pt x="731" y="251"/>
                    </a:lnTo>
                    <a:cubicBezTo>
                      <a:pt x="731" y="251"/>
                      <a:pt x="540" y="1"/>
                      <a:pt x="193" y="1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3979400" y="3843050"/>
                <a:ext cx="86700" cy="928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3715" extrusionOk="0">
                    <a:moveTo>
                      <a:pt x="1651" y="0"/>
                    </a:moveTo>
                    <a:cubicBezTo>
                      <a:pt x="1358" y="0"/>
                      <a:pt x="330" y="77"/>
                      <a:pt x="126" y="1132"/>
                    </a:cubicBezTo>
                    <a:cubicBezTo>
                      <a:pt x="122" y="1158"/>
                      <a:pt x="117" y="1184"/>
                      <a:pt x="113" y="1210"/>
                    </a:cubicBezTo>
                    <a:cubicBezTo>
                      <a:pt x="0" y="1932"/>
                      <a:pt x="187" y="2761"/>
                      <a:pt x="647" y="3252"/>
                    </a:cubicBezTo>
                    <a:cubicBezTo>
                      <a:pt x="940" y="3565"/>
                      <a:pt x="1365" y="3714"/>
                      <a:pt x="1811" y="3714"/>
                    </a:cubicBezTo>
                    <a:cubicBezTo>
                      <a:pt x="1836" y="3714"/>
                      <a:pt x="1861" y="3714"/>
                      <a:pt x="1886" y="3713"/>
                    </a:cubicBezTo>
                    <a:cubicBezTo>
                      <a:pt x="2368" y="3696"/>
                      <a:pt x="2707" y="3565"/>
                      <a:pt x="2946" y="3296"/>
                    </a:cubicBezTo>
                    <a:cubicBezTo>
                      <a:pt x="3315" y="2887"/>
                      <a:pt x="3450" y="2253"/>
                      <a:pt x="3463" y="1919"/>
                    </a:cubicBezTo>
                    <a:cubicBezTo>
                      <a:pt x="3467" y="1753"/>
                      <a:pt x="3467" y="1514"/>
                      <a:pt x="3420" y="1262"/>
                    </a:cubicBezTo>
                    <a:cubicBezTo>
                      <a:pt x="3307" y="672"/>
                      <a:pt x="2929" y="2"/>
                      <a:pt x="1729" y="2"/>
                    </a:cubicBezTo>
                    <a:cubicBezTo>
                      <a:pt x="1729" y="2"/>
                      <a:pt x="1701" y="0"/>
                      <a:pt x="1651" y="0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3981875" y="3843050"/>
                <a:ext cx="83025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332" extrusionOk="0">
                    <a:moveTo>
                      <a:pt x="1552" y="0"/>
                    </a:moveTo>
                    <a:cubicBezTo>
                      <a:pt x="1259" y="0"/>
                      <a:pt x="231" y="77"/>
                      <a:pt x="27" y="1132"/>
                    </a:cubicBezTo>
                    <a:cubicBezTo>
                      <a:pt x="23" y="1158"/>
                      <a:pt x="5" y="1228"/>
                      <a:pt x="1" y="1254"/>
                    </a:cubicBezTo>
                    <a:lnTo>
                      <a:pt x="31" y="1302"/>
                    </a:lnTo>
                    <a:cubicBezTo>
                      <a:pt x="31" y="1302"/>
                      <a:pt x="1283" y="1128"/>
                      <a:pt x="1656" y="328"/>
                    </a:cubicBezTo>
                    <a:cubicBezTo>
                      <a:pt x="1656" y="328"/>
                      <a:pt x="2095" y="1284"/>
                      <a:pt x="3281" y="1332"/>
                    </a:cubicBezTo>
                    <a:lnTo>
                      <a:pt x="3321" y="1262"/>
                    </a:lnTo>
                    <a:cubicBezTo>
                      <a:pt x="3208" y="672"/>
                      <a:pt x="2830" y="2"/>
                      <a:pt x="1630" y="2"/>
                    </a:cubicBezTo>
                    <a:cubicBezTo>
                      <a:pt x="1630" y="2"/>
                      <a:pt x="1602" y="0"/>
                      <a:pt x="1552" y="0"/>
                    </a:cubicBezTo>
                    <a:close/>
                  </a:path>
                </a:pathLst>
              </a:custGeom>
              <a:solidFill>
                <a:srgbClr val="B447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4017075" y="3877325"/>
                <a:ext cx="1372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888" extrusionOk="0">
                    <a:moveTo>
                      <a:pt x="306" y="1"/>
                    </a:moveTo>
                    <a:cubicBezTo>
                      <a:pt x="296" y="1"/>
                      <a:pt x="291" y="15"/>
                      <a:pt x="296" y="39"/>
                    </a:cubicBezTo>
                    <a:cubicBezTo>
                      <a:pt x="301" y="74"/>
                      <a:pt x="461" y="826"/>
                      <a:pt x="461" y="826"/>
                    </a:cubicBezTo>
                    <a:cubicBezTo>
                      <a:pt x="461" y="826"/>
                      <a:pt x="70" y="704"/>
                      <a:pt x="40" y="704"/>
                    </a:cubicBezTo>
                    <a:cubicBezTo>
                      <a:pt x="9" y="704"/>
                      <a:pt x="1" y="726"/>
                      <a:pt x="14" y="734"/>
                    </a:cubicBezTo>
                    <a:cubicBezTo>
                      <a:pt x="26" y="739"/>
                      <a:pt x="462" y="888"/>
                      <a:pt x="524" y="888"/>
                    </a:cubicBezTo>
                    <a:cubicBezTo>
                      <a:pt x="528" y="888"/>
                      <a:pt x="530" y="887"/>
                      <a:pt x="531" y="886"/>
                    </a:cubicBezTo>
                    <a:cubicBezTo>
                      <a:pt x="548" y="865"/>
                      <a:pt x="331" y="17"/>
                      <a:pt x="331" y="17"/>
                    </a:cubicBezTo>
                    <a:cubicBezTo>
                      <a:pt x="321" y="6"/>
                      <a:pt x="313" y="1"/>
                      <a:pt x="306" y="1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4035225" y="3878500"/>
                <a:ext cx="785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14" extrusionOk="0">
                    <a:moveTo>
                      <a:pt x="157" y="1"/>
                    </a:moveTo>
                    <a:cubicBezTo>
                      <a:pt x="157" y="1"/>
                      <a:pt x="26" y="14"/>
                      <a:pt x="13" y="140"/>
                    </a:cubicBezTo>
                    <a:cubicBezTo>
                      <a:pt x="1" y="261"/>
                      <a:pt x="77" y="314"/>
                      <a:pt x="156" y="314"/>
                    </a:cubicBezTo>
                    <a:cubicBezTo>
                      <a:pt x="159" y="314"/>
                      <a:pt x="162" y="314"/>
                      <a:pt x="166" y="314"/>
                    </a:cubicBezTo>
                    <a:cubicBezTo>
                      <a:pt x="248" y="309"/>
                      <a:pt x="313" y="244"/>
                      <a:pt x="300" y="144"/>
                    </a:cubicBezTo>
                    <a:cubicBezTo>
                      <a:pt x="287" y="44"/>
                      <a:pt x="235" y="1"/>
                      <a:pt x="157" y="1"/>
                    </a:cubicBezTo>
                    <a:close/>
                  </a:path>
                </a:pathLst>
              </a:custGeom>
              <a:solidFill>
                <a:srgbClr val="24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4005575" y="3878500"/>
                <a:ext cx="785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14" extrusionOk="0">
                    <a:moveTo>
                      <a:pt x="152" y="1"/>
                    </a:moveTo>
                    <a:cubicBezTo>
                      <a:pt x="152" y="1"/>
                      <a:pt x="26" y="14"/>
                      <a:pt x="9" y="140"/>
                    </a:cubicBezTo>
                    <a:cubicBezTo>
                      <a:pt x="1" y="261"/>
                      <a:pt x="77" y="314"/>
                      <a:pt x="156" y="314"/>
                    </a:cubicBezTo>
                    <a:cubicBezTo>
                      <a:pt x="159" y="314"/>
                      <a:pt x="162" y="314"/>
                      <a:pt x="165" y="314"/>
                    </a:cubicBezTo>
                    <a:cubicBezTo>
                      <a:pt x="248" y="309"/>
                      <a:pt x="313" y="244"/>
                      <a:pt x="300" y="144"/>
                    </a:cubicBezTo>
                    <a:cubicBezTo>
                      <a:pt x="287" y="44"/>
                      <a:pt x="235" y="1"/>
                      <a:pt x="157" y="1"/>
                    </a:cubicBezTo>
                    <a:close/>
                  </a:path>
                </a:pathLst>
              </a:custGeom>
              <a:solidFill>
                <a:srgbClr val="24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4010250" y="3898925"/>
                <a:ext cx="296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23" extrusionOk="0">
                    <a:moveTo>
                      <a:pt x="1156" y="1"/>
                    </a:moveTo>
                    <a:cubicBezTo>
                      <a:pt x="1156" y="1"/>
                      <a:pt x="952" y="231"/>
                      <a:pt x="595" y="231"/>
                    </a:cubicBezTo>
                    <a:cubicBezTo>
                      <a:pt x="235" y="231"/>
                      <a:pt x="30" y="62"/>
                      <a:pt x="30" y="62"/>
                    </a:cubicBezTo>
                    <a:lnTo>
                      <a:pt x="0" y="122"/>
                    </a:lnTo>
                    <a:cubicBezTo>
                      <a:pt x="0" y="122"/>
                      <a:pt x="313" y="322"/>
                      <a:pt x="626" y="322"/>
                    </a:cubicBezTo>
                    <a:cubicBezTo>
                      <a:pt x="939" y="322"/>
                      <a:pt x="1186" y="62"/>
                      <a:pt x="1186" y="62"/>
                    </a:cubicBezTo>
                    <a:lnTo>
                      <a:pt x="1156" y="1"/>
                    </a:ln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9" name="Google Shape;1209;p44"/>
            <p:cNvGrpSpPr/>
            <p:nvPr/>
          </p:nvGrpSpPr>
          <p:grpSpPr>
            <a:xfrm>
              <a:off x="5751514" y="3561183"/>
              <a:ext cx="2274422" cy="1266534"/>
              <a:chOff x="3805906" y="4158550"/>
              <a:chExt cx="482544" cy="282450"/>
            </a:xfrm>
          </p:grpSpPr>
          <p:sp>
            <p:nvSpPr>
              <p:cNvPr id="1210" name="Google Shape;1210;p44"/>
              <p:cNvSpPr/>
              <p:nvPr/>
            </p:nvSpPr>
            <p:spPr>
              <a:xfrm>
                <a:off x="4084650" y="4160175"/>
                <a:ext cx="203800" cy="280825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1233" extrusionOk="0">
                    <a:moveTo>
                      <a:pt x="3768" y="0"/>
                    </a:moveTo>
                    <a:lnTo>
                      <a:pt x="0" y="1369"/>
                    </a:lnTo>
                    <a:cubicBezTo>
                      <a:pt x="0" y="1369"/>
                      <a:pt x="1134" y="5106"/>
                      <a:pt x="2434" y="7656"/>
                    </a:cubicBezTo>
                    <a:cubicBezTo>
                      <a:pt x="3715" y="10175"/>
                      <a:pt x="4966" y="11233"/>
                      <a:pt x="6371" y="11233"/>
                    </a:cubicBezTo>
                    <a:cubicBezTo>
                      <a:pt x="6391" y="11233"/>
                      <a:pt x="6411" y="11233"/>
                      <a:pt x="6431" y="11232"/>
                    </a:cubicBezTo>
                    <a:cubicBezTo>
                      <a:pt x="7861" y="11202"/>
                      <a:pt x="8152" y="9829"/>
                      <a:pt x="8152" y="9829"/>
                    </a:cubicBezTo>
                    <a:lnTo>
                      <a:pt x="3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3805906" y="4158550"/>
                <a:ext cx="1894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11148" extrusionOk="0">
                    <a:moveTo>
                      <a:pt x="3594" y="0"/>
                    </a:moveTo>
                    <a:cubicBezTo>
                      <a:pt x="3594" y="0"/>
                      <a:pt x="2164" y="3750"/>
                      <a:pt x="1512" y="5423"/>
                    </a:cubicBezTo>
                    <a:cubicBezTo>
                      <a:pt x="865" y="7100"/>
                      <a:pt x="0" y="10320"/>
                      <a:pt x="0" y="10320"/>
                    </a:cubicBezTo>
                    <a:cubicBezTo>
                      <a:pt x="387" y="10845"/>
                      <a:pt x="735" y="11024"/>
                      <a:pt x="735" y="11024"/>
                    </a:cubicBezTo>
                    <a:cubicBezTo>
                      <a:pt x="1042" y="11104"/>
                      <a:pt x="1317" y="11148"/>
                      <a:pt x="1575" y="11148"/>
                    </a:cubicBezTo>
                    <a:cubicBezTo>
                      <a:pt x="2447" y="11148"/>
                      <a:pt x="3128" y="10650"/>
                      <a:pt x="4198" y="9390"/>
                    </a:cubicBezTo>
                    <a:cubicBezTo>
                      <a:pt x="5584" y="7760"/>
                      <a:pt x="7578" y="1499"/>
                      <a:pt x="7578" y="1499"/>
                    </a:cubicBezTo>
                    <a:lnTo>
                      <a:pt x="3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44"/>
            <p:cNvGrpSpPr/>
            <p:nvPr/>
          </p:nvGrpSpPr>
          <p:grpSpPr>
            <a:xfrm>
              <a:off x="5761275" y="3565929"/>
              <a:ext cx="2288723" cy="1331308"/>
              <a:chOff x="3802875" y="4158550"/>
              <a:chExt cx="485575" cy="282450"/>
            </a:xfrm>
          </p:grpSpPr>
          <p:sp>
            <p:nvSpPr>
              <p:cNvPr id="1213" name="Google Shape;1213;p44"/>
              <p:cNvSpPr/>
              <p:nvPr/>
            </p:nvSpPr>
            <p:spPr>
              <a:xfrm>
                <a:off x="4084650" y="4160175"/>
                <a:ext cx="203800" cy="280825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1233" extrusionOk="0">
                    <a:moveTo>
                      <a:pt x="3768" y="0"/>
                    </a:moveTo>
                    <a:lnTo>
                      <a:pt x="0" y="1369"/>
                    </a:lnTo>
                    <a:cubicBezTo>
                      <a:pt x="0" y="1369"/>
                      <a:pt x="1134" y="5106"/>
                      <a:pt x="2434" y="7656"/>
                    </a:cubicBezTo>
                    <a:cubicBezTo>
                      <a:pt x="3715" y="10175"/>
                      <a:pt x="4966" y="11233"/>
                      <a:pt x="6371" y="11233"/>
                    </a:cubicBezTo>
                    <a:cubicBezTo>
                      <a:pt x="6391" y="11233"/>
                      <a:pt x="6411" y="11233"/>
                      <a:pt x="6431" y="11232"/>
                    </a:cubicBezTo>
                    <a:cubicBezTo>
                      <a:pt x="7861" y="11202"/>
                      <a:pt x="8152" y="9829"/>
                      <a:pt x="8152" y="9829"/>
                    </a:cubicBezTo>
                    <a:lnTo>
                      <a:pt x="3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3802875" y="4158550"/>
                <a:ext cx="1894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11148" extrusionOk="0">
                    <a:moveTo>
                      <a:pt x="3594" y="0"/>
                    </a:moveTo>
                    <a:cubicBezTo>
                      <a:pt x="3594" y="0"/>
                      <a:pt x="2164" y="3750"/>
                      <a:pt x="1512" y="5423"/>
                    </a:cubicBezTo>
                    <a:cubicBezTo>
                      <a:pt x="865" y="7100"/>
                      <a:pt x="0" y="10320"/>
                      <a:pt x="0" y="10320"/>
                    </a:cubicBezTo>
                    <a:cubicBezTo>
                      <a:pt x="387" y="10845"/>
                      <a:pt x="735" y="11024"/>
                      <a:pt x="735" y="11024"/>
                    </a:cubicBezTo>
                    <a:cubicBezTo>
                      <a:pt x="1042" y="11104"/>
                      <a:pt x="1317" y="11148"/>
                      <a:pt x="1575" y="11148"/>
                    </a:cubicBezTo>
                    <a:cubicBezTo>
                      <a:pt x="2447" y="11148"/>
                      <a:pt x="3128" y="10650"/>
                      <a:pt x="4198" y="9390"/>
                    </a:cubicBezTo>
                    <a:cubicBezTo>
                      <a:pt x="5584" y="7760"/>
                      <a:pt x="7578" y="1499"/>
                      <a:pt x="7578" y="1499"/>
                    </a:cubicBezTo>
                    <a:lnTo>
                      <a:pt x="35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5" name="Google Shape;1215;p44"/>
          <p:cNvGrpSpPr/>
          <p:nvPr/>
        </p:nvGrpSpPr>
        <p:grpSpPr>
          <a:xfrm>
            <a:off x="2855500" y="522582"/>
            <a:ext cx="2490300" cy="841794"/>
            <a:chOff x="2855500" y="539474"/>
            <a:chExt cx="2490300" cy="841794"/>
          </a:xfrm>
        </p:grpSpPr>
        <p:grpSp>
          <p:nvGrpSpPr>
            <p:cNvPr id="1216" name="Google Shape;1216;p44"/>
            <p:cNvGrpSpPr/>
            <p:nvPr/>
          </p:nvGrpSpPr>
          <p:grpSpPr>
            <a:xfrm>
              <a:off x="2855500" y="539474"/>
              <a:ext cx="2490300" cy="841794"/>
              <a:chOff x="2855500" y="539474"/>
              <a:chExt cx="2490300" cy="841794"/>
            </a:xfrm>
          </p:grpSpPr>
          <p:grpSp>
            <p:nvGrpSpPr>
              <p:cNvPr id="1217" name="Google Shape;1217;p44"/>
              <p:cNvGrpSpPr/>
              <p:nvPr/>
            </p:nvGrpSpPr>
            <p:grpSpPr>
              <a:xfrm>
                <a:off x="3951299" y="539474"/>
                <a:ext cx="1076110" cy="780866"/>
                <a:chOff x="-4" y="4531201"/>
                <a:chExt cx="843809" cy="612300"/>
              </a:xfrm>
            </p:grpSpPr>
            <p:sp>
              <p:nvSpPr>
                <p:cNvPr id="1218" name="Google Shape;1218;p44"/>
                <p:cNvSpPr/>
                <p:nvPr/>
              </p:nvSpPr>
              <p:spPr>
                <a:xfrm flipH="1">
                  <a:off x="216500" y="4543201"/>
                  <a:ext cx="166200" cy="6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44"/>
                <p:cNvSpPr/>
                <p:nvPr/>
              </p:nvSpPr>
              <p:spPr>
                <a:xfrm rot="-893777" flipH="1">
                  <a:off x="458291" y="4537171"/>
                  <a:ext cx="126036" cy="6003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44"/>
                <p:cNvSpPr/>
                <p:nvPr/>
              </p:nvSpPr>
              <p:spPr>
                <a:xfrm flipH="1">
                  <a:off x="178104" y="4543201"/>
                  <a:ext cx="84000" cy="6003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44"/>
                <p:cNvSpPr/>
                <p:nvPr/>
              </p:nvSpPr>
              <p:spPr>
                <a:xfrm flipH="1">
                  <a:off x="262103" y="4543201"/>
                  <a:ext cx="108600" cy="60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44"/>
                <p:cNvSpPr/>
                <p:nvPr/>
              </p:nvSpPr>
              <p:spPr>
                <a:xfrm rot="-1449124" flipH="1">
                  <a:off x="641879" y="4552811"/>
                  <a:ext cx="82853" cy="59998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44"/>
                <p:cNvSpPr/>
                <p:nvPr/>
              </p:nvSpPr>
              <p:spPr>
                <a:xfrm flipH="1">
                  <a:off x="9500" y="4543200"/>
                  <a:ext cx="168600" cy="6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44"/>
                <p:cNvSpPr/>
                <p:nvPr/>
              </p:nvSpPr>
              <p:spPr>
                <a:xfrm flipH="1">
                  <a:off x="-4" y="4543201"/>
                  <a:ext cx="166200" cy="6003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25" name="Google Shape;1225;p44"/>
              <p:cNvSpPr/>
              <p:nvPr/>
            </p:nvSpPr>
            <p:spPr>
              <a:xfrm>
                <a:off x="2855500" y="1320368"/>
                <a:ext cx="2490300" cy="60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6" name="Google Shape;1226;p44"/>
            <p:cNvSpPr/>
            <p:nvPr/>
          </p:nvSpPr>
          <p:spPr>
            <a:xfrm rot="-895059" flipH="1">
              <a:off x="4967269" y="547136"/>
              <a:ext cx="160820" cy="7656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106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43"/>
          <p:cNvGrpSpPr/>
          <p:nvPr/>
        </p:nvGrpSpPr>
        <p:grpSpPr>
          <a:xfrm>
            <a:off x="5073813" y="2085438"/>
            <a:ext cx="4064400" cy="4064400"/>
            <a:chOff x="-5655725" y="539500"/>
            <a:chExt cx="4064400" cy="4064400"/>
          </a:xfrm>
        </p:grpSpPr>
        <p:sp>
          <p:nvSpPr>
            <p:cNvPr id="866" name="Google Shape;866;p43"/>
            <p:cNvSpPr/>
            <p:nvPr/>
          </p:nvSpPr>
          <p:spPr>
            <a:xfrm>
              <a:off x="-5655725" y="539500"/>
              <a:ext cx="4064400" cy="40644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43"/>
            <p:cNvGrpSpPr/>
            <p:nvPr/>
          </p:nvGrpSpPr>
          <p:grpSpPr>
            <a:xfrm>
              <a:off x="-5655725" y="539500"/>
              <a:ext cx="4064400" cy="4064400"/>
              <a:chOff x="-5655725" y="539500"/>
              <a:chExt cx="4064400" cy="4064400"/>
            </a:xfrm>
          </p:grpSpPr>
          <p:cxnSp>
            <p:nvCxnSpPr>
              <p:cNvPr id="868" name="Google Shape;868;p43"/>
              <p:cNvCxnSpPr/>
              <p:nvPr/>
            </p:nvCxnSpPr>
            <p:spPr>
              <a:xfrm>
                <a:off x="-5429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43"/>
              <p:cNvCxnSpPr/>
              <p:nvPr/>
            </p:nvCxnSpPr>
            <p:spPr>
              <a:xfrm>
                <a:off x="-5204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43"/>
              <p:cNvCxnSpPr/>
              <p:nvPr/>
            </p:nvCxnSpPr>
            <p:spPr>
              <a:xfrm>
                <a:off x="-4978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43"/>
              <p:cNvCxnSpPr/>
              <p:nvPr/>
            </p:nvCxnSpPr>
            <p:spPr>
              <a:xfrm>
                <a:off x="-4752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43"/>
              <p:cNvCxnSpPr/>
              <p:nvPr/>
            </p:nvCxnSpPr>
            <p:spPr>
              <a:xfrm>
                <a:off x="-4526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43"/>
              <p:cNvCxnSpPr/>
              <p:nvPr/>
            </p:nvCxnSpPr>
            <p:spPr>
              <a:xfrm>
                <a:off x="-4300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43"/>
              <p:cNvCxnSpPr/>
              <p:nvPr/>
            </p:nvCxnSpPr>
            <p:spPr>
              <a:xfrm>
                <a:off x="-4075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43"/>
              <p:cNvCxnSpPr/>
              <p:nvPr/>
            </p:nvCxnSpPr>
            <p:spPr>
              <a:xfrm>
                <a:off x="-3849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43"/>
              <p:cNvCxnSpPr/>
              <p:nvPr/>
            </p:nvCxnSpPr>
            <p:spPr>
              <a:xfrm>
                <a:off x="-3623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43"/>
              <p:cNvCxnSpPr/>
              <p:nvPr/>
            </p:nvCxnSpPr>
            <p:spPr>
              <a:xfrm>
                <a:off x="-3397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43"/>
              <p:cNvCxnSpPr/>
              <p:nvPr/>
            </p:nvCxnSpPr>
            <p:spPr>
              <a:xfrm>
                <a:off x="-3171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43"/>
              <p:cNvCxnSpPr/>
              <p:nvPr/>
            </p:nvCxnSpPr>
            <p:spPr>
              <a:xfrm>
                <a:off x="-2946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43"/>
              <p:cNvCxnSpPr/>
              <p:nvPr/>
            </p:nvCxnSpPr>
            <p:spPr>
              <a:xfrm>
                <a:off x="-2720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43"/>
              <p:cNvCxnSpPr/>
              <p:nvPr/>
            </p:nvCxnSpPr>
            <p:spPr>
              <a:xfrm>
                <a:off x="-2494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43"/>
              <p:cNvCxnSpPr/>
              <p:nvPr/>
            </p:nvCxnSpPr>
            <p:spPr>
              <a:xfrm>
                <a:off x="-2268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43"/>
              <p:cNvCxnSpPr/>
              <p:nvPr/>
            </p:nvCxnSpPr>
            <p:spPr>
              <a:xfrm>
                <a:off x="-2042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43"/>
              <p:cNvCxnSpPr/>
              <p:nvPr/>
            </p:nvCxnSpPr>
            <p:spPr>
              <a:xfrm>
                <a:off x="-1817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43"/>
              <p:cNvCxnSpPr/>
              <p:nvPr/>
            </p:nvCxnSpPr>
            <p:spPr>
              <a:xfrm>
                <a:off x="-5655725" y="765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43"/>
              <p:cNvCxnSpPr/>
              <p:nvPr/>
            </p:nvCxnSpPr>
            <p:spPr>
              <a:xfrm>
                <a:off x="-5655725" y="991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43"/>
              <p:cNvCxnSpPr/>
              <p:nvPr/>
            </p:nvCxnSpPr>
            <p:spPr>
              <a:xfrm>
                <a:off x="-5655725" y="1216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43"/>
              <p:cNvCxnSpPr/>
              <p:nvPr/>
            </p:nvCxnSpPr>
            <p:spPr>
              <a:xfrm>
                <a:off x="-5655725" y="1442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43"/>
              <p:cNvCxnSpPr/>
              <p:nvPr/>
            </p:nvCxnSpPr>
            <p:spPr>
              <a:xfrm>
                <a:off x="-5655725" y="1894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43"/>
              <p:cNvCxnSpPr/>
              <p:nvPr/>
            </p:nvCxnSpPr>
            <p:spPr>
              <a:xfrm>
                <a:off x="-5655725" y="2120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43"/>
              <p:cNvCxnSpPr/>
              <p:nvPr/>
            </p:nvCxnSpPr>
            <p:spPr>
              <a:xfrm>
                <a:off x="-5655725" y="1668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43"/>
              <p:cNvCxnSpPr/>
              <p:nvPr/>
            </p:nvCxnSpPr>
            <p:spPr>
              <a:xfrm>
                <a:off x="-5655725" y="2345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43"/>
              <p:cNvCxnSpPr/>
              <p:nvPr/>
            </p:nvCxnSpPr>
            <p:spPr>
              <a:xfrm>
                <a:off x="-5655725" y="2571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43"/>
              <p:cNvCxnSpPr/>
              <p:nvPr/>
            </p:nvCxnSpPr>
            <p:spPr>
              <a:xfrm>
                <a:off x="-5655725" y="2797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43"/>
              <p:cNvCxnSpPr/>
              <p:nvPr/>
            </p:nvCxnSpPr>
            <p:spPr>
              <a:xfrm>
                <a:off x="-5655725" y="3249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43"/>
              <p:cNvCxnSpPr/>
              <p:nvPr/>
            </p:nvCxnSpPr>
            <p:spPr>
              <a:xfrm>
                <a:off x="-5655725" y="3023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43"/>
              <p:cNvCxnSpPr/>
              <p:nvPr/>
            </p:nvCxnSpPr>
            <p:spPr>
              <a:xfrm>
                <a:off x="-5655725" y="3474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43"/>
              <p:cNvCxnSpPr/>
              <p:nvPr/>
            </p:nvCxnSpPr>
            <p:spPr>
              <a:xfrm>
                <a:off x="-5655725" y="3700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43"/>
              <p:cNvCxnSpPr/>
              <p:nvPr/>
            </p:nvCxnSpPr>
            <p:spPr>
              <a:xfrm>
                <a:off x="-5655725" y="3926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43"/>
              <p:cNvCxnSpPr/>
              <p:nvPr/>
            </p:nvCxnSpPr>
            <p:spPr>
              <a:xfrm>
                <a:off x="-5655725" y="4152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43"/>
              <p:cNvCxnSpPr/>
              <p:nvPr/>
            </p:nvCxnSpPr>
            <p:spPr>
              <a:xfrm>
                <a:off x="-5655725" y="4378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2" name="Google Shape;902;p43"/>
          <p:cNvGrpSpPr/>
          <p:nvPr/>
        </p:nvGrpSpPr>
        <p:grpSpPr>
          <a:xfrm>
            <a:off x="7743806" y="1878528"/>
            <a:ext cx="1207077" cy="3264986"/>
            <a:chOff x="-1370550" y="687925"/>
            <a:chExt cx="1028700" cy="2782500"/>
          </a:xfrm>
        </p:grpSpPr>
        <p:sp>
          <p:nvSpPr>
            <p:cNvPr id="903" name="Google Shape;903;p43"/>
            <p:cNvSpPr/>
            <p:nvPr/>
          </p:nvSpPr>
          <p:spPr>
            <a:xfrm>
              <a:off x="-1370550" y="687925"/>
              <a:ext cx="1028700" cy="771600"/>
            </a:xfrm>
            <a:prstGeom prst="trapezoid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4" name="Google Shape;904;p43"/>
            <p:cNvCxnSpPr/>
            <p:nvPr/>
          </p:nvCxnSpPr>
          <p:spPr>
            <a:xfrm flipH="1">
              <a:off x="-1189925" y="687925"/>
              <a:ext cx="19770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43"/>
            <p:cNvCxnSpPr/>
            <p:nvPr/>
          </p:nvCxnSpPr>
          <p:spPr>
            <a:xfrm>
              <a:off x="-856200" y="687925"/>
              <a:ext cx="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43"/>
            <p:cNvCxnSpPr/>
            <p:nvPr/>
          </p:nvCxnSpPr>
          <p:spPr>
            <a:xfrm>
              <a:off x="-720175" y="687925"/>
              <a:ext cx="197700" cy="771600"/>
            </a:xfrm>
            <a:prstGeom prst="straightConnector1">
              <a:avLst/>
            </a:prstGeom>
            <a:noFill/>
            <a:ln w="19050" cap="flat" cmpd="sng">
              <a:solidFill>
                <a:srgbClr val="9C4E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7" name="Google Shape;907;p43"/>
            <p:cNvSpPr/>
            <p:nvPr/>
          </p:nvSpPr>
          <p:spPr>
            <a:xfrm>
              <a:off x="-884250" y="1459525"/>
              <a:ext cx="56100" cy="201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3"/>
          <p:cNvSpPr txBox="1">
            <a:spLocks noGrp="1"/>
          </p:cNvSpPr>
          <p:nvPr>
            <p:ph type="subTitle" idx="1"/>
          </p:nvPr>
        </p:nvSpPr>
        <p:spPr>
          <a:xfrm>
            <a:off x="713275" y="1700913"/>
            <a:ext cx="35634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/>
              <a:t>Dalam </a:t>
            </a:r>
            <a:r>
              <a:rPr lang="en-US" dirty="0" err="1"/>
              <a:t>aktuaria</a:t>
            </a:r>
            <a:r>
              <a:rPr lang="id-ID" dirty="0"/>
              <a:t>, harapan hidup dan peluang kematian seseorang dapat dihitung</a:t>
            </a:r>
            <a:r>
              <a:rPr lang="en-US" dirty="0"/>
              <a:t>. </a:t>
            </a:r>
            <a:endParaRPr dirty="0"/>
          </a:p>
        </p:txBody>
      </p:sp>
      <p:grpSp>
        <p:nvGrpSpPr>
          <p:cNvPr id="910" name="Google Shape;910;p43"/>
          <p:cNvGrpSpPr/>
          <p:nvPr/>
        </p:nvGrpSpPr>
        <p:grpSpPr>
          <a:xfrm>
            <a:off x="2894120" y="3001928"/>
            <a:ext cx="4789825" cy="2648319"/>
            <a:chOff x="2894120" y="3001928"/>
            <a:chExt cx="4789825" cy="2648319"/>
          </a:xfrm>
        </p:grpSpPr>
        <p:sp>
          <p:nvSpPr>
            <p:cNvPr id="911" name="Google Shape;911;p43"/>
            <p:cNvSpPr/>
            <p:nvPr/>
          </p:nvSpPr>
          <p:spPr>
            <a:xfrm rot="-742306">
              <a:off x="2937931" y="3493552"/>
              <a:ext cx="1109583" cy="529227"/>
            </a:xfrm>
            <a:custGeom>
              <a:avLst/>
              <a:gdLst/>
              <a:ahLst/>
              <a:cxnLst/>
              <a:rect l="l" t="t" r="r" b="b"/>
              <a:pathLst>
                <a:path w="5424" h="2587" extrusionOk="0">
                  <a:moveTo>
                    <a:pt x="4897" y="0"/>
                  </a:moveTo>
                  <a:cubicBezTo>
                    <a:pt x="4896" y="0"/>
                    <a:pt x="4894" y="1"/>
                    <a:pt x="4893" y="1"/>
                  </a:cubicBezTo>
                  <a:cubicBezTo>
                    <a:pt x="4798" y="40"/>
                    <a:pt x="3794" y="457"/>
                    <a:pt x="3794" y="457"/>
                  </a:cubicBezTo>
                  <a:lnTo>
                    <a:pt x="3768" y="740"/>
                  </a:lnTo>
                  <a:lnTo>
                    <a:pt x="3425" y="609"/>
                  </a:lnTo>
                  <a:cubicBezTo>
                    <a:pt x="3425" y="609"/>
                    <a:pt x="88" y="1878"/>
                    <a:pt x="44" y="2087"/>
                  </a:cubicBezTo>
                  <a:cubicBezTo>
                    <a:pt x="1" y="2291"/>
                    <a:pt x="96" y="2512"/>
                    <a:pt x="257" y="2530"/>
                  </a:cubicBezTo>
                  <a:cubicBezTo>
                    <a:pt x="259" y="2530"/>
                    <a:pt x="262" y="2530"/>
                    <a:pt x="264" y="2530"/>
                  </a:cubicBezTo>
                  <a:cubicBezTo>
                    <a:pt x="456" y="2530"/>
                    <a:pt x="1830" y="2074"/>
                    <a:pt x="1830" y="2074"/>
                  </a:cubicBezTo>
                  <a:lnTo>
                    <a:pt x="2060" y="2586"/>
                  </a:lnTo>
                  <a:lnTo>
                    <a:pt x="5419" y="1322"/>
                  </a:lnTo>
                  <a:lnTo>
                    <a:pt x="5423" y="1322"/>
                  </a:lnTo>
                  <a:cubicBezTo>
                    <a:pt x="5423" y="1322"/>
                    <a:pt x="5004" y="0"/>
                    <a:pt x="4897" y="0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 rot="-742306">
              <a:off x="4282019" y="3345887"/>
              <a:ext cx="732562" cy="1537150"/>
            </a:xfrm>
            <a:custGeom>
              <a:avLst/>
              <a:gdLst/>
              <a:ahLst/>
              <a:cxnLst/>
              <a:rect l="l" t="t" r="r" b="b"/>
              <a:pathLst>
                <a:path w="3581" h="7514" extrusionOk="0">
                  <a:moveTo>
                    <a:pt x="426" y="1"/>
                  </a:moveTo>
                  <a:cubicBezTo>
                    <a:pt x="426" y="1"/>
                    <a:pt x="157" y="4567"/>
                    <a:pt x="79" y="5714"/>
                  </a:cubicBezTo>
                  <a:cubicBezTo>
                    <a:pt x="0" y="6866"/>
                    <a:pt x="52" y="7513"/>
                    <a:pt x="52" y="7513"/>
                  </a:cubicBezTo>
                  <a:lnTo>
                    <a:pt x="2885" y="7239"/>
                  </a:lnTo>
                  <a:cubicBezTo>
                    <a:pt x="2885" y="7239"/>
                    <a:pt x="3511" y="2603"/>
                    <a:pt x="3581" y="557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3" name="Google Shape;913;p43"/>
            <p:cNvGrpSpPr/>
            <p:nvPr/>
          </p:nvGrpSpPr>
          <p:grpSpPr>
            <a:xfrm rot="-296353">
              <a:off x="4205065" y="3265115"/>
              <a:ext cx="1829759" cy="2108430"/>
              <a:chOff x="998477" y="3194334"/>
              <a:chExt cx="1829734" cy="2108401"/>
            </a:xfrm>
          </p:grpSpPr>
          <p:sp>
            <p:nvSpPr>
              <p:cNvPr id="914" name="Google Shape;914;p43"/>
              <p:cNvSpPr/>
              <p:nvPr/>
            </p:nvSpPr>
            <p:spPr>
              <a:xfrm rot="-445953">
                <a:off x="1094819" y="3235258"/>
                <a:ext cx="732552" cy="1537130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7514" extrusionOk="0">
                    <a:moveTo>
                      <a:pt x="426" y="1"/>
                    </a:moveTo>
                    <a:cubicBezTo>
                      <a:pt x="426" y="1"/>
                      <a:pt x="157" y="4567"/>
                      <a:pt x="79" y="5714"/>
                    </a:cubicBezTo>
                    <a:cubicBezTo>
                      <a:pt x="0" y="6866"/>
                      <a:pt x="52" y="7513"/>
                      <a:pt x="52" y="7513"/>
                    </a:cubicBezTo>
                    <a:lnTo>
                      <a:pt x="2885" y="7239"/>
                    </a:lnTo>
                    <a:cubicBezTo>
                      <a:pt x="2885" y="7239"/>
                      <a:pt x="3511" y="2603"/>
                      <a:pt x="3581" y="557"/>
                    </a:cubicBez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121214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 rot="-445953">
                <a:off x="1183050" y="4239846"/>
                <a:ext cx="1589480" cy="964133"/>
              </a:xfrm>
              <a:custGeom>
                <a:avLst/>
                <a:gdLst/>
                <a:ahLst/>
                <a:cxnLst/>
                <a:rect l="l" t="t" r="r" b="b"/>
                <a:pathLst>
                  <a:path w="7770" h="4713" extrusionOk="0">
                    <a:moveTo>
                      <a:pt x="2478" y="0"/>
                    </a:moveTo>
                    <a:cubicBezTo>
                      <a:pt x="2053" y="0"/>
                      <a:pt x="1413" y="310"/>
                      <a:pt x="616" y="310"/>
                    </a:cubicBezTo>
                    <a:cubicBezTo>
                      <a:pt x="457" y="310"/>
                      <a:pt x="290" y="297"/>
                      <a:pt x="118" y="267"/>
                    </a:cubicBezTo>
                    <a:lnTo>
                      <a:pt x="1" y="3669"/>
                    </a:lnTo>
                    <a:cubicBezTo>
                      <a:pt x="40" y="3674"/>
                      <a:pt x="75" y="3682"/>
                      <a:pt x="109" y="3691"/>
                    </a:cubicBezTo>
                    <a:cubicBezTo>
                      <a:pt x="170" y="3704"/>
                      <a:pt x="231" y="3713"/>
                      <a:pt x="288" y="3726"/>
                    </a:cubicBezTo>
                    <a:cubicBezTo>
                      <a:pt x="1487" y="3960"/>
                      <a:pt x="3238" y="4243"/>
                      <a:pt x="4550" y="4443"/>
                    </a:cubicBezTo>
                    <a:cubicBezTo>
                      <a:pt x="5584" y="4604"/>
                      <a:pt x="6349" y="4712"/>
                      <a:pt x="6349" y="4712"/>
                    </a:cubicBezTo>
                    <a:lnTo>
                      <a:pt x="7770" y="1045"/>
                    </a:lnTo>
                    <a:cubicBezTo>
                      <a:pt x="7770" y="1045"/>
                      <a:pt x="7392" y="628"/>
                      <a:pt x="6397" y="463"/>
                    </a:cubicBezTo>
                    <a:cubicBezTo>
                      <a:pt x="5471" y="306"/>
                      <a:pt x="3316" y="106"/>
                      <a:pt x="2577" y="7"/>
                    </a:cubicBezTo>
                    <a:cubicBezTo>
                      <a:pt x="2546" y="2"/>
                      <a:pt x="2513" y="0"/>
                      <a:pt x="2478" y="0"/>
                    </a:cubicBezTo>
                    <a:close/>
                  </a:path>
                </a:pathLst>
              </a:custGeom>
              <a:solidFill>
                <a:srgbClr val="121214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43"/>
            <p:cNvSpPr/>
            <p:nvPr/>
          </p:nvSpPr>
          <p:spPr>
            <a:xfrm rot="-742306">
              <a:off x="4430159" y="4303335"/>
              <a:ext cx="1589502" cy="964146"/>
            </a:xfrm>
            <a:custGeom>
              <a:avLst/>
              <a:gdLst/>
              <a:ahLst/>
              <a:cxnLst/>
              <a:rect l="l" t="t" r="r" b="b"/>
              <a:pathLst>
                <a:path w="7770" h="4713" extrusionOk="0">
                  <a:moveTo>
                    <a:pt x="2478" y="0"/>
                  </a:moveTo>
                  <a:cubicBezTo>
                    <a:pt x="2053" y="0"/>
                    <a:pt x="1413" y="310"/>
                    <a:pt x="616" y="310"/>
                  </a:cubicBezTo>
                  <a:cubicBezTo>
                    <a:pt x="457" y="310"/>
                    <a:pt x="290" y="297"/>
                    <a:pt x="118" y="267"/>
                  </a:cubicBezTo>
                  <a:lnTo>
                    <a:pt x="1" y="3669"/>
                  </a:lnTo>
                  <a:cubicBezTo>
                    <a:pt x="40" y="3674"/>
                    <a:pt x="75" y="3682"/>
                    <a:pt x="109" y="3691"/>
                  </a:cubicBezTo>
                  <a:cubicBezTo>
                    <a:pt x="170" y="3704"/>
                    <a:pt x="231" y="3713"/>
                    <a:pt x="288" y="3726"/>
                  </a:cubicBezTo>
                  <a:cubicBezTo>
                    <a:pt x="1487" y="3960"/>
                    <a:pt x="3238" y="4243"/>
                    <a:pt x="4550" y="4443"/>
                  </a:cubicBezTo>
                  <a:cubicBezTo>
                    <a:pt x="5584" y="4604"/>
                    <a:pt x="6349" y="4712"/>
                    <a:pt x="6349" y="4712"/>
                  </a:cubicBezTo>
                  <a:lnTo>
                    <a:pt x="7770" y="1045"/>
                  </a:lnTo>
                  <a:cubicBezTo>
                    <a:pt x="7770" y="1045"/>
                    <a:pt x="7392" y="628"/>
                    <a:pt x="6397" y="463"/>
                  </a:cubicBezTo>
                  <a:cubicBezTo>
                    <a:pt x="5471" y="306"/>
                    <a:pt x="3316" y="106"/>
                    <a:pt x="2577" y="7"/>
                  </a:cubicBezTo>
                  <a:cubicBezTo>
                    <a:pt x="2546" y="2"/>
                    <a:pt x="2513" y="0"/>
                    <a:pt x="2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 rot="-742306">
              <a:off x="3867439" y="3109337"/>
              <a:ext cx="1045552" cy="396050"/>
            </a:xfrm>
            <a:custGeom>
              <a:avLst/>
              <a:gdLst/>
              <a:ahLst/>
              <a:cxnLst/>
              <a:rect l="l" t="t" r="r" b="b"/>
              <a:pathLst>
                <a:path w="5111" h="1936" extrusionOk="0">
                  <a:moveTo>
                    <a:pt x="246" y="0"/>
                  </a:moveTo>
                  <a:cubicBezTo>
                    <a:pt x="214" y="0"/>
                    <a:pt x="193" y="3"/>
                    <a:pt x="188" y="10"/>
                  </a:cubicBezTo>
                  <a:cubicBezTo>
                    <a:pt x="105" y="102"/>
                    <a:pt x="1" y="501"/>
                    <a:pt x="162" y="610"/>
                  </a:cubicBezTo>
                  <a:cubicBezTo>
                    <a:pt x="318" y="719"/>
                    <a:pt x="1578" y="888"/>
                    <a:pt x="1578" y="888"/>
                  </a:cubicBezTo>
                  <a:lnTo>
                    <a:pt x="1578" y="1336"/>
                  </a:lnTo>
                  <a:lnTo>
                    <a:pt x="4698" y="1935"/>
                  </a:lnTo>
                  <a:cubicBezTo>
                    <a:pt x="4698" y="1935"/>
                    <a:pt x="5111" y="975"/>
                    <a:pt x="5058" y="905"/>
                  </a:cubicBezTo>
                  <a:cubicBezTo>
                    <a:pt x="5011" y="842"/>
                    <a:pt x="3933" y="629"/>
                    <a:pt x="3682" y="629"/>
                  </a:cubicBezTo>
                  <a:cubicBezTo>
                    <a:pt x="3657" y="629"/>
                    <a:pt x="3640" y="631"/>
                    <a:pt x="3633" y="636"/>
                  </a:cubicBezTo>
                  <a:cubicBezTo>
                    <a:pt x="3564" y="688"/>
                    <a:pt x="3481" y="866"/>
                    <a:pt x="3481" y="866"/>
                  </a:cubicBezTo>
                  <a:cubicBezTo>
                    <a:pt x="3481" y="866"/>
                    <a:pt x="3381" y="549"/>
                    <a:pt x="3303" y="540"/>
                  </a:cubicBezTo>
                  <a:cubicBezTo>
                    <a:pt x="3226" y="536"/>
                    <a:pt x="673" y="0"/>
                    <a:pt x="246" y="0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 rot="-742306">
              <a:off x="3517679" y="3653930"/>
              <a:ext cx="1082784" cy="1655393"/>
            </a:xfrm>
            <a:custGeom>
              <a:avLst/>
              <a:gdLst/>
              <a:ahLst/>
              <a:cxnLst/>
              <a:rect l="l" t="t" r="r" b="b"/>
              <a:pathLst>
                <a:path w="5293" h="8092" extrusionOk="0">
                  <a:moveTo>
                    <a:pt x="3446" y="1"/>
                  </a:moveTo>
                  <a:lnTo>
                    <a:pt x="0" y="1161"/>
                  </a:lnTo>
                  <a:cubicBezTo>
                    <a:pt x="0" y="1161"/>
                    <a:pt x="1943" y="6727"/>
                    <a:pt x="2633" y="7370"/>
                  </a:cubicBezTo>
                  <a:cubicBezTo>
                    <a:pt x="3329" y="8013"/>
                    <a:pt x="4315" y="8091"/>
                    <a:pt x="4315" y="8091"/>
                  </a:cubicBezTo>
                  <a:lnTo>
                    <a:pt x="5293" y="53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 rot="-742306">
              <a:off x="4463668" y="4462005"/>
              <a:ext cx="1228642" cy="783304"/>
            </a:xfrm>
            <a:custGeom>
              <a:avLst/>
              <a:gdLst/>
              <a:ahLst/>
              <a:cxnLst/>
              <a:rect l="l" t="t" r="r" b="b"/>
              <a:pathLst>
                <a:path w="6006" h="3829" extrusionOk="0">
                  <a:moveTo>
                    <a:pt x="752" y="1"/>
                  </a:moveTo>
                  <a:lnTo>
                    <a:pt x="0" y="3081"/>
                  </a:lnTo>
                  <a:cubicBezTo>
                    <a:pt x="61" y="3094"/>
                    <a:pt x="122" y="3107"/>
                    <a:pt x="179" y="3116"/>
                  </a:cubicBezTo>
                  <a:cubicBezTo>
                    <a:pt x="1378" y="3351"/>
                    <a:pt x="3125" y="3629"/>
                    <a:pt x="4441" y="3829"/>
                  </a:cubicBezTo>
                  <a:lnTo>
                    <a:pt x="6005" y="474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 rot="-742306">
              <a:off x="6594746" y="3899923"/>
              <a:ext cx="748723" cy="938779"/>
            </a:xfrm>
            <a:custGeom>
              <a:avLst/>
              <a:gdLst/>
              <a:ahLst/>
              <a:cxnLst/>
              <a:rect l="l" t="t" r="r" b="b"/>
              <a:pathLst>
                <a:path w="3660" h="4589" extrusionOk="0">
                  <a:moveTo>
                    <a:pt x="622" y="0"/>
                  </a:moveTo>
                  <a:lnTo>
                    <a:pt x="1" y="1625"/>
                  </a:lnTo>
                  <a:lnTo>
                    <a:pt x="322" y="2155"/>
                  </a:lnTo>
                  <a:cubicBezTo>
                    <a:pt x="322" y="2155"/>
                    <a:pt x="2082" y="4284"/>
                    <a:pt x="3247" y="4589"/>
                  </a:cubicBezTo>
                  <a:lnTo>
                    <a:pt x="3659" y="3116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3B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 rot="-742306">
              <a:off x="6403669" y="3941327"/>
              <a:ext cx="458030" cy="522067"/>
            </a:xfrm>
            <a:custGeom>
              <a:avLst/>
              <a:gdLst/>
              <a:ahLst/>
              <a:cxnLst/>
              <a:rect l="l" t="t" r="r" b="b"/>
              <a:pathLst>
                <a:path w="2239" h="2552" extrusionOk="0">
                  <a:moveTo>
                    <a:pt x="1187" y="1"/>
                  </a:moveTo>
                  <a:lnTo>
                    <a:pt x="1" y="1013"/>
                  </a:lnTo>
                  <a:lnTo>
                    <a:pt x="1070" y="2551"/>
                  </a:lnTo>
                  <a:lnTo>
                    <a:pt x="2238" y="1539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 rot="-525172">
              <a:off x="5628947" y="3859703"/>
              <a:ext cx="1105905" cy="1206364"/>
            </a:xfrm>
            <a:custGeom>
              <a:avLst/>
              <a:gdLst/>
              <a:ahLst/>
              <a:cxnLst/>
              <a:rect l="l" t="t" r="r" b="b"/>
              <a:pathLst>
                <a:path w="5406" h="5897" extrusionOk="0">
                  <a:moveTo>
                    <a:pt x="2659" y="0"/>
                  </a:moveTo>
                  <a:lnTo>
                    <a:pt x="0" y="2816"/>
                  </a:lnTo>
                  <a:lnTo>
                    <a:pt x="1460" y="5896"/>
                  </a:lnTo>
                  <a:cubicBezTo>
                    <a:pt x="1460" y="5896"/>
                    <a:pt x="3854" y="4406"/>
                    <a:pt x="4623" y="3129"/>
                  </a:cubicBezTo>
                  <a:cubicBezTo>
                    <a:pt x="4836" y="2772"/>
                    <a:pt x="5258" y="2055"/>
                    <a:pt x="5301" y="1773"/>
                  </a:cubicBezTo>
                  <a:cubicBezTo>
                    <a:pt x="5405" y="1039"/>
                    <a:pt x="4754" y="969"/>
                    <a:pt x="4754" y="969"/>
                  </a:cubicBezTo>
                  <a:lnTo>
                    <a:pt x="2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 rot="-742306">
              <a:off x="5657520" y="3800175"/>
              <a:ext cx="1105900" cy="1206358"/>
            </a:xfrm>
            <a:custGeom>
              <a:avLst/>
              <a:gdLst/>
              <a:ahLst/>
              <a:cxnLst/>
              <a:rect l="l" t="t" r="r" b="b"/>
              <a:pathLst>
                <a:path w="5406" h="5897" extrusionOk="0">
                  <a:moveTo>
                    <a:pt x="2659" y="0"/>
                  </a:moveTo>
                  <a:lnTo>
                    <a:pt x="0" y="2816"/>
                  </a:lnTo>
                  <a:lnTo>
                    <a:pt x="1460" y="5896"/>
                  </a:lnTo>
                  <a:cubicBezTo>
                    <a:pt x="1460" y="5896"/>
                    <a:pt x="3854" y="4406"/>
                    <a:pt x="4623" y="3129"/>
                  </a:cubicBezTo>
                  <a:cubicBezTo>
                    <a:pt x="4836" y="2772"/>
                    <a:pt x="5258" y="2055"/>
                    <a:pt x="5301" y="1773"/>
                  </a:cubicBezTo>
                  <a:cubicBezTo>
                    <a:pt x="5405" y="1039"/>
                    <a:pt x="4754" y="969"/>
                    <a:pt x="4754" y="969"/>
                  </a:cubicBezTo>
                  <a:lnTo>
                    <a:pt x="26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 rot="-742306">
              <a:off x="6676675" y="3822306"/>
              <a:ext cx="843643" cy="1007719"/>
            </a:xfrm>
            <a:custGeom>
              <a:avLst/>
              <a:gdLst/>
              <a:ahLst/>
              <a:cxnLst/>
              <a:rect l="l" t="t" r="r" b="b"/>
              <a:pathLst>
                <a:path w="4124" h="4926" extrusionOk="0">
                  <a:moveTo>
                    <a:pt x="1282" y="0"/>
                  </a:moveTo>
                  <a:lnTo>
                    <a:pt x="0" y="813"/>
                  </a:lnTo>
                  <a:cubicBezTo>
                    <a:pt x="0" y="813"/>
                    <a:pt x="1156" y="2525"/>
                    <a:pt x="2021" y="3728"/>
                  </a:cubicBezTo>
                  <a:cubicBezTo>
                    <a:pt x="2442" y="4310"/>
                    <a:pt x="2655" y="4780"/>
                    <a:pt x="2898" y="4862"/>
                  </a:cubicBezTo>
                  <a:cubicBezTo>
                    <a:pt x="3021" y="4905"/>
                    <a:pt x="3137" y="4925"/>
                    <a:pt x="3245" y="4925"/>
                  </a:cubicBezTo>
                  <a:cubicBezTo>
                    <a:pt x="3786" y="4925"/>
                    <a:pt x="4124" y="4425"/>
                    <a:pt x="4015" y="3759"/>
                  </a:cubicBezTo>
                  <a:cubicBezTo>
                    <a:pt x="3880" y="2959"/>
                    <a:pt x="1282" y="0"/>
                    <a:pt x="1282" y="0"/>
                  </a:cubicBezTo>
                  <a:close/>
                </a:path>
              </a:pathLst>
            </a:custGeom>
            <a:solidFill>
              <a:srgbClr val="F6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 rot="-742314">
              <a:off x="5396562" y="4484730"/>
              <a:ext cx="651754" cy="1108568"/>
            </a:xfrm>
            <a:custGeom>
              <a:avLst/>
              <a:gdLst/>
              <a:ahLst/>
              <a:cxnLst/>
              <a:rect l="l" t="t" r="r" b="b"/>
              <a:pathLst>
                <a:path w="3186" h="5419" extrusionOk="0">
                  <a:moveTo>
                    <a:pt x="1330" y="1"/>
                  </a:moveTo>
                  <a:lnTo>
                    <a:pt x="1334" y="2"/>
                  </a:lnTo>
                  <a:lnTo>
                    <a:pt x="1334" y="2"/>
                  </a:lnTo>
                  <a:cubicBezTo>
                    <a:pt x="1334" y="1"/>
                    <a:pt x="1334" y="1"/>
                    <a:pt x="1334" y="1"/>
                  </a:cubicBezTo>
                  <a:close/>
                  <a:moveTo>
                    <a:pt x="1334" y="2"/>
                  </a:moveTo>
                  <a:cubicBezTo>
                    <a:pt x="1316" y="50"/>
                    <a:pt x="650" y="1859"/>
                    <a:pt x="500" y="2729"/>
                  </a:cubicBezTo>
                  <a:cubicBezTo>
                    <a:pt x="352" y="3616"/>
                    <a:pt x="0" y="5262"/>
                    <a:pt x="1187" y="5419"/>
                  </a:cubicBezTo>
                  <a:lnTo>
                    <a:pt x="3185" y="457"/>
                  </a:lnTo>
                  <a:lnTo>
                    <a:pt x="1334" y="2"/>
                  </a:lnTo>
                  <a:close/>
                </a:path>
              </a:pathLst>
            </a:custGeom>
            <a:solidFill>
              <a:srgbClr val="F3B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 rot="-742306">
              <a:off x="5446080" y="3840631"/>
              <a:ext cx="908491" cy="754255"/>
            </a:xfrm>
            <a:custGeom>
              <a:avLst/>
              <a:gdLst/>
              <a:ahLst/>
              <a:cxnLst/>
              <a:rect l="l" t="t" r="r" b="b"/>
              <a:pathLst>
                <a:path w="4441" h="3687" extrusionOk="0">
                  <a:moveTo>
                    <a:pt x="3193" y="1"/>
                  </a:moveTo>
                  <a:cubicBezTo>
                    <a:pt x="2883" y="1"/>
                    <a:pt x="2539" y="33"/>
                    <a:pt x="2234" y="137"/>
                  </a:cubicBezTo>
                  <a:cubicBezTo>
                    <a:pt x="1412" y="415"/>
                    <a:pt x="682" y="1466"/>
                    <a:pt x="404" y="2061"/>
                  </a:cubicBezTo>
                  <a:cubicBezTo>
                    <a:pt x="126" y="2657"/>
                    <a:pt x="0" y="2961"/>
                    <a:pt x="0" y="2961"/>
                  </a:cubicBezTo>
                  <a:lnTo>
                    <a:pt x="1956" y="3686"/>
                  </a:lnTo>
                  <a:lnTo>
                    <a:pt x="4441" y="710"/>
                  </a:lnTo>
                  <a:cubicBezTo>
                    <a:pt x="4441" y="710"/>
                    <a:pt x="4324" y="119"/>
                    <a:pt x="4150" y="93"/>
                  </a:cubicBezTo>
                  <a:cubicBezTo>
                    <a:pt x="4150" y="93"/>
                    <a:pt x="3718" y="1"/>
                    <a:pt x="3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 rot="-742306">
              <a:off x="5945338" y="4722835"/>
              <a:ext cx="1699764" cy="546820"/>
            </a:xfrm>
            <a:custGeom>
              <a:avLst/>
              <a:gdLst/>
              <a:ahLst/>
              <a:cxnLst/>
              <a:rect l="l" t="t" r="r" b="b"/>
              <a:pathLst>
                <a:path w="8309" h="2673" extrusionOk="0">
                  <a:moveTo>
                    <a:pt x="8095" y="0"/>
                  </a:moveTo>
                  <a:lnTo>
                    <a:pt x="244" y="1512"/>
                  </a:lnTo>
                  <a:lnTo>
                    <a:pt x="1" y="1630"/>
                  </a:lnTo>
                  <a:lnTo>
                    <a:pt x="3494" y="2672"/>
                  </a:lnTo>
                  <a:lnTo>
                    <a:pt x="5806" y="1456"/>
                  </a:lnTo>
                  <a:lnTo>
                    <a:pt x="5905" y="1438"/>
                  </a:lnTo>
                  <a:cubicBezTo>
                    <a:pt x="6005" y="1417"/>
                    <a:pt x="6084" y="1308"/>
                    <a:pt x="6084" y="1308"/>
                  </a:cubicBezTo>
                  <a:lnTo>
                    <a:pt x="8308" y="191"/>
                  </a:lnTo>
                  <a:lnTo>
                    <a:pt x="8300" y="83"/>
                  </a:lnTo>
                  <a:lnTo>
                    <a:pt x="8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 rot="-742306">
              <a:off x="5950862" y="4499182"/>
              <a:ext cx="1641053" cy="743413"/>
            </a:xfrm>
            <a:custGeom>
              <a:avLst/>
              <a:gdLst/>
              <a:ahLst/>
              <a:cxnLst/>
              <a:rect l="l" t="t" r="r" b="b"/>
              <a:pathLst>
                <a:path w="8022" h="3634" extrusionOk="0">
                  <a:moveTo>
                    <a:pt x="5623" y="1"/>
                  </a:moveTo>
                  <a:cubicBezTo>
                    <a:pt x="5623" y="1"/>
                    <a:pt x="4376" y="153"/>
                    <a:pt x="3893" y="383"/>
                  </a:cubicBezTo>
                  <a:cubicBezTo>
                    <a:pt x="3407" y="613"/>
                    <a:pt x="3077" y="831"/>
                    <a:pt x="2903" y="1165"/>
                  </a:cubicBezTo>
                  <a:lnTo>
                    <a:pt x="2799" y="1187"/>
                  </a:lnTo>
                  <a:cubicBezTo>
                    <a:pt x="2799" y="1187"/>
                    <a:pt x="2790" y="1187"/>
                    <a:pt x="2773" y="1187"/>
                  </a:cubicBezTo>
                  <a:cubicBezTo>
                    <a:pt x="2645" y="1187"/>
                    <a:pt x="2054" y="1200"/>
                    <a:pt x="1534" y="1439"/>
                  </a:cubicBezTo>
                  <a:cubicBezTo>
                    <a:pt x="948" y="1708"/>
                    <a:pt x="22" y="2403"/>
                    <a:pt x="22" y="2403"/>
                  </a:cubicBezTo>
                  <a:lnTo>
                    <a:pt x="0" y="2669"/>
                  </a:lnTo>
                  <a:lnTo>
                    <a:pt x="3329" y="3633"/>
                  </a:lnTo>
                  <a:lnTo>
                    <a:pt x="5779" y="2360"/>
                  </a:lnTo>
                  <a:lnTo>
                    <a:pt x="8017" y="1222"/>
                  </a:lnTo>
                  <a:lnTo>
                    <a:pt x="8021" y="1030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 rot="-742306">
              <a:off x="6115655" y="3607158"/>
              <a:ext cx="325469" cy="369865"/>
            </a:xfrm>
            <a:custGeom>
              <a:avLst/>
              <a:gdLst/>
              <a:ahLst/>
              <a:cxnLst/>
              <a:rect l="l" t="t" r="r" b="b"/>
              <a:pathLst>
                <a:path w="1591" h="1808" extrusionOk="0">
                  <a:moveTo>
                    <a:pt x="1037" y="0"/>
                  </a:moveTo>
                  <a:cubicBezTo>
                    <a:pt x="957" y="0"/>
                    <a:pt x="862" y="13"/>
                    <a:pt x="756" y="51"/>
                  </a:cubicBezTo>
                  <a:cubicBezTo>
                    <a:pt x="448" y="164"/>
                    <a:pt x="148" y="447"/>
                    <a:pt x="148" y="447"/>
                  </a:cubicBezTo>
                  <a:cubicBezTo>
                    <a:pt x="148" y="447"/>
                    <a:pt x="48" y="577"/>
                    <a:pt x="18" y="755"/>
                  </a:cubicBezTo>
                  <a:cubicBezTo>
                    <a:pt x="9" y="803"/>
                    <a:pt x="0" y="860"/>
                    <a:pt x="0" y="920"/>
                  </a:cubicBezTo>
                  <a:cubicBezTo>
                    <a:pt x="0" y="938"/>
                    <a:pt x="0" y="960"/>
                    <a:pt x="0" y="977"/>
                  </a:cubicBezTo>
                  <a:cubicBezTo>
                    <a:pt x="0" y="1007"/>
                    <a:pt x="0" y="1038"/>
                    <a:pt x="0" y="1068"/>
                  </a:cubicBezTo>
                  <a:cubicBezTo>
                    <a:pt x="9" y="1172"/>
                    <a:pt x="26" y="1272"/>
                    <a:pt x="57" y="1346"/>
                  </a:cubicBezTo>
                  <a:cubicBezTo>
                    <a:pt x="83" y="1407"/>
                    <a:pt x="117" y="1472"/>
                    <a:pt x="165" y="1537"/>
                  </a:cubicBezTo>
                  <a:cubicBezTo>
                    <a:pt x="239" y="1637"/>
                    <a:pt x="339" y="1729"/>
                    <a:pt x="474" y="1776"/>
                  </a:cubicBezTo>
                  <a:cubicBezTo>
                    <a:pt x="532" y="1798"/>
                    <a:pt x="590" y="1808"/>
                    <a:pt x="648" y="1808"/>
                  </a:cubicBezTo>
                  <a:cubicBezTo>
                    <a:pt x="660" y="1808"/>
                    <a:pt x="671" y="1808"/>
                    <a:pt x="682" y="1807"/>
                  </a:cubicBezTo>
                  <a:cubicBezTo>
                    <a:pt x="695" y="1807"/>
                    <a:pt x="708" y="1802"/>
                    <a:pt x="721" y="1802"/>
                  </a:cubicBezTo>
                  <a:cubicBezTo>
                    <a:pt x="882" y="1785"/>
                    <a:pt x="1043" y="1707"/>
                    <a:pt x="1178" y="1594"/>
                  </a:cubicBezTo>
                  <a:cubicBezTo>
                    <a:pt x="1265" y="1520"/>
                    <a:pt x="1343" y="1355"/>
                    <a:pt x="1404" y="1194"/>
                  </a:cubicBezTo>
                  <a:cubicBezTo>
                    <a:pt x="1412" y="1172"/>
                    <a:pt x="1421" y="1151"/>
                    <a:pt x="1430" y="1129"/>
                  </a:cubicBezTo>
                  <a:cubicBezTo>
                    <a:pt x="1430" y="1129"/>
                    <a:pt x="1430" y="1125"/>
                    <a:pt x="1430" y="1125"/>
                  </a:cubicBezTo>
                  <a:cubicBezTo>
                    <a:pt x="1477" y="994"/>
                    <a:pt x="1517" y="868"/>
                    <a:pt x="1534" y="790"/>
                  </a:cubicBezTo>
                  <a:cubicBezTo>
                    <a:pt x="1547" y="747"/>
                    <a:pt x="1556" y="716"/>
                    <a:pt x="1556" y="716"/>
                  </a:cubicBezTo>
                  <a:cubicBezTo>
                    <a:pt x="1556" y="716"/>
                    <a:pt x="1590" y="482"/>
                    <a:pt x="1521" y="334"/>
                  </a:cubicBezTo>
                  <a:cubicBezTo>
                    <a:pt x="1451" y="190"/>
                    <a:pt x="1286" y="47"/>
                    <a:pt x="1286" y="47"/>
                  </a:cubicBezTo>
                  <a:cubicBezTo>
                    <a:pt x="1286" y="47"/>
                    <a:pt x="1190" y="0"/>
                    <a:pt x="1037" y="0"/>
                  </a:cubicBezTo>
                  <a:close/>
                </a:path>
              </a:pathLst>
            </a:custGeom>
            <a:solidFill>
              <a:srgbClr val="F6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 rot="-742306">
              <a:off x="6394196" y="3731109"/>
              <a:ext cx="109649" cy="97581"/>
            </a:xfrm>
            <a:custGeom>
              <a:avLst/>
              <a:gdLst/>
              <a:ahLst/>
              <a:cxnLst/>
              <a:rect l="l" t="t" r="r" b="b"/>
              <a:pathLst>
                <a:path w="536" h="477" extrusionOk="0">
                  <a:moveTo>
                    <a:pt x="242" y="1"/>
                  </a:moveTo>
                  <a:cubicBezTo>
                    <a:pt x="220" y="1"/>
                    <a:pt x="199" y="2"/>
                    <a:pt x="179" y="4"/>
                  </a:cubicBezTo>
                  <a:cubicBezTo>
                    <a:pt x="122" y="13"/>
                    <a:pt x="83" y="21"/>
                    <a:pt x="83" y="21"/>
                  </a:cubicBezTo>
                  <a:lnTo>
                    <a:pt x="1" y="360"/>
                  </a:lnTo>
                  <a:cubicBezTo>
                    <a:pt x="1" y="365"/>
                    <a:pt x="5" y="365"/>
                    <a:pt x="9" y="369"/>
                  </a:cubicBezTo>
                  <a:cubicBezTo>
                    <a:pt x="9" y="369"/>
                    <a:pt x="14" y="373"/>
                    <a:pt x="14" y="373"/>
                  </a:cubicBezTo>
                  <a:cubicBezTo>
                    <a:pt x="27" y="386"/>
                    <a:pt x="40" y="395"/>
                    <a:pt x="53" y="404"/>
                  </a:cubicBezTo>
                  <a:cubicBezTo>
                    <a:pt x="75" y="421"/>
                    <a:pt x="101" y="439"/>
                    <a:pt x="127" y="447"/>
                  </a:cubicBezTo>
                  <a:cubicBezTo>
                    <a:pt x="175" y="466"/>
                    <a:pt x="224" y="476"/>
                    <a:pt x="273" y="476"/>
                  </a:cubicBezTo>
                  <a:cubicBezTo>
                    <a:pt x="313" y="476"/>
                    <a:pt x="353" y="470"/>
                    <a:pt x="392" y="456"/>
                  </a:cubicBezTo>
                  <a:cubicBezTo>
                    <a:pt x="409" y="452"/>
                    <a:pt x="427" y="443"/>
                    <a:pt x="440" y="430"/>
                  </a:cubicBezTo>
                  <a:cubicBezTo>
                    <a:pt x="505" y="378"/>
                    <a:pt x="535" y="286"/>
                    <a:pt x="518" y="195"/>
                  </a:cubicBezTo>
                  <a:cubicBezTo>
                    <a:pt x="514" y="160"/>
                    <a:pt x="500" y="130"/>
                    <a:pt x="479" y="100"/>
                  </a:cubicBezTo>
                  <a:cubicBezTo>
                    <a:pt x="470" y="91"/>
                    <a:pt x="466" y="82"/>
                    <a:pt x="457" y="69"/>
                  </a:cubicBezTo>
                  <a:cubicBezTo>
                    <a:pt x="400" y="16"/>
                    <a:pt x="317" y="1"/>
                    <a:pt x="242" y="1"/>
                  </a:cubicBezTo>
                  <a:close/>
                </a:path>
              </a:pathLst>
            </a:custGeom>
            <a:solidFill>
              <a:srgbClr val="F6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 rot="-742306">
              <a:off x="6306705" y="3704561"/>
              <a:ext cx="65871" cy="127243"/>
            </a:xfrm>
            <a:custGeom>
              <a:avLst/>
              <a:gdLst/>
              <a:ahLst/>
              <a:cxnLst/>
              <a:rect l="l" t="t" r="r" b="b"/>
              <a:pathLst>
                <a:path w="322" h="622" extrusionOk="0">
                  <a:moveTo>
                    <a:pt x="193" y="0"/>
                  </a:moveTo>
                  <a:cubicBezTo>
                    <a:pt x="185" y="0"/>
                    <a:pt x="178" y="5"/>
                    <a:pt x="178" y="21"/>
                  </a:cubicBezTo>
                  <a:cubicBezTo>
                    <a:pt x="174" y="56"/>
                    <a:pt x="273" y="577"/>
                    <a:pt x="273" y="577"/>
                  </a:cubicBezTo>
                  <a:cubicBezTo>
                    <a:pt x="273" y="577"/>
                    <a:pt x="56" y="473"/>
                    <a:pt x="30" y="469"/>
                  </a:cubicBezTo>
                  <a:cubicBezTo>
                    <a:pt x="25" y="468"/>
                    <a:pt x="21" y="467"/>
                    <a:pt x="17" y="467"/>
                  </a:cubicBezTo>
                  <a:cubicBezTo>
                    <a:pt x="5" y="467"/>
                    <a:pt x="1" y="473"/>
                    <a:pt x="4" y="486"/>
                  </a:cubicBezTo>
                  <a:cubicBezTo>
                    <a:pt x="8" y="498"/>
                    <a:pt x="277" y="622"/>
                    <a:pt x="310" y="622"/>
                  </a:cubicBezTo>
                  <a:cubicBezTo>
                    <a:pt x="311" y="622"/>
                    <a:pt x="312" y="621"/>
                    <a:pt x="313" y="621"/>
                  </a:cubicBezTo>
                  <a:cubicBezTo>
                    <a:pt x="321" y="608"/>
                    <a:pt x="226" y="125"/>
                    <a:pt x="213" y="12"/>
                  </a:cubicBezTo>
                  <a:cubicBezTo>
                    <a:pt x="213" y="8"/>
                    <a:pt x="202" y="0"/>
                    <a:pt x="193" y="0"/>
                  </a:cubicBez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 rot="-742306">
              <a:off x="6217604" y="3716240"/>
              <a:ext cx="96147" cy="44392"/>
            </a:xfrm>
            <a:custGeom>
              <a:avLst/>
              <a:gdLst/>
              <a:ahLst/>
              <a:cxnLst/>
              <a:rect l="l" t="t" r="r" b="b"/>
              <a:pathLst>
                <a:path w="470" h="217" extrusionOk="0">
                  <a:moveTo>
                    <a:pt x="109" y="0"/>
                  </a:moveTo>
                  <a:cubicBezTo>
                    <a:pt x="45" y="0"/>
                    <a:pt x="0" y="8"/>
                    <a:pt x="0" y="8"/>
                  </a:cubicBezTo>
                  <a:cubicBezTo>
                    <a:pt x="0" y="8"/>
                    <a:pt x="65" y="129"/>
                    <a:pt x="191" y="186"/>
                  </a:cubicBezTo>
                  <a:cubicBezTo>
                    <a:pt x="200" y="190"/>
                    <a:pt x="209" y="190"/>
                    <a:pt x="218" y="195"/>
                  </a:cubicBezTo>
                  <a:cubicBezTo>
                    <a:pt x="263" y="211"/>
                    <a:pt x="310" y="216"/>
                    <a:pt x="352" y="216"/>
                  </a:cubicBezTo>
                  <a:cubicBezTo>
                    <a:pt x="419" y="216"/>
                    <a:pt x="470" y="203"/>
                    <a:pt x="470" y="203"/>
                  </a:cubicBezTo>
                  <a:cubicBezTo>
                    <a:pt x="470" y="203"/>
                    <a:pt x="409" y="82"/>
                    <a:pt x="304" y="34"/>
                  </a:cubicBezTo>
                  <a:cubicBezTo>
                    <a:pt x="291" y="25"/>
                    <a:pt x="274" y="21"/>
                    <a:pt x="261" y="16"/>
                  </a:cubicBezTo>
                  <a:cubicBezTo>
                    <a:pt x="207" y="4"/>
                    <a:pt x="154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 rot="-742306">
              <a:off x="6358502" y="3734697"/>
              <a:ext cx="94306" cy="39687"/>
            </a:xfrm>
            <a:custGeom>
              <a:avLst/>
              <a:gdLst/>
              <a:ahLst/>
              <a:cxnLst/>
              <a:rect l="l" t="t" r="r" b="b"/>
              <a:pathLst>
                <a:path w="461" h="194" extrusionOk="0">
                  <a:moveTo>
                    <a:pt x="147" y="0"/>
                  </a:moveTo>
                  <a:cubicBezTo>
                    <a:pt x="66" y="0"/>
                    <a:pt x="0" y="20"/>
                    <a:pt x="0" y="20"/>
                  </a:cubicBezTo>
                  <a:cubicBezTo>
                    <a:pt x="0" y="20"/>
                    <a:pt x="53" y="107"/>
                    <a:pt x="205" y="164"/>
                  </a:cubicBezTo>
                  <a:cubicBezTo>
                    <a:pt x="209" y="168"/>
                    <a:pt x="213" y="168"/>
                    <a:pt x="222" y="172"/>
                  </a:cubicBezTo>
                  <a:cubicBezTo>
                    <a:pt x="268" y="188"/>
                    <a:pt x="310" y="194"/>
                    <a:pt x="346" y="194"/>
                  </a:cubicBezTo>
                  <a:cubicBezTo>
                    <a:pt x="417" y="194"/>
                    <a:pt x="461" y="172"/>
                    <a:pt x="461" y="172"/>
                  </a:cubicBezTo>
                  <a:cubicBezTo>
                    <a:pt x="461" y="172"/>
                    <a:pt x="422" y="81"/>
                    <a:pt x="296" y="29"/>
                  </a:cubicBezTo>
                  <a:cubicBezTo>
                    <a:pt x="296" y="25"/>
                    <a:pt x="292" y="25"/>
                    <a:pt x="287" y="25"/>
                  </a:cubicBezTo>
                  <a:cubicBezTo>
                    <a:pt x="241" y="6"/>
                    <a:pt x="192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 rot="-742306">
              <a:off x="6397757" y="3736375"/>
              <a:ext cx="55234" cy="33754"/>
            </a:xfrm>
            <a:custGeom>
              <a:avLst/>
              <a:gdLst/>
              <a:ahLst/>
              <a:cxnLst/>
              <a:rect l="l" t="t" r="r" b="b"/>
              <a:pathLst>
                <a:path w="270" h="165" extrusionOk="0">
                  <a:moveTo>
                    <a:pt x="105" y="0"/>
                  </a:moveTo>
                  <a:cubicBezTo>
                    <a:pt x="83" y="4"/>
                    <a:pt x="61" y="13"/>
                    <a:pt x="44" y="26"/>
                  </a:cubicBezTo>
                  <a:cubicBezTo>
                    <a:pt x="1" y="52"/>
                    <a:pt x="9" y="109"/>
                    <a:pt x="31" y="143"/>
                  </a:cubicBezTo>
                  <a:cubicBezTo>
                    <a:pt x="77" y="159"/>
                    <a:pt x="119" y="165"/>
                    <a:pt x="155" y="165"/>
                  </a:cubicBezTo>
                  <a:cubicBezTo>
                    <a:pt x="226" y="165"/>
                    <a:pt x="270" y="143"/>
                    <a:pt x="270" y="143"/>
                  </a:cubicBezTo>
                  <a:cubicBezTo>
                    <a:pt x="270" y="143"/>
                    <a:pt x="231" y="52"/>
                    <a:pt x="105" y="0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 rot="-742306">
              <a:off x="6256946" y="3718726"/>
              <a:ext cx="57075" cy="37641"/>
            </a:xfrm>
            <a:custGeom>
              <a:avLst/>
              <a:gdLst/>
              <a:ahLst/>
              <a:cxnLst/>
              <a:rect l="l" t="t" r="r" b="b"/>
              <a:pathLst>
                <a:path w="279" h="184" extrusionOk="0">
                  <a:moveTo>
                    <a:pt x="113" y="1"/>
                  </a:moveTo>
                  <a:cubicBezTo>
                    <a:pt x="87" y="1"/>
                    <a:pt x="53" y="5"/>
                    <a:pt x="35" y="27"/>
                  </a:cubicBezTo>
                  <a:cubicBezTo>
                    <a:pt x="0" y="70"/>
                    <a:pt x="0" y="122"/>
                    <a:pt x="27" y="162"/>
                  </a:cubicBezTo>
                  <a:cubicBezTo>
                    <a:pt x="72" y="178"/>
                    <a:pt x="119" y="183"/>
                    <a:pt x="161" y="183"/>
                  </a:cubicBezTo>
                  <a:cubicBezTo>
                    <a:pt x="228" y="183"/>
                    <a:pt x="279" y="170"/>
                    <a:pt x="279" y="170"/>
                  </a:cubicBezTo>
                  <a:cubicBezTo>
                    <a:pt x="279" y="170"/>
                    <a:pt x="218" y="49"/>
                    <a:pt x="113" y="1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-742306">
              <a:off x="6241001" y="3784862"/>
              <a:ext cx="69553" cy="66077"/>
            </a:xfrm>
            <a:custGeom>
              <a:avLst/>
              <a:gdLst/>
              <a:ahLst/>
              <a:cxnLst/>
              <a:rect l="l" t="t" r="r" b="b"/>
              <a:pathLst>
                <a:path w="340" h="323" extrusionOk="0">
                  <a:moveTo>
                    <a:pt x="22" y="0"/>
                  </a:moveTo>
                  <a:cubicBezTo>
                    <a:pt x="20" y="0"/>
                    <a:pt x="19" y="0"/>
                    <a:pt x="18" y="1"/>
                  </a:cubicBezTo>
                  <a:cubicBezTo>
                    <a:pt x="1" y="10"/>
                    <a:pt x="18" y="40"/>
                    <a:pt x="31" y="62"/>
                  </a:cubicBezTo>
                  <a:cubicBezTo>
                    <a:pt x="49" y="88"/>
                    <a:pt x="179" y="214"/>
                    <a:pt x="231" y="257"/>
                  </a:cubicBezTo>
                  <a:cubicBezTo>
                    <a:pt x="268" y="291"/>
                    <a:pt x="303" y="322"/>
                    <a:pt x="320" y="322"/>
                  </a:cubicBezTo>
                  <a:cubicBezTo>
                    <a:pt x="325" y="322"/>
                    <a:pt x="329" y="320"/>
                    <a:pt x="331" y="314"/>
                  </a:cubicBezTo>
                  <a:cubicBezTo>
                    <a:pt x="340" y="288"/>
                    <a:pt x="279" y="244"/>
                    <a:pt x="279" y="244"/>
                  </a:cubicBezTo>
                  <a:cubicBezTo>
                    <a:pt x="279" y="244"/>
                    <a:pt x="196" y="175"/>
                    <a:pt x="140" y="114"/>
                  </a:cubicBezTo>
                  <a:cubicBezTo>
                    <a:pt x="87" y="57"/>
                    <a:pt x="42" y="0"/>
                    <a:pt x="22" y="0"/>
                  </a:cubicBez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 rot="-742306">
              <a:off x="6028573" y="3720731"/>
              <a:ext cx="114968" cy="102899"/>
            </a:xfrm>
            <a:custGeom>
              <a:avLst/>
              <a:gdLst/>
              <a:ahLst/>
              <a:cxnLst/>
              <a:rect l="l" t="t" r="r" b="b"/>
              <a:pathLst>
                <a:path w="562" h="503" extrusionOk="0">
                  <a:moveTo>
                    <a:pt x="292" y="0"/>
                  </a:moveTo>
                  <a:cubicBezTo>
                    <a:pt x="279" y="0"/>
                    <a:pt x="266" y="1"/>
                    <a:pt x="253" y="4"/>
                  </a:cubicBezTo>
                  <a:cubicBezTo>
                    <a:pt x="96" y="34"/>
                    <a:pt x="23" y="113"/>
                    <a:pt x="9" y="239"/>
                  </a:cubicBezTo>
                  <a:cubicBezTo>
                    <a:pt x="1" y="365"/>
                    <a:pt x="88" y="456"/>
                    <a:pt x="170" y="486"/>
                  </a:cubicBezTo>
                  <a:cubicBezTo>
                    <a:pt x="201" y="497"/>
                    <a:pt x="236" y="502"/>
                    <a:pt x="272" y="502"/>
                  </a:cubicBezTo>
                  <a:cubicBezTo>
                    <a:pt x="335" y="502"/>
                    <a:pt x="400" y="488"/>
                    <a:pt x="444" y="469"/>
                  </a:cubicBezTo>
                  <a:lnTo>
                    <a:pt x="561" y="143"/>
                  </a:lnTo>
                  <a:cubicBezTo>
                    <a:pt x="561" y="143"/>
                    <a:pt x="437" y="0"/>
                    <a:pt x="292" y="0"/>
                  </a:cubicBezTo>
                  <a:close/>
                </a:path>
              </a:pathLst>
            </a:custGeom>
            <a:solidFill>
              <a:srgbClr val="F6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 rot="-742306">
              <a:off x="6518791" y="4722181"/>
              <a:ext cx="608184" cy="244668"/>
            </a:xfrm>
            <a:custGeom>
              <a:avLst/>
              <a:gdLst/>
              <a:ahLst/>
              <a:cxnLst/>
              <a:rect l="l" t="t" r="r" b="b"/>
              <a:pathLst>
                <a:path w="2973" h="1196" extrusionOk="0">
                  <a:moveTo>
                    <a:pt x="70" y="1"/>
                  </a:moveTo>
                  <a:lnTo>
                    <a:pt x="1" y="40"/>
                  </a:lnTo>
                  <a:lnTo>
                    <a:pt x="2868" y="1196"/>
                  </a:lnTo>
                  <a:lnTo>
                    <a:pt x="2973" y="116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 rot="-742306">
              <a:off x="7094408" y="4577969"/>
              <a:ext cx="476646" cy="269421"/>
            </a:xfrm>
            <a:custGeom>
              <a:avLst/>
              <a:gdLst/>
              <a:ahLst/>
              <a:cxnLst/>
              <a:rect l="l" t="t" r="r" b="b"/>
              <a:pathLst>
                <a:path w="2330" h="1317" extrusionOk="0">
                  <a:moveTo>
                    <a:pt x="2203" y="0"/>
                  </a:moveTo>
                  <a:cubicBezTo>
                    <a:pt x="2203" y="0"/>
                    <a:pt x="1108" y="257"/>
                    <a:pt x="822" y="461"/>
                  </a:cubicBezTo>
                  <a:cubicBezTo>
                    <a:pt x="535" y="661"/>
                    <a:pt x="0" y="1295"/>
                    <a:pt x="0" y="1295"/>
                  </a:cubicBezTo>
                  <a:lnTo>
                    <a:pt x="79" y="1317"/>
                  </a:lnTo>
                  <a:cubicBezTo>
                    <a:pt x="79" y="1317"/>
                    <a:pt x="383" y="856"/>
                    <a:pt x="856" y="517"/>
                  </a:cubicBezTo>
                  <a:cubicBezTo>
                    <a:pt x="1334" y="178"/>
                    <a:pt x="2329" y="39"/>
                    <a:pt x="2329" y="39"/>
                  </a:cubicBezTo>
                  <a:lnTo>
                    <a:pt x="2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 rot="-742306">
              <a:off x="6671741" y="4945212"/>
              <a:ext cx="482988" cy="236689"/>
            </a:xfrm>
            <a:custGeom>
              <a:avLst/>
              <a:gdLst/>
              <a:ahLst/>
              <a:cxnLst/>
              <a:rect l="l" t="t" r="r" b="b"/>
              <a:pathLst>
                <a:path w="2361" h="1157" extrusionOk="0">
                  <a:moveTo>
                    <a:pt x="2308" y="1"/>
                  </a:moveTo>
                  <a:cubicBezTo>
                    <a:pt x="1682" y="70"/>
                    <a:pt x="1387" y="170"/>
                    <a:pt x="1105" y="318"/>
                  </a:cubicBezTo>
                  <a:cubicBezTo>
                    <a:pt x="826" y="466"/>
                    <a:pt x="1" y="1148"/>
                    <a:pt x="1" y="1148"/>
                  </a:cubicBezTo>
                  <a:lnTo>
                    <a:pt x="53" y="1157"/>
                  </a:lnTo>
                  <a:cubicBezTo>
                    <a:pt x="53" y="1157"/>
                    <a:pt x="731" y="627"/>
                    <a:pt x="1131" y="366"/>
                  </a:cubicBezTo>
                  <a:cubicBezTo>
                    <a:pt x="1535" y="105"/>
                    <a:pt x="2360" y="36"/>
                    <a:pt x="2360" y="36"/>
                  </a:cubicBezTo>
                  <a:lnTo>
                    <a:pt x="2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 rot="-742306">
              <a:off x="6135849" y="3779363"/>
              <a:ext cx="386840" cy="202935"/>
            </a:xfrm>
            <a:custGeom>
              <a:avLst/>
              <a:gdLst/>
              <a:ahLst/>
              <a:cxnLst/>
              <a:rect l="l" t="t" r="r" b="b"/>
              <a:pathLst>
                <a:path w="1891" h="992" extrusionOk="0">
                  <a:moveTo>
                    <a:pt x="1834" y="1"/>
                  </a:moveTo>
                  <a:cubicBezTo>
                    <a:pt x="1773" y="1"/>
                    <a:pt x="1751" y="5"/>
                    <a:pt x="1682" y="40"/>
                  </a:cubicBezTo>
                  <a:cubicBezTo>
                    <a:pt x="1603" y="79"/>
                    <a:pt x="1556" y="187"/>
                    <a:pt x="1556" y="187"/>
                  </a:cubicBezTo>
                  <a:cubicBezTo>
                    <a:pt x="1556" y="187"/>
                    <a:pt x="1551" y="192"/>
                    <a:pt x="1543" y="192"/>
                  </a:cubicBezTo>
                  <a:cubicBezTo>
                    <a:pt x="1530" y="196"/>
                    <a:pt x="1508" y="205"/>
                    <a:pt x="1473" y="218"/>
                  </a:cubicBezTo>
                  <a:cubicBezTo>
                    <a:pt x="1460" y="222"/>
                    <a:pt x="1447" y="231"/>
                    <a:pt x="1430" y="240"/>
                  </a:cubicBezTo>
                  <a:cubicBezTo>
                    <a:pt x="1421" y="244"/>
                    <a:pt x="1412" y="248"/>
                    <a:pt x="1399" y="253"/>
                  </a:cubicBezTo>
                  <a:cubicBezTo>
                    <a:pt x="1391" y="261"/>
                    <a:pt x="1378" y="266"/>
                    <a:pt x="1369" y="274"/>
                  </a:cubicBezTo>
                  <a:cubicBezTo>
                    <a:pt x="1299" y="335"/>
                    <a:pt x="1269" y="448"/>
                    <a:pt x="1269" y="448"/>
                  </a:cubicBezTo>
                  <a:cubicBezTo>
                    <a:pt x="1269" y="448"/>
                    <a:pt x="1268" y="448"/>
                    <a:pt x="1266" y="448"/>
                  </a:cubicBezTo>
                  <a:cubicBezTo>
                    <a:pt x="1253" y="448"/>
                    <a:pt x="1193" y="452"/>
                    <a:pt x="1117" y="509"/>
                  </a:cubicBezTo>
                  <a:cubicBezTo>
                    <a:pt x="1034" y="570"/>
                    <a:pt x="1039" y="631"/>
                    <a:pt x="1026" y="661"/>
                  </a:cubicBezTo>
                  <a:cubicBezTo>
                    <a:pt x="1013" y="692"/>
                    <a:pt x="873" y="726"/>
                    <a:pt x="873" y="726"/>
                  </a:cubicBezTo>
                  <a:cubicBezTo>
                    <a:pt x="873" y="726"/>
                    <a:pt x="852" y="674"/>
                    <a:pt x="769" y="605"/>
                  </a:cubicBezTo>
                  <a:cubicBezTo>
                    <a:pt x="691" y="535"/>
                    <a:pt x="569" y="500"/>
                    <a:pt x="569" y="500"/>
                  </a:cubicBezTo>
                  <a:cubicBezTo>
                    <a:pt x="569" y="500"/>
                    <a:pt x="530" y="392"/>
                    <a:pt x="443" y="309"/>
                  </a:cubicBezTo>
                  <a:cubicBezTo>
                    <a:pt x="356" y="227"/>
                    <a:pt x="296" y="235"/>
                    <a:pt x="248" y="166"/>
                  </a:cubicBezTo>
                  <a:cubicBezTo>
                    <a:pt x="213" y="118"/>
                    <a:pt x="61" y="61"/>
                    <a:pt x="0" y="35"/>
                  </a:cubicBezTo>
                  <a:cubicBezTo>
                    <a:pt x="0" y="53"/>
                    <a:pt x="0" y="75"/>
                    <a:pt x="0" y="92"/>
                  </a:cubicBezTo>
                  <a:cubicBezTo>
                    <a:pt x="0" y="122"/>
                    <a:pt x="0" y="153"/>
                    <a:pt x="4" y="179"/>
                  </a:cubicBezTo>
                  <a:cubicBezTo>
                    <a:pt x="26" y="270"/>
                    <a:pt x="61" y="357"/>
                    <a:pt x="87" y="422"/>
                  </a:cubicBezTo>
                  <a:cubicBezTo>
                    <a:pt x="113" y="483"/>
                    <a:pt x="152" y="557"/>
                    <a:pt x="204" y="626"/>
                  </a:cubicBezTo>
                  <a:lnTo>
                    <a:pt x="682" y="922"/>
                  </a:lnTo>
                  <a:cubicBezTo>
                    <a:pt x="695" y="922"/>
                    <a:pt x="790" y="992"/>
                    <a:pt x="807" y="992"/>
                  </a:cubicBezTo>
                  <a:cubicBezTo>
                    <a:pt x="808" y="992"/>
                    <a:pt x="808" y="991"/>
                    <a:pt x="808" y="991"/>
                  </a:cubicBezTo>
                  <a:cubicBezTo>
                    <a:pt x="965" y="974"/>
                    <a:pt x="1043" y="822"/>
                    <a:pt x="1178" y="709"/>
                  </a:cubicBezTo>
                  <a:cubicBezTo>
                    <a:pt x="1265" y="635"/>
                    <a:pt x="1343" y="470"/>
                    <a:pt x="1408" y="305"/>
                  </a:cubicBezTo>
                  <a:cubicBezTo>
                    <a:pt x="1430" y="327"/>
                    <a:pt x="1456" y="340"/>
                    <a:pt x="1482" y="348"/>
                  </a:cubicBezTo>
                  <a:cubicBezTo>
                    <a:pt x="1495" y="318"/>
                    <a:pt x="1508" y="287"/>
                    <a:pt x="1521" y="257"/>
                  </a:cubicBezTo>
                  <a:cubicBezTo>
                    <a:pt x="1592" y="309"/>
                    <a:pt x="1673" y="333"/>
                    <a:pt x="1755" y="333"/>
                  </a:cubicBezTo>
                  <a:cubicBezTo>
                    <a:pt x="1768" y="333"/>
                    <a:pt x="1781" y="332"/>
                    <a:pt x="1795" y="331"/>
                  </a:cubicBezTo>
                  <a:cubicBezTo>
                    <a:pt x="1860" y="283"/>
                    <a:pt x="1890" y="187"/>
                    <a:pt x="1873" y="96"/>
                  </a:cubicBezTo>
                  <a:cubicBezTo>
                    <a:pt x="1869" y="61"/>
                    <a:pt x="1855" y="31"/>
                    <a:pt x="1834" y="1"/>
                  </a:cubicBezTo>
                  <a:close/>
                </a:path>
              </a:pathLst>
            </a:custGeom>
            <a:solidFill>
              <a:srgbClr val="F3B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 rot="-742306">
              <a:off x="5805474" y="3851911"/>
              <a:ext cx="582408" cy="534136"/>
            </a:xfrm>
            <a:custGeom>
              <a:avLst/>
              <a:gdLst/>
              <a:ahLst/>
              <a:cxnLst/>
              <a:rect l="l" t="t" r="r" b="b"/>
              <a:pathLst>
                <a:path w="2847" h="2611" extrusionOk="0">
                  <a:moveTo>
                    <a:pt x="1724" y="0"/>
                  </a:moveTo>
                  <a:cubicBezTo>
                    <a:pt x="1641" y="0"/>
                    <a:pt x="1463" y="33"/>
                    <a:pt x="1338" y="121"/>
                  </a:cubicBezTo>
                  <a:cubicBezTo>
                    <a:pt x="1021" y="356"/>
                    <a:pt x="678" y="816"/>
                    <a:pt x="504" y="1081"/>
                  </a:cubicBezTo>
                  <a:cubicBezTo>
                    <a:pt x="239" y="1472"/>
                    <a:pt x="0" y="2080"/>
                    <a:pt x="0" y="2080"/>
                  </a:cubicBezTo>
                  <a:lnTo>
                    <a:pt x="1638" y="2611"/>
                  </a:lnTo>
                  <a:lnTo>
                    <a:pt x="1799" y="2033"/>
                  </a:lnTo>
                  <a:lnTo>
                    <a:pt x="2203" y="1685"/>
                  </a:lnTo>
                  <a:cubicBezTo>
                    <a:pt x="2236" y="1704"/>
                    <a:pt x="2282" y="1721"/>
                    <a:pt x="2337" y="1721"/>
                  </a:cubicBezTo>
                  <a:cubicBezTo>
                    <a:pt x="2434" y="1721"/>
                    <a:pt x="2558" y="1668"/>
                    <a:pt x="2685" y="1477"/>
                  </a:cubicBezTo>
                  <a:cubicBezTo>
                    <a:pt x="2755" y="1368"/>
                    <a:pt x="2794" y="1281"/>
                    <a:pt x="2816" y="1207"/>
                  </a:cubicBezTo>
                  <a:cubicBezTo>
                    <a:pt x="2820" y="1185"/>
                    <a:pt x="2829" y="1159"/>
                    <a:pt x="2829" y="1138"/>
                  </a:cubicBezTo>
                  <a:cubicBezTo>
                    <a:pt x="2846" y="1046"/>
                    <a:pt x="2824" y="999"/>
                    <a:pt x="2824" y="999"/>
                  </a:cubicBezTo>
                  <a:cubicBezTo>
                    <a:pt x="2807" y="938"/>
                    <a:pt x="2777" y="886"/>
                    <a:pt x="2738" y="851"/>
                  </a:cubicBezTo>
                  <a:lnTo>
                    <a:pt x="2625" y="755"/>
                  </a:lnTo>
                  <a:cubicBezTo>
                    <a:pt x="2625" y="755"/>
                    <a:pt x="2594" y="608"/>
                    <a:pt x="2451" y="516"/>
                  </a:cubicBezTo>
                  <a:cubicBezTo>
                    <a:pt x="2312" y="421"/>
                    <a:pt x="2273" y="421"/>
                    <a:pt x="2273" y="421"/>
                  </a:cubicBezTo>
                  <a:cubicBezTo>
                    <a:pt x="2273" y="421"/>
                    <a:pt x="2247" y="264"/>
                    <a:pt x="2112" y="199"/>
                  </a:cubicBezTo>
                  <a:lnTo>
                    <a:pt x="1982" y="138"/>
                  </a:lnTo>
                  <a:cubicBezTo>
                    <a:pt x="1982" y="138"/>
                    <a:pt x="1921" y="30"/>
                    <a:pt x="1760" y="4"/>
                  </a:cubicBezTo>
                  <a:cubicBezTo>
                    <a:pt x="1752" y="2"/>
                    <a:pt x="1740" y="0"/>
                    <a:pt x="1724" y="0"/>
                  </a:cubicBezTo>
                  <a:close/>
                </a:path>
              </a:pathLst>
            </a:custGeom>
            <a:solidFill>
              <a:srgbClr val="F6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 rot="-742306">
              <a:off x="6102768" y="3866842"/>
              <a:ext cx="65053" cy="36209"/>
            </a:xfrm>
            <a:custGeom>
              <a:avLst/>
              <a:gdLst/>
              <a:ahLst/>
              <a:cxnLst/>
              <a:rect l="l" t="t" r="r" b="b"/>
              <a:pathLst>
                <a:path w="318" h="177" extrusionOk="0">
                  <a:moveTo>
                    <a:pt x="297" y="0"/>
                  </a:moveTo>
                  <a:cubicBezTo>
                    <a:pt x="292" y="0"/>
                    <a:pt x="288" y="3"/>
                    <a:pt x="288" y="3"/>
                  </a:cubicBezTo>
                  <a:cubicBezTo>
                    <a:pt x="288" y="3"/>
                    <a:pt x="62" y="98"/>
                    <a:pt x="1" y="159"/>
                  </a:cubicBezTo>
                  <a:lnTo>
                    <a:pt x="27" y="176"/>
                  </a:lnTo>
                  <a:cubicBezTo>
                    <a:pt x="27" y="176"/>
                    <a:pt x="318" y="29"/>
                    <a:pt x="314" y="11"/>
                  </a:cubicBezTo>
                  <a:cubicBezTo>
                    <a:pt x="309" y="3"/>
                    <a:pt x="303" y="0"/>
                    <a:pt x="297" y="0"/>
                  </a:cubicBez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 rot="-742306">
              <a:off x="6184112" y="3908543"/>
              <a:ext cx="57075" cy="38459"/>
            </a:xfrm>
            <a:custGeom>
              <a:avLst/>
              <a:gdLst/>
              <a:ahLst/>
              <a:cxnLst/>
              <a:rect l="l" t="t" r="r" b="b"/>
              <a:pathLst>
                <a:path w="279" h="188" extrusionOk="0">
                  <a:moveTo>
                    <a:pt x="235" y="1"/>
                  </a:moveTo>
                  <a:cubicBezTo>
                    <a:pt x="235" y="1"/>
                    <a:pt x="87" y="27"/>
                    <a:pt x="0" y="161"/>
                  </a:cubicBezTo>
                  <a:lnTo>
                    <a:pt x="39" y="188"/>
                  </a:lnTo>
                  <a:cubicBezTo>
                    <a:pt x="39" y="188"/>
                    <a:pt x="104" y="75"/>
                    <a:pt x="278" y="9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 rot="-742306">
              <a:off x="6271362" y="3960213"/>
              <a:ext cx="49915" cy="26799"/>
            </a:xfrm>
            <a:custGeom>
              <a:avLst/>
              <a:gdLst/>
              <a:ahLst/>
              <a:cxnLst/>
              <a:rect l="l" t="t" r="r" b="b"/>
              <a:pathLst>
                <a:path w="244" h="131" extrusionOk="0">
                  <a:moveTo>
                    <a:pt x="218" y="0"/>
                  </a:moveTo>
                  <a:cubicBezTo>
                    <a:pt x="218" y="0"/>
                    <a:pt x="74" y="39"/>
                    <a:pt x="0" y="105"/>
                  </a:cubicBezTo>
                  <a:lnTo>
                    <a:pt x="22" y="131"/>
                  </a:lnTo>
                  <a:cubicBezTo>
                    <a:pt x="22" y="131"/>
                    <a:pt x="200" y="31"/>
                    <a:pt x="244" y="2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 rot="-742306">
              <a:off x="6258384" y="4059193"/>
              <a:ext cx="97375" cy="94921"/>
            </a:xfrm>
            <a:custGeom>
              <a:avLst/>
              <a:gdLst/>
              <a:ahLst/>
              <a:cxnLst/>
              <a:rect l="l" t="t" r="r" b="b"/>
              <a:pathLst>
                <a:path w="476" h="464" extrusionOk="0">
                  <a:moveTo>
                    <a:pt x="466" y="0"/>
                  </a:moveTo>
                  <a:cubicBezTo>
                    <a:pt x="464" y="0"/>
                    <a:pt x="458" y="4"/>
                    <a:pt x="448" y="16"/>
                  </a:cubicBezTo>
                  <a:cubicBezTo>
                    <a:pt x="443" y="20"/>
                    <a:pt x="439" y="24"/>
                    <a:pt x="435" y="33"/>
                  </a:cubicBezTo>
                  <a:cubicBezTo>
                    <a:pt x="361" y="111"/>
                    <a:pt x="57" y="398"/>
                    <a:pt x="4" y="446"/>
                  </a:cubicBezTo>
                  <a:cubicBezTo>
                    <a:pt x="0" y="450"/>
                    <a:pt x="0" y="450"/>
                    <a:pt x="0" y="450"/>
                  </a:cubicBezTo>
                  <a:lnTo>
                    <a:pt x="35" y="463"/>
                  </a:lnTo>
                  <a:lnTo>
                    <a:pt x="443" y="59"/>
                  </a:lnTo>
                  <a:cubicBezTo>
                    <a:pt x="443" y="59"/>
                    <a:pt x="476" y="0"/>
                    <a:pt x="466" y="0"/>
                  </a:cubicBez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 rot="-742306">
              <a:off x="5608996" y="4319111"/>
              <a:ext cx="710468" cy="1222110"/>
            </a:xfrm>
            <a:custGeom>
              <a:avLst/>
              <a:gdLst/>
              <a:ahLst/>
              <a:cxnLst/>
              <a:rect l="l" t="t" r="r" b="b"/>
              <a:pathLst>
                <a:path w="3473" h="5974" extrusionOk="0">
                  <a:moveTo>
                    <a:pt x="1811" y="0"/>
                  </a:moveTo>
                  <a:cubicBezTo>
                    <a:pt x="1808" y="0"/>
                    <a:pt x="1805" y="1"/>
                    <a:pt x="1804" y="1"/>
                  </a:cubicBezTo>
                  <a:cubicBezTo>
                    <a:pt x="1747" y="23"/>
                    <a:pt x="283" y="3873"/>
                    <a:pt x="222" y="4125"/>
                  </a:cubicBezTo>
                  <a:cubicBezTo>
                    <a:pt x="161" y="4377"/>
                    <a:pt x="1" y="5950"/>
                    <a:pt x="1" y="5950"/>
                  </a:cubicBezTo>
                  <a:cubicBezTo>
                    <a:pt x="70" y="5966"/>
                    <a:pt x="138" y="5973"/>
                    <a:pt x="205" y="5973"/>
                  </a:cubicBezTo>
                  <a:cubicBezTo>
                    <a:pt x="965" y="5973"/>
                    <a:pt x="1635" y="5017"/>
                    <a:pt x="2034" y="4303"/>
                  </a:cubicBezTo>
                  <a:cubicBezTo>
                    <a:pt x="2473" y="3521"/>
                    <a:pt x="3472" y="445"/>
                    <a:pt x="3472" y="445"/>
                  </a:cubicBezTo>
                  <a:cubicBezTo>
                    <a:pt x="3472" y="445"/>
                    <a:pt x="1942" y="0"/>
                    <a:pt x="1811" y="0"/>
                  </a:cubicBezTo>
                  <a:close/>
                </a:path>
              </a:pathLst>
            </a:custGeom>
            <a:solidFill>
              <a:srgbClr val="F6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 rot="-742306">
              <a:off x="6089075" y="3540173"/>
              <a:ext cx="362906" cy="192502"/>
            </a:xfrm>
            <a:custGeom>
              <a:avLst/>
              <a:gdLst/>
              <a:ahLst/>
              <a:cxnLst/>
              <a:rect l="l" t="t" r="r" b="b"/>
              <a:pathLst>
                <a:path w="1774" h="941" extrusionOk="0">
                  <a:moveTo>
                    <a:pt x="985" y="0"/>
                  </a:moveTo>
                  <a:cubicBezTo>
                    <a:pt x="844" y="0"/>
                    <a:pt x="761" y="83"/>
                    <a:pt x="761" y="83"/>
                  </a:cubicBezTo>
                  <a:cubicBezTo>
                    <a:pt x="761" y="83"/>
                    <a:pt x="741" y="50"/>
                    <a:pt x="665" y="50"/>
                  </a:cubicBezTo>
                  <a:cubicBezTo>
                    <a:pt x="630" y="50"/>
                    <a:pt x="582" y="58"/>
                    <a:pt x="518" y="78"/>
                  </a:cubicBezTo>
                  <a:cubicBezTo>
                    <a:pt x="322" y="143"/>
                    <a:pt x="136" y="322"/>
                    <a:pt x="70" y="500"/>
                  </a:cubicBezTo>
                  <a:cubicBezTo>
                    <a:pt x="1" y="678"/>
                    <a:pt x="75" y="795"/>
                    <a:pt x="75" y="795"/>
                  </a:cubicBezTo>
                  <a:cubicBezTo>
                    <a:pt x="75" y="795"/>
                    <a:pt x="175" y="774"/>
                    <a:pt x="270" y="721"/>
                  </a:cubicBezTo>
                  <a:cubicBezTo>
                    <a:pt x="370" y="674"/>
                    <a:pt x="596" y="517"/>
                    <a:pt x="596" y="517"/>
                  </a:cubicBezTo>
                  <a:cubicBezTo>
                    <a:pt x="596" y="517"/>
                    <a:pt x="661" y="713"/>
                    <a:pt x="822" y="752"/>
                  </a:cubicBezTo>
                  <a:cubicBezTo>
                    <a:pt x="845" y="757"/>
                    <a:pt x="865" y="760"/>
                    <a:pt x="883" y="760"/>
                  </a:cubicBezTo>
                  <a:cubicBezTo>
                    <a:pt x="989" y="760"/>
                    <a:pt x="1005" y="674"/>
                    <a:pt x="1005" y="674"/>
                  </a:cubicBezTo>
                  <a:cubicBezTo>
                    <a:pt x="1005" y="674"/>
                    <a:pt x="1052" y="847"/>
                    <a:pt x="1204" y="878"/>
                  </a:cubicBezTo>
                  <a:cubicBezTo>
                    <a:pt x="1218" y="881"/>
                    <a:pt x="1231" y="882"/>
                    <a:pt x="1242" y="882"/>
                  </a:cubicBezTo>
                  <a:cubicBezTo>
                    <a:pt x="1352" y="882"/>
                    <a:pt x="1330" y="756"/>
                    <a:pt x="1330" y="756"/>
                  </a:cubicBezTo>
                  <a:lnTo>
                    <a:pt x="1330" y="756"/>
                  </a:lnTo>
                  <a:cubicBezTo>
                    <a:pt x="1331" y="756"/>
                    <a:pt x="1419" y="941"/>
                    <a:pt x="1571" y="941"/>
                  </a:cubicBezTo>
                  <a:cubicBezTo>
                    <a:pt x="1580" y="941"/>
                    <a:pt x="1590" y="940"/>
                    <a:pt x="1600" y="939"/>
                  </a:cubicBezTo>
                  <a:cubicBezTo>
                    <a:pt x="1774" y="913"/>
                    <a:pt x="1556" y="578"/>
                    <a:pt x="1556" y="578"/>
                  </a:cubicBezTo>
                  <a:cubicBezTo>
                    <a:pt x="1556" y="578"/>
                    <a:pt x="1569" y="400"/>
                    <a:pt x="1513" y="304"/>
                  </a:cubicBezTo>
                  <a:cubicBezTo>
                    <a:pt x="1469" y="229"/>
                    <a:pt x="1379" y="221"/>
                    <a:pt x="1342" y="221"/>
                  </a:cubicBezTo>
                  <a:cubicBezTo>
                    <a:pt x="1332" y="221"/>
                    <a:pt x="1326" y="222"/>
                    <a:pt x="1326" y="222"/>
                  </a:cubicBezTo>
                  <a:cubicBezTo>
                    <a:pt x="1326" y="222"/>
                    <a:pt x="1287" y="61"/>
                    <a:pt x="1083" y="13"/>
                  </a:cubicBezTo>
                  <a:cubicBezTo>
                    <a:pt x="1048" y="4"/>
                    <a:pt x="1015" y="0"/>
                    <a:pt x="985" y="0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 rot="-742306">
              <a:off x="6041165" y="3743677"/>
              <a:ext cx="79373" cy="34368"/>
            </a:xfrm>
            <a:custGeom>
              <a:avLst/>
              <a:gdLst/>
              <a:ahLst/>
              <a:cxnLst/>
              <a:rect l="l" t="t" r="r" b="b"/>
              <a:pathLst>
                <a:path w="388" h="168" extrusionOk="0">
                  <a:moveTo>
                    <a:pt x="98" y="0"/>
                  </a:moveTo>
                  <a:cubicBezTo>
                    <a:pt x="32" y="0"/>
                    <a:pt x="1" y="15"/>
                    <a:pt x="1" y="22"/>
                  </a:cubicBezTo>
                  <a:cubicBezTo>
                    <a:pt x="1" y="25"/>
                    <a:pt x="4" y="26"/>
                    <a:pt x="9" y="26"/>
                  </a:cubicBezTo>
                  <a:cubicBezTo>
                    <a:pt x="22" y="26"/>
                    <a:pt x="50" y="20"/>
                    <a:pt x="85" y="20"/>
                  </a:cubicBezTo>
                  <a:cubicBezTo>
                    <a:pt x="103" y="20"/>
                    <a:pt x="123" y="22"/>
                    <a:pt x="144" y="26"/>
                  </a:cubicBezTo>
                  <a:cubicBezTo>
                    <a:pt x="227" y="44"/>
                    <a:pt x="292" y="100"/>
                    <a:pt x="318" y="144"/>
                  </a:cubicBezTo>
                  <a:cubicBezTo>
                    <a:pt x="329" y="160"/>
                    <a:pt x="344" y="167"/>
                    <a:pt x="356" y="167"/>
                  </a:cubicBezTo>
                  <a:cubicBezTo>
                    <a:pt x="375" y="167"/>
                    <a:pt x="387" y="147"/>
                    <a:pt x="366" y="118"/>
                  </a:cubicBezTo>
                  <a:cubicBezTo>
                    <a:pt x="366" y="118"/>
                    <a:pt x="274" y="18"/>
                    <a:pt x="161" y="5"/>
                  </a:cubicBezTo>
                  <a:cubicBezTo>
                    <a:pt x="137" y="2"/>
                    <a:pt x="116" y="0"/>
                    <a:pt x="98" y="0"/>
                  </a:cubicBez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 rot="-742306">
              <a:off x="6331679" y="3723192"/>
              <a:ext cx="587727" cy="486471"/>
            </a:xfrm>
            <a:custGeom>
              <a:avLst/>
              <a:gdLst/>
              <a:ahLst/>
              <a:cxnLst/>
              <a:rect l="l" t="t" r="r" b="b"/>
              <a:pathLst>
                <a:path w="2873" h="2378" extrusionOk="0">
                  <a:moveTo>
                    <a:pt x="972" y="0"/>
                  </a:moveTo>
                  <a:cubicBezTo>
                    <a:pt x="953" y="0"/>
                    <a:pt x="937" y="3"/>
                    <a:pt x="926" y="9"/>
                  </a:cubicBezTo>
                  <a:cubicBezTo>
                    <a:pt x="782" y="92"/>
                    <a:pt x="761" y="201"/>
                    <a:pt x="761" y="201"/>
                  </a:cubicBezTo>
                  <a:cubicBezTo>
                    <a:pt x="761" y="201"/>
                    <a:pt x="591" y="231"/>
                    <a:pt x="526" y="348"/>
                  </a:cubicBezTo>
                  <a:lnTo>
                    <a:pt x="461" y="466"/>
                  </a:lnTo>
                  <a:cubicBezTo>
                    <a:pt x="461" y="466"/>
                    <a:pt x="305" y="470"/>
                    <a:pt x="252" y="587"/>
                  </a:cubicBezTo>
                  <a:cubicBezTo>
                    <a:pt x="205" y="705"/>
                    <a:pt x="261" y="735"/>
                    <a:pt x="261" y="735"/>
                  </a:cubicBezTo>
                  <a:cubicBezTo>
                    <a:pt x="261" y="735"/>
                    <a:pt x="242" y="729"/>
                    <a:pt x="214" y="729"/>
                  </a:cubicBezTo>
                  <a:cubicBezTo>
                    <a:pt x="165" y="729"/>
                    <a:pt x="89" y="747"/>
                    <a:pt x="53" y="848"/>
                  </a:cubicBezTo>
                  <a:cubicBezTo>
                    <a:pt x="0" y="1009"/>
                    <a:pt x="144" y="1278"/>
                    <a:pt x="296" y="1369"/>
                  </a:cubicBezTo>
                  <a:cubicBezTo>
                    <a:pt x="391" y="1424"/>
                    <a:pt x="466" y="1434"/>
                    <a:pt x="508" y="1434"/>
                  </a:cubicBezTo>
                  <a:cubicBezTo>
                    <a:pt x="534" y="1434"/>
                    <a:pt x="548" y="1430"/>
                    <a:pt x="548" y="1430"/>
                  </a:cubicBezTo>
                  <a:cubicBezTo>
                    <a:pt x="548" y="1430"/>
                    <a:pt x="717" y="1704"/>
                    <a:pt x="987" y="1726"/>
                  </a:cubicBezTo>
                  <a:lnTo>
                    <a:pt x="1256" y="1752"/>
                  </a:lnTo>
                  <a:lnTo>
                    <a:pt x="1799" y="2377"/>
                  </a:lnTo>
                  <a:cubicBezTo>
                    <a:pt x="1799" y="2377"/>
                    <a:pt x="2872" y="1404"/>
                    <a:pt x="2838" y="1326"/>
                  </a:cubicBezTo>
                  <a:cubicBezTo>
                    <a:pt x="2799" y="1252"/>
                    <a:pt x="2394" y="718"/>
                    <a:pt x="2156" y="557"/>
                  </a:cubicBezTo>
                  <a:cubicBezTo>
                    <a:pt x="1900" y="381"/>
                    <a:pt x="1193" y="0"/>
                    <a:pt x="972" y="0"/>
                  </a:cubicBezTo>
                  <a:close/>
                </a:path>
              </a:pathLst>
            </a:custGeom>
            <a:solidFill>
              <a:srgbClr val="F6C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 rot="-742306">
              <a:off x="6364916" y="3913425"/>
              <a:ext cx="96966" cy="30686"/>
            </a:xfrm>
            <a:custGeom>
              <a:avLst/>
              <a:gdLst/>
              <a:ahLst/>
              <a:cxnLst/>
              <a:rect l="l" t="t" r="r" b="b"/>
              <a:pathLst>
                <a:path w="474" h="150" extrusionOk="0">
                  <a:moveTo>
                    <a:pt x="123" y="1"/>
                  </a:moveTo>
                  <a:cubicBezTo>
                    <a:pt x="120" y="1"/>
                    <a:pt x="116" y="1"/>
                    <a:pt x="113" y="1"/>
                  </a:cubicBezTo>
                  <a:cubicBezTo>
                    <a:pt x="18" y="10"/>
                    <a:pt x="0" y="14"/>
                    <a:pt x="0" y="14"/>
                  </a:cubicBezTo>
                  <a:lnTo>
                    <a:pt x="5" y="27"/>
                  </a:lnTo>
                  <a:cubicBezTo>
                    <a:pt x="5" y="27"/>
                    <a:pt x="26" y="22"/>
                    <a:pt x="64" y="22"/>
                  </a:cubicBezTo>
                  <a:cubicBezTo>
                    <a:pt x="112" y="22"/>
                    <a:pt x="187" y="30"/>
                    <a:pt x="278" y="66"/>
                  </a:cubicBezTo>
                  <a:cubicBezTo>
                    <a:pt x="444" y="136"/>
                    <a:pt x="470" y="149"/>
                    <a:pt x="470" y="149"/>
                  </a:cubicBezTo>
                  <a:lnTo>
                    <a:pt x="474" y="119"/>
                  </a:lnTo>
                  <a:cubicBezTo>
                    <a:pt x="474" y="119"/>
                    <a:pt x="226" y="1"/>
                    <a:pt x="123" y="1"/>
                  </a:cubicBez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 rot="-742306">
              <a:off x="6399094" y="3850702"/>
              <a:ext cx="96147" cy="28640"/>
            </a:xfrm>
            <a:custGeom>
              <a:avLst/>
              <a:gdLst/>
              <a:ahLst/>
              <a:cxnLst/>
              <a:rect l="l" t="t" r="r" b="b"/>
              <a:pathLst>
                <a:path w="470" h="140" extrusionOk="0">
                  <a:moveTo>
                    <a:pt x="18" y="0"/>
                  </a:moveTo>
                  <a:lnTo>
                    <a:pt x="1" y="26"/>
                  </a:lnTo>
                  <a:cubicBezTo>
                    <a:pt x="1" y="26"/>
                    <a:pt x="3" y="26"/>
                    <a:pt x="9" y="26"/>
                  </a:cubicBezTo>
                  <a:cubicBezTo>
                    <a:pt x="45" y="26"/>
                    <a:pt x="200" y="30"/>
                    <a:pt x="318" y="83"/>
                  </a:cubicBezTo>
                  <a:lnTo>
                    <a:pt x="452" y="139"/>
                  </a:lnTo>
                  <a:lnTo>
                    <a:pt x="470" y="118"/>
                  </a:lnTo>
                  <a:cubicBezTo>
                    <a:pt x="470" y="118"/>
                    <a:pt x="274" y="26"/>
                    <a:pt x="157" y="18"/>
                  </a:cubicBezTo>
                  <a:cubicBezTo>
                    <a:pt x="40" y="5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 rot="-742306">
              <a:off x="6446823" y="3784969"/>
              <a:ext cx="82850" cy="31504"/>
            </a:xfrm>
            <a:custGeom>
              <a:avLst/>
              <a:gdLst/>
              <a:ahLst/>
              <a:cxnLst/>
              <a:rect l="l" t="t" r="r" b="b"/>
              <a:pathLst>
                <a:path w="405" h="154" extrusionOk="0">
                  <a:moveTo>
                    <a:pt x="33" y="0"/>
                  </a:moveTo>
                  <a:cubicBezTo>
                    <a:pt x="26" y="0"/>
                    <a:pt x="19" y="1"/>
                    <a:pt x="13" y="2"/>
                  </a:cubicBezTo>
                  <a:lnTo>
                    <a:pt x="0" y="28"/>
                  </a:lnTo>
                  <a:cubicBezTo>
                    <a:pt x="0" y="28"/>
                    <a:pt x="165" y="54"/>
                    <a:pt x="274" y="106"/>
                  </a:cubicBezTo>
                  <a:lnTo>
                    <a:pt x="387" y="154"/>
                  </a:lnTo>
                  <a:lnTo>
                    <a:pt x="404" y="128"/>
                  </a:lnTo>
                  <a:cubicBezTo>
                    <a:pt x="404" y="128"/>
                    <a:pt x="153" y="0"/>
                    <a:pt x="33" y="0"/>
                  </a:cubicBez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 rot="-742306">
              <a:off x="6377067" y="3983805"/>
              <a:ext cx="74054" cy="79578"/>
            </a:xfrm>
            <a:custGeom>
              <a:avLst/>
              <a:gdLst/>
              <a:ahLst/>
              <a:cxnLst/>
              <a:rect l="l" t="t" r="r" b="b"/>
              <a:pathLst>
                <a:path w="362" h="389" extrusionOk="0">
                  <a:moveTo>
                    <a:pt x="7" y="0"/>
                  </a:moveTo>
                  <a:cubicBezTo>
                    <a:pt x="3" y="0"/>
                    <a:pt x="1" y="2"/>
                    <a:pt x="1" y="6"/>
                  </a:cubicBezTo>
                  <a:cubicBezTo>
                    <a:pt x="6" y="32"/>
                    <a:pt x="184" y="128"/>
                    <a:pt x="227" y="171"/>
                  </a:cubicBezTo>
                  <a:cubicBezTo>
                    <a:pt x="266" y="219"/>
                    <a:pt x="323" y="389"/>
                    <a:pt x="323" y="389"/>
                  </a:cubicBezTo>
                  <a:lnTo>
                    <a:pt x="362" y="384"/>
                  </a:lnTo>
                  <a:cubicBezTo>
                    <a:pt x="358" y="371"/>
                    <a:pt x="310" y="193"/>
                    <a:pt x="223" y="128"/>
                  </a:cubicBezTo>
                  <a:cubicBezTo>
                    <a:pt x="144" y="75"/>
                    <a:pt x="33" y="0"/>
                    <a:pt x="7" y="0"/>
                  </a:cubicBez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43"/>
          <p:cNvGrpSpPr/>
          <p:nvPr/>
        </p:nvGrpSpPr>
        <p:grpSpPr>
          <a:xfrm>
            <a:off x="6065025" y="1001650"/>
            <a:ext cx="920700" cy="1483325"/>
            <a:chOff x="6065025" y="1001650"/>
            <a:chExt cx="920700" cy="1483325"/>
          </a:xfrm>
        </p:grpSpPr>
        <p:sp>
          <p:nvSpPr>
            <p:cNvPr id="956" name="Google Shape;956;p43"/>
            <p:cNvSpPr/>
            <p:nvPr/>
          </p:nvSpPr>
          <p:spPr>
            <a:xfrm>
              <a:off x="6143275" y="1063150"/>
              <a:ext cx="764100" cy="231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6065025" y="1218075"/>
              <a:ext cx="920700" cy="1266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6160192" y="1310967"/>
              <a:ext cx="764100" cy="1114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6143300" y="1294075"/>
              <a:ext cx="764100" cy="1114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6494650" y="1001650"/>
              <a:ext cx="61500" cy="6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43"/>
          <p:cNvGrpSpPr/>
          <p:nvPr/>
        </p:nvGrpSpPr>
        <p:grpSpPr>
          <a:xfrm>
            <a:off x="7350578" y="4248280"/>
            <a:ext cx="1351095" cy="904739"/>
            <a:chOff x="7350578" y="4248280"/>
            <a:chExt cx="1351095" cy="904739"/>
          </a:xfrm>
        </p:grpSpPr>
        <p:grpSp>
          <p:nvGrpSpPr>
            <p:cNvPr id="962" name="Google Shape;962;p43"/>
            <p:cNvGrpSpPr/>
            <p:nvPr/>
          </p:nvGrpSpPr>
          <p:grpSpPr>
            <a:xfrm>
              <a:off x="7350578" y="4248280"/>
              <a:ext cx="1351095" cy="904739"/>
              <a:chOff x="2694200" y="3831200"/>
              <a:chExt cx="1036275" cy="693925"/>
            </a:xfrm>
          </p:grpSpPr>
          <p:sp>
            <p:nvSpPr>
              <p:cNvPr id="963" name="Google Shape;963;p43"/>
              <p:cNvSpPr/>
              <p:nvPr/>
            </p:nvSpPr>
            <p:spPr>
              <a:xfrm>
                <a:off x="3444400" y="4366675"/>
                <a:ext cx="208825" cy="154500"/>
              </a:xfrm>
              <a:custGeom>
                <a:avLst/>
                <a:gdLst/>
                <a:ahLst/>
                <a:cxnLst/>
                <a:rect l="l" t="t" r="r" b="b"/>
                <a:pathLst>
                  <a:path w="8353" h="6180" extrusionOk="0">
                    <a:moveTo>
                      <a:pt x="8353" y="0"/>
                    </a:moveTo>
                    <a:lnTo>
                      <a:pt x="445" y="2750"/>
                    </a:lnTo>
                    <a:lnTo>
                      <a:pt x="0" y="6180"/>
                    </a:lnTo>
                    <a:lnTo>
                      <a:pt x="8300" y="4033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3431300" y="4364700"/>
                <a:ext cx="22390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8956" h="3013" extrusionOk="0">
                    <a:moveTo>
                      <a:pt x="8955" y="1"/>
                    </a:moveTo>
                    <a:lnTo>
                      <a:pt x="0" y="1179"/>
                    </a:lnTo>
                    <a:lnTo>
                      <a:pt x="943" y="3012"/>
                    </a:lnTo>
                    <a:lnTo>
                      <a:pt x="8929" y="420"/>
                    </a:lnTo>
                    <a:lnTo>
                      <a:pt x="89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3437850" y="4229850"/>
                <a:ext cx="231750" cy="176775"/>
              </a:xfrm>
              <a:custGeom>
                <a:avLst/>
                <a:gdLst/>
                <a:ahLst/>
                <a:cxnLst/>
                <a:rect l="l" t="t" r="r" b="b"/>
                <a:pathLst>
                  <a:path w="9270" h="7071" extrusionOk="0">
                    <a:moveTo>
                      <a:pt x="9269" y="1"/>
                    </a:moveTo>
                    <a:lnTo>
                      <a:pt x="2252" y="1022"/>
                    </a:lnTo>
                    <a:lnTo>
                      <a:pt x="472" y="1677"/>
                    </a:lnTo>
                    <a:lnTo>
                      <a:pt x="0" y="7071"/>
                    </a:lnTo>
                    <a:lnTo>
                      <a:pt x="0" y="7071"/>
                    </a:lnTo>
                    <a:lnTo>
                      <a:pt x="2331" y="6678"/>
                    </a:lnTo>
                    <a:lnTo>
                      <a:pt x="9217" y="4845"/>
                    </a:lnTo>
                    <a:lnTo>
                      <a:pt x="92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2694200" y="4248850"/>
                <a:ext cx="763300" cy="169550"/>
              </a:xfrm>
              <a:custGeom>
                <a:avLst/>
                <a:gdLst/>
                <a:ahLst/>
                <a:cxnLst/>
                <a:rect l="l" t="t" r="r" b="b"/>
                <a:pathLst>
                  <a:path w="30532" h="6782" extrusionOk="0">
                    <a:moveTo>
                      <a:pt x="603" y="0"/>
                    </a:moveTo>
                    <a:lnTo>
                      <a:pt x="1" y="6651"/>
                    </a:lnTo>
                    <a:lnTo>
                      <a:pt x="30087" y="6782"/>
                    </a:lnTo>
                    <a:lnTo>
                      <a:pt x="30532" y="733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2707950" y="4413800"/>
                <a:ext cx="756750" cy="111325"/>
              </a:xfrm>
              <a:custGeom>
                <a:avLst/>
                <a:gdLst/>
                <a:ahLst/>
                <a:cxnLst/>
                <a:rect l="l" t="t" r="r" b="b"/>
                <a:pathLst>
                  <a:path w="30270" h="4453" extrusionOk="0">
                    <a:moveTo>
                      <a:pt x="315" y="1"/>
                    </a:moveTo>
                    <a:lnTo>
                      <a:pt x="1" y="4138"/>
                    </a:lnTo>
                    <a:lnTo>
                      <a:pt x="29798" y="4452"/>
                    </a:lnTo>
                    <a:lnTo>
                      <a:pt x="30270" y="184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3437850" y="4347025"/>
                <a:ext cx="23370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9348" h="2855" extrusionOk="0">
                    <a:moveTo>
                      <a:pt x="9348" y="1"/>
                    </a:moveTo>
                    <a:lnTo>
                      <a:pt x="0" y="2384"/>
                    </a:lnTo>
                    <a:lnTo>
                      <a:pt x="341" y="2855"/>
                    </a:lnTo>
                    <a:lnTo>
                      <a:pt x="9322" y="472"/>
                    </a:lnTo>
                    <a:lnTo>
                      <a:pt x="934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2709250" y="4215450"/>
                <a:ext cx="964275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38571" h="2620" extrusionOk="0">
                    <a:moveTo>
                      <a:pt x="3955" y="1"/>
                    </a:moveTo>
                    <a:lnTo>
                      <a:pt x="1" y="1336"/>
                    </a:lnTo>
                    <a:lnTo>
                      <a:pt x="29746" y="2619"/>
                    </a:lnTo>
                    <a:lnTo>
                      <a:pt x="38571" y="577"/>
                    </a:lnTo>
                    <a:lnTo>
                      <a:pt x="38571" y="106"/>
                    </a:lnTo>
                    <a:lnTo>
                      <a:pt x="39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3427375" y="4132975"/>
                <a:ext cx="21800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4845" extrusionOk="0">
                    <a:moveTo>
                      <a:pt x="8720" y="1"/>
                    </a:moveTo>
                    <a:lnTo>
                      <a:pt x="0" y="1703"/>
                    </a:lnTo>
                    <a:lnTo>
                      <a:pt x="0" y="4845"/>
                    </a:lnTo>
                    <a:lnTo>
                      <a:pt x="8458" y="3143"/>
                    </a:lnTo>
                    <a:lnTo>
                      <a:pt x="87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2734800" y="4180100"/>
                <a:ext cx="708300" cy="83825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3353" extrusionOk="0">
                    <a:moveTo>
                      <a:pt x="28332" y="1"/>
                    </a:moveTo>
                    <a:lnTo>
                      <a:pt x="53" y="27"/>
                    </a:lnTo>
                    <a:lnTo>
                      <a:pt x="0" y="2724"/>
                    </a:lnTo>
                    <a:lnTo>
                      <a:pt x="27939" y="3352"/>
                    </a:lnTo>
                    <a:lnTo>
                      <a:pt x="283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3427375" y="4205650"/>
                <a:ext cx="21670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8668" h="2331" extrusionOk="0">
                    <a:moveTo>
                      <a:pt x="8667" y="0"/>
                    </a:moveTo>
                    <a:lnTo>
                      <a:pt x="0" y="1938"/>
                    </a:lnTo>
                    <a:lnTo>
                      <a:pt x="236" y="2330"/>
                    </a:lnTo>
                    <a:lnTo>
                      <a:pt x="8615" y="445"/>
                    </a:lnTo>
                    <a:lnTo>
                      <a:pt x="8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2736100" y="4116625"/>
                <a:ext cx="9250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000" h="3169" extrusionOk="0">
                    <a:moveTo>
                      <a:pt x="8668" y="0"/>
                    </a:moveTo>
                    <a:lnTo>
                      <a:pt x="1" y="2566"/>
                    </a:lnTo>
                    <a:lnTo>
                      <a:pt x="472" y="3168"/>
                    </a:lnTo>
                    <a:lnTo>
                      <a:pt x="28018" y="2854"/>
                    </a:lnTo>
                    <a:lnTo>
                      <a:pt x="36999" y="602"/>
                    </a:lnTo>
                    <a:lnTo>
                      <a:pt x="8668" y="0"/>
                    </a:lnTo>
                    <a:close/>
                  </a:path>
                </a:pathLst>
              </a:custGeom>
              <a:solidFill>
                <a:srgbClr val="B84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3460100" y="3954275"/>
                <a:ext cx="261875" cy="22847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9139" extrusionOk="0">
                    <a:moveTo>
                      <a:pt x="10474" y="0"/>
                    </a:moveTo>
                    <a:lnTo>
                      <a:pt x="3902" y="1100"/>
                    </a:lnTo>
                    <a:lnTo>
                      <a:pt x="367" y="2593"/>
                    </a:lnTo>
                    <a:lnTo>
                      <a:pt x="0" y="9139"/>
                    </a:lnTo>
                    <a:lnTo>
                      <a:pt x="3666" y="8458"/>
                    </a:lnTo>
                    <a:lnTo>
                      <a:pt x="9820" y="6887"/>
                    </a:lnTo>
                    <a:lnTo>
                      <a:pt x="104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2694850" y="3943800"/>
                <a:ext cx="102972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41189" h="10160" extrusionOk="0">
                    <a:moveTo>
                      <a:pt x="41189" y="0"/>
                    </a:moveTo>
                    <a:lnTo>
                      <a:pt x="9637" y="891"/>
                    </a:lnTo>
                    <a:lnTo>
                      <a:pt x="263" y="3666"/>
                    </a:lnTo>
                    <a:lnTo>
                      <a:pt x="1" y="9819"/>
                    </a:lnTo>
                    <a:lnTo>
                      <a:pt x="31056" y="10160"/>
                    </a:lnTo>
                    <a:lnTo>
                      <a:pt x="40587" y="7411"/>
                    </a:lnTo>
                    <a:lnTo>
                      <a:pt x="40639" y="6834"/>
                    </a:lnTo>
                    <a:lnTo>
                      <a:pt x="40639" y="6834"/>
                    </a:lnTo>
                    <a:lnTo>
                      <a:pt x="31448" y="9348"/>
                    </a:lnTo>
                    <a:lnTo>
                      <a:pt x="31448" y="9348"/>
                    </a:lnTo>
                    <a:lnTo>
                      <a:pt x="31893" y="3378"/>
                    </a:lnTo>
                    <a:lnTo>
                      <a:pt x="41189" y="576"/>
                    </a:lnTo>
                    <a:lnTo>
                      <a:pt x="411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3464675" y="3924825"/>
                <a:ext cx="261225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3771" extrusionOk="0">
                    <a:moveTo>
                      <a:pt x="9322" y="0"/>
                    </a:moveTo>
                    <a:lnTo>
                      <a:pt x="1" y="3116"/>
                    </a:lnTo>
                    <a:lnTo>
                      <a:pt x="105" y="3771"/>
                    </a:lnTo>
                    <a:lnTo>
                      <a:pt x="10448" y="628"/>
                    </a:lnTo>
                    <a:lnTo>
                      <a:pt x="10448" y="79"/>
                    </a:lnTo>
                    <a:lnTo>
                      <a:pt x="9322" y="0"/>
                    </a:lnTo>
                    <a:close/>
                  </a:path>
                </a:pathLst>
              </a:custGeom>
              <a:solidFill>
                <a:srgbClr val="D16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3450275" y="3858050"/>
                <a:ext cx="266450" cy="148625"/>
              </a:xfrm>
              <a:custGeom>
                <a:avLst/>
                <a:gdLst/>
                <a:ahLst/>
                <a:cxnLst/>
                <a:rect l="l" t="t" r="r" b="b"/>
                <a:pathLst>
                  <a:path w="10658" h="5945" extrusionOk="0">
                    <a:moveTo>
                      <a:pt x="10658" y="0"/>
                    </a:moveTo>
                    <a:lnTo>
                      <a:pt x="6652" y="79"/>
                    </a:lnTo>
                    <a:lnTo>
                      <a:pt x="1" y="2304"/>
                    </a:lnTo>
                    <a:lnTo>
                      <a:pt x="79" y="5944"/>
                    </a:lnTo>
                    <a:lnTo>
                      <a:pt x="10317" y="2880"/>
                    </a:lnTo>
                    <a:lnTo>
                      <a:pt x="106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2741350" y="3918275"/>
                <a:ext cx="72860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29144" h="4059" extrusionOk="0">
                    <a:moveTo>
                      <a:pt x="29143" y="0"/>
                    </a:moveTo>
                    <a:lnTo>
                      <a:pt x="105" y="524"/>
                    </a:lnTo>
                    <a:lnTo>
                      <a:pt x="0" y="4059"/>
                    </a:lnTo>
                    <a:lnTo>
                      <a:pt x="29038" y="4033"/>
                    </a:lnTo>
                    <a:lnTo>
                      <a:pt x="291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2743950" y="3831200"/>
                <a:ext cx="986525" cy="100175"/>
              </a:xfrm>
              <a:custGeom>
                <a:avLst/>
                <a:gdLst/>
                <a:ahLst/>
                <a:cxnLst/>
                <a:rect l="l" t="t" r="r" b="b"/>
                <a:pathLst>
                  <a:path w="39461" h="4007" extrusionOk="0">
                    <a:moveTo>
                      <a:pt x="39461" y="1"/>
                    </a:moveTo>
                    <a:lnTo>
                      <a:pt x="11548" y="891"/>
                    </a:lnTo>
                    <a:lnTo>
                      <a:pt x="1" y="4007"/>
                    </a:lnTo>
                    <a:lnTo>
                      <a:pt x="1" y="4007"/>
                    </a:lnTo>
                    <a:lnTo>
                      <a:pt x="28777" y="3981"/>
                    </a:lnTo>
                    <a:lnTo>
                      <a:pt x="39356" y="996"/>
                    </a:lnTo>
                    <a:lnTo>
                      <a:pt x="39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3452250" y="4464200"/>
                <a:ext cx="208850" cy="60925"/>
              </a:xfrm>
              <a:custGeom>
                <a:avLst/>
                <a:gdLst/>
                <a:ahLst/>
                <a:cxnLst/>
                <a:rect l="l" t="t" r="r" b="b"/>
                <a:pathLst>
                  <a:path w="8354" h="2437" extrusionOk="0">
                    <a:moveTo>
                      <a:pt x="8248" y="1"/>
                    </a:moveTo>
                    <a:lnTo>
                      <a:pt x="0" y="1965"/>
                    </a:lnTo>
                    <a:lnTo>
                      <a:pt x="26" y="2436"/>
                    </a:lnTo>
                    <a:lnTo>
                      <a:pt x="8353" y="367"/>
                    </a:lnTo>
                    <a:lnTo>
                      <a:pt x="82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81" name="Google Shape;981;p43"/>
            <p:cNvCxnSpPr/>
            <p:nvPr/>
          </p:nvCxnSpPr>
          <p:spPr>
            <a:xfrm rot="10800000" flipH="1">
              <a:off x="7528725" y="4379100"/>
              <a:ext cx="735900" cy="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3"/>
            <p:cNvCxnSpPr/>
            <p:nvPr/>
          </p:nvCxnSpPr>
          <p:spPr>
            <a:xfrm>
              <a:off x="7471575" y="4529150"/>
              <a:ext cx="74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3"/>
            <p:cNvCxnSpPr/>
            <p:nvPr/>
          </p:nvCxnSpPr>
          <p:spPr>
            <a:xfrm>
              <a:off x="7545400" y="4831550"/>
              <a:ext cx="621600" cy="1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705DA84-A449-47A6-AD42-AD748F97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 dirty="0" err="1"/>
              <a:t>Pembentukan</a:t>
            </a:r>
            <a:r>
              <a:rPr lang="en-ID" sz="2400" dirty="0"/>
              <a:t> </a:t>
            </a:r>
            <a:r>
              <a:rPr lang="en-ID" sz="2400" dirty="0" err="1"/>
              <a:t>Tabel</a:t>
            </a:r>
            <a:r>
              <a:rPr lang="en-ID" sz="2400" dirty="0"/>
              <a:t> </a:t>
            </a:r>
            <a:r>
              <a:rPr lang="en-ID" sz="2400" dirty="0" err="1"/>
              <a:t>Mortalitas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20971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44"/>
          <p:cNvGrpSpPr/>
          <p:nvPr/>
        </p:nvGrpSpPr>
        <p:grpSpPr>
          <a:xfrm>
            <a:off x="-12" y="1089838"/>
            <a:ext cx="4064400" cy="4064400"/>
            <a:chOff x="-5655725" y="539500"/>
            <a:chExt cx="4064400" cy="4064400"/>
          </a:xfrm>
        </p:grpSpPr>
        <p:sp>
          <p:nvSpPr>
            <p:cNvPr id="989" name="Google Shape;989;p44"/>
            <p:cNvSpPr/>
            <p:nvPr/>
          </p:nvSpPr>
          <p:spPr>
            <a:xfrm>
              <a:off x="-5655725" y="539500"/>
              <a:ext cx="4064400" cy="40644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0" name="Google Shape;990;p44"/>
            <p:cNvGrpSpPr/>
            <p:nvPr/>
          </p:nvGrpSpPr>
          <p:grpSpPr>
            <a:xfrm>
              <a:off x="-5655725" y="539500"/>
              <a:ext cx="4064400" cy="4064400"/>
              <a:chOff x="-5655725" y="539500"/>
              <a:chExt cx="4064400" cy="4064400"/>
            </a:xfrm>
          </p:grpSpPr>
          <p:cxnSp>
            <p:nvCxnSpPr>
              <p:cNvPr id="991" name="Google Shape;991;p44"/>
              <p:cNvCxnSpPr/>
              <p:nvPr/>
            </p:nvCxnSpPr>
            <p:spPr>
              <a:xfrm>
                <a:off x="-5429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44"/>
              <p:cNvCxnSpPr/>
              <p:nvPr/>
            </p:nvCxnSpPr>
            <p:spPr>
              <a:xfrm>
                <a:off x="-5204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44"/>
              <p:cNvCxnSpPr/>
              <p:nvPr/>
            </p:nvCxnSpPr>
            <p:spPr>
              <a:xfrm>
                <a:off x="-4978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44"/>
              <p:cNvCxnSpPr/>
              <p:nvPr/>
            </p:nvCxnSpPr>
            <p:spPr>
              <a:xfrm>
                <a:off x="-4752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44"/>
              <p:cNvCxnSpPr/>
              <p:nvPr/>
            </p:nvCxnSpPr>
            <p:spPr>
              <a:xfrm>
                <a:off x="-4526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44"/>
              <p:cNvCxnSpPr/>
              <p:nvPr/>
            </p:nvCxnSpPr>
            <p:spPr>
              <a:xfrm>
                <a:off x="-4300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44"/>
              <p:cNvCxnSpPr/>
              <p:nvPr/>
            </p:nvCxnSpPr>
            <p:spPr>
              <a:xfrm>
                <a:off x="-4075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44"/>
              <p:cNvCxnSpPr/>
              <p:nvPr/>
            </p:nvCxnSpPr>
            <p:spPr>
              <a:xfrm>
                <a:off x="-3849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44"/>
              <p:cNvCxnSpPr/>
              <p:nvPr/>
            </p:nvCxnSpPr>
            <p:spPr>
              <a:xfrm>
                <a:off x="-3623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44"/>
              <p:cNvCxnSpPr/>
              <p:nvPr/>
            </p:nvCxnSpPr>
            <p:spPr>
              <a:xfrm>
                <a:off x="-3397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44"/>
              <p:cNvCxnSpPr/>
              <p:nvPr/>
            </p:nvCxnSpPr>
            <p:spPr>
              <a:xfrm>
                <a:off x="-3171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44"/>
              <p:cNvCxnSpPr/>
              <p:nvPr/>
            </p:nvCxnSpPr>
            <p:spPr>
              <a:xfrm>
                <a:off x="-2946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44"/>
              <p:cNvCxnSpPr/>
              <p:nvPr/>
            </p:nvCxnSpPr>
            <p:spPr>
              <a:xfrm>
                <a:off x="-2720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44"/>
              <p:cNvCxnSpPr/>
              <p:nvPr/>
            </p:nvCxnSpPr>
            <p:spPr>
              <a:xfrm>
                <a:off x="-2494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44"/>
              <p:cNvCxnSpPr/>
              <p:nvPr/>
            </p:nvCxnSpPr>
            <p:spPr>
              <a:xfrm>
                <a:off x="-2268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44"/>
              <p:cNvCxnSpPr/>
              <p:nvPr/>
            </p:nvCxnSpPr>
            <p:spPr>
              <a:xfrm>
                <a:off x="-2042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44"/>
              <p:cNvCxnSpPr/>
              <p:nvPr/>
            </p:nvCxnSpPr>
            <p:spPr>
              <a:xfrm>
                <a:off x="-1817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44"/>
              <p:cNvCxnSpPr/>
              <p:nvPr/>
            </p:nvCxnSpPr>
            <p:spPr>
              <a:xfrm>
                <a:off x="-5655725" y="765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44"/>
              <p:cNvCxnSpPr/>
              <p:nvPr/>
            </p:nvCxnSpPr>
            <p:spPr>
              <a:xfrm>
                <a:off x="-5655725" y="991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44"/>
              <p:cNvCxnSpPr/>
              <p:nvPr/>
            </p:nvCxnSpPr>
            <p:spPr>
              <a:xfrm>
                <a:off x="-5655725" y="1216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44"/>
              <p:cNvCxnSpPr/>
              <p:nvPr/>
            </p:nvCxnSpPr>
            <p:spPr>
              <a:xfrm>
                <a:off x="-5655725" y="1442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44"/>
              <p:cNvCxnSpPr/>
              <p:nvPr/>
            </p:nvCxnSpPr>
            <p:spPr>
              <a:xfrm>
                <a:off x="-5655725" y="1894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44"/>
              <p:cNvCxnSpPr/>
              <p:nvPr/>
            </p:nvCxnSpPr>
            <p:spPr>
              <a:xfrm>
                <a:off x="-5655725" y="2120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44"/>
              <p:cNvCxnSpPr/>
              <p:nvPr/>
            </p:nvCxnSpPr>
            <p:spPr>
              <a:xfrm>
                <a:off x="-5655725" y="1668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44"/>
              <p:cNvCxnSpPr/>
              <p:nvPr/>
            </p:nvCxnSpPr>
            <p:spPr>
              <a:xfrm>
                <a:off x="-5655725" y="2345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44"/>
              <p:cNvCxnSpPr/>
              <p:nvPr/>
            </p:nvCxnSpPr>
            <p:spPr>
              <a:xfrm>
                <a:off x="-5655725" y="2571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44"/>
              <p:cNvCxnSpPr/>
              <p:nvPr/>
            </p:nvCxnSpPr>
            <p:spPr>
              <a:xfrm>
                <a:off x="-5655725" y="2797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44"/>
              <p:cNvCxnSpPr/>
              <p:nvPr/>
            </p:nvCxnSpPr>
            <p:spPr>
              <a:xfrm>
                <a:off x="-5655725" y="3249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44"/>
              <p:cNvCxnSpPr/>
              <p:nvPr/>
            </p:nvCxnSpPr>
            <p:spPr>
              <a:xfrm>
                <a:off x="-5655725" y="3023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44"/>
              <p:cNvCxnSpPr/>
              <p:nvPr/>
            </p:nvCxnSpPr>
            <p:spPr>
              <a:xfrm>
                <a:off x="-5655725" y="3474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44"/>
              <p:cNvCxnSpPr/>
              <p:nvPr/>
            </p:nvCxnSpPr>
            <p:spPr>
              <a:xfrm>
                <a:off x="-5655725" y="3700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4"/>
              <p:cNvCxnSpPr/>
              <p:nvPr/>
            </p:nvCxnSpPr>
            <p:spPr>
              <a:xfrm>
                <a:off x="-5655725" y="3926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44"/>
              <p:cNvCxnSpPr/>
              <p:nvPr/>
            </p:nvCxnSpPr>
            <p:spPr>
              <a:xfrm>
                <a:off x="-5655725" y="4152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44"/>
              <p:cNvCxnSpPr/>
              <p:nvPr/>
            </p:nvCxnSpPr>
            <p:spPr>
              <a:xfrm>
                <a:off x="-5655725" y="4378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5" name="Google Shape;1025;p44"/>
          <p:cNvSpPr txBox="1">
            <a:spLocks noGrp="1"/>
          </p:cNvSpPr>
          <p:nvPr>
            <p:ph type="title"/>
          </p:nvPr>
        </p:nvSpPr>
        <p:spPr>
          <a:xfrm flipH="1">
            <a:off x="5846959" y="1434534"/>
            <a:ext cx="252970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Tabel</a:t>
            </a:r>
            <a:r>
              <a:rPr lang="en-ID" sz="2400" dirty="0"/>
              <a:t> </a:t>
            </a:r>
            <a:r>
              <a:rPr lang="en-ID" sz="2400" dirty="0" err="1"/>
              <a:t>Mortalitas</a:t>
            </a:r>
            <a:endParaRPr sz="2400" dirty="0"/>
          </a:p>
        </p:txBody>
      </p:sp>
      <p:sp>
        <p:nvSpPr>
          <p:cNvPr id="1027" name="Google Shape;1027;p44"/>
          <p:cNvSpPr txBox="1">
            <a:spLocks noGrp="1"/>
          </p:cNvSpPr>
          <p:nvPr>
            <p:ph type="subTitle" idx="1"/>
          </p:nvPr>
        </p:nvSpPr>
        <p:spPr>
          <a:xfrm flipH="1">
            <a:off x="5453500" y="2388142"/>
            <a:ext cx="2887200" cy="1665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meninggalnya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populasi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umur</a:t>
            </a:r>
            <a:r>
              <a:rPr lang="en-ID" dirty="0"/>
              <a:t> </a:t>
            </a:r>
            <a:endParaRPr dirty="0"/>
          </a:p>
        </p:txBody>
      </p:sp>
      <p:grpSp>
        <p:nvGrpSpPr>
          <p:cNvPr id="1028" name="Google Shape;1028;p44"/>
          <p:cNvGrpSpPr/>
          <p:nvPr/>
        </p:nvGrpSpPr>
        <p:grpSpPr>
          <a:xfrm flipH="1">
            <a:off x="790563" y="2088368"/>
            <a:ext cx="3867249" cy="3284552"/>
            <a:chOff x="4805863" y="2078843"/>
            <a:chExt cx="3867249" cy="3284552"/>
          </a:xfrm>
        </p:grpSpPr>
        <p:grpSp>
          <p:nvGrpSpPr>
            <p:cNvPr id="1029" name="Google Shape;1029;p44"/>
            <p:cNvGrpSpPr/>
            <p:nvPr/>
          </p:nvGrpSpPr>
          <p:grpSpPr>
            <a:xfrm>
              <a:off x="4805863" y="2078843"/>
              <a:ext cx="3867249" cy="3284552"/>
              <a:chOff x="3600175" y="3843050"/>
              <a:chExt cx="820475" cy="696850"/>
            </a:xfrm>
          </p:grpSpPr>
          <p:sp>
            <p:nvSpPr>
              <p:cNvPr id="1030" name="Google Shape;1030;p44"/>
              <p:cNvSpPr/>
              <p:nvPr/>
            </p:nvSpPr>
            <p:spPr>
              <a:xfrm>
                <a:off x="3832425" y="3883575"/>
                <a:ext cx="165675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6840" extrusionOk="0">
                    <a:moveTo>
                      <a:pt x="5722" y="0"/>
                    </a:moveTo>
                    <a:cubicBezTo>
                      <a:pt x="5410" y="0"/>
                      <a:pt x="5021" y="72"/>
                      <a:pt x="4689" y="354"/>
                    </a:cubicBezTo>
                    <a:cubicBezTo>
                      <a:pt x="4006" y="928"/>
                      <a:pt x="4211" y="1505"/>
                      <a:pt x="4211" y="1505"/>
                    </a:cubicBezTo>
                    <a:cubicBezTo>
                      <a:pt x="4211" y="1505"/>
                      <a:pt x="3921" y="1245"/>
                      <a:pt x="3422" y="1245"/>
                    </a:cubicBezTo>
                    <a:cubicBezTo>
                      <a:pt x="3149" y="1245"/>
                      <a:pt x="2814" y="1323"/>
                      <a:pt x="2429" y="1562"/>
                    </a:cubicBezTo>
                    <a:cubicBezTo>
                      <a:pt x="1334" y="2235"/>
                      <a:pt x="1625" y="3539"/>
                      <a:pt x="1625" y="3539"/>
                    </a:cubicBezTo>
                    <a:cubicBezTo>
                      <a:pt x="1625" y="3539"/>
                      <a:pt x="1565" y="3514"/>
                      <a:pt x="1466" y="3514"/>
                    </a:cubicBezTo>
                    <a:cubicBezTo>
                      <a:pt x="1249" y="3514"/>
                      <a:pt x="850" y="3634"/>
                      <a:pt x="504" y="4404"/>
                    </a:cubicBezTo>
                    <a:cubicBezTo>
                      <a:pt x="0" y="5520"/>
                      <a:pt x="622" y="6585"/>
                      <a:pt x="1830" y="6832"/>
                    </a:cubicBezTo>
                    <a:cubicBezTo>
                      <a:pt x="1851" y="6837"/>
                      <a:pt x="1874" y="6839"/>
                      <a:pt x="1898" y="6839"/>
                    </a:cubicBezTo>
                    <a:cubicBezTo>
                      <a:pt x="3170" y="6839"/>
                      <a:pt x="6626" y="354"/>
                      <a:pt x="6626" y="354"/>
                    </a:cubicBezTo>
                    <a:lnTo>
                      <a:pt x="6292" y="80"/>
                    </a:lnTo>
                    <a:cubicBezTo>
                      <a:pt x="6292" y="80"/>
                      <a:pt x="6050" y="0"/>
                      <a:pt x="5722" y="0"/>
                    </a:cubicBezTo>
                    <a:close/>
                  </a:path>
                </a:pathLst>
              </a:custGeom>
              <a:solidFill>
                <a:srgbClr val="B447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4"/>
              <p:cNvSpPr/>
              <p:nvPr/>
            </p:nvSpPr>
            <p:spPr>
              <a:xfrm>
                <a:off x="4030975" y="3915825"/>
                <a:ext cx="327550" cy="5499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21997" extrusionOk="0">
                    <a:moveTo>
                      <a:pt x="9620" y="1"/>
                    </a:moveTo>
                    <a:cubicBezTo>
                      <a:pt x="7475" y="1"/>
                      <a:pt x="6635" y="832"/>
                      <a:pt x="5523" y="2670"/>
                    </a:cubicBezTo>
                    <a:cubicBezTo>
                      <a:pt x="4289" y="4713"/>
                      <a:pt x="1" y="13172"/>
                      <a:pt x="1" y="13172"/>
                    </a:cubicBezTo>
                    <a:lnTo>
                      <a:pt x="1022" y="21810"/>
                    </a:lnTo>
                    <a:cubicBezTo>
                      <a:pt x="1022" y="21810"/>
                      <a:pt x="1790" y="21997"/>
                      <a:pt x="2849" y="21997"/>
                    </a:cubicBezTo>
                    <a:cubicBezTo>
                      <a:pt x="4052" y="21997"/>
                      <a:pt x="5629" y="21756"/>
                      <a:pt x="6883" y="20728"/>
                    </a:cubicBezTo>
                    <a:cubicBezTo>
                      <a:pt x="9247" y="18795"/>
                      <a:pt x="13101" y="4965"/>
                      <a:pt x="13101" y="4965"/>
                    </a:cubicBezTo>
                    <a:cubicBezTo>
                      <a:pt x="13101" y="4965"/>
                      <a:pt x="12519" y="63"/>
                      <a:pt x="9803" y="3"/>
                    </a:cubicBezTo>
                    <a:cubicBezTo>
                      <a:pt x="9741" y="1"/>
                      <a:pt x="9680" y="1"/>
                      <a:pt x="9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4"/>
              <p:cNvSpPr/>
              <p:nvPr/>
            </p:nvSpPr>
            <p:spPr>
              <a:xfrm>
                <a:off x="3600175" y="4254900"/>
                <a:ext cx="477975" cy="234750"/>
              </a:xfrm>
              <a:custGeom>
                <a:avLst/>
                <a:gdLst/>
                <a:ahLst/>
                <a:cxnLst/>
                <a:rect l="l" t="t" r="r" b="b"/>
                <a:pathLst>
                  <a:path w="19119" h="9390" extrusionOk="0">
                    <a:moveTo>
                      <a:pt x="11246" y="0"/>
                    </a:moveTo>
                    <a:cubicBezTo>
                      <a:pt x="11246" y="0"/>
                      <a:pt x="3937" y="574"/>
                      <a:pt x="1969" y="2507"/>
                    </a:cubicBezTo>
                    <a:cubicBezTo>
                      <a:pt x="1" y="4441"/>
                      <a:pt x="1369" y="8256"/>
                      <a:pt x="2473" y="8877"/>
                    </a:cubicBezTo>
                    <a:cubicBezTo>
                      <a:pt x="3278" y="9329"/>
                      <a:pt x="4022" y="9389"/>
                      <a:pt x="4363" y="9389"/>
                    </a:cubicBezTo>
                    <a:cubicBezTo>
                      <a:pt x="4488" y="9389"/>
                      <a:pt x="4559" y="9381"/>
                      <a:pt x="4559" y="9381"/>
                    </a:cubicBezTo>
                    <a:lnTo>
                      <a:pt x="19119" y="4428"/>
                    </a:lnTo>
                    <a:lnTo>
                      <a:pt x="19010" y="74"/>
                    </a:lnTo>
                    <a:lnTo>
                      <a:pt x="112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4"/>
              <p:cNvSpPr/>
              <p:nvPr/>
            </p:nvSpPr>
            <p:spPr>
              <a:xfrm>
                <a:off x="3709125" y="4354525"/>
                <a:ext cx="3956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15826" h="5588" extrusionOk="0">
                    <a:moveTo>
                      <a:pt x="14612" y="0"/>
                    </a:moveTo>
                    <a:cubicBezTo>
                      <a:pt x="11003" y="0"/>
                      <a:pt x="1" y="134"/>
                      <a:pt x="1" y="134"/>
                    </a:cubicBezTo>
                    <a:lnTo>
                      <a:pt x="201" y="5392"/>
                    </a:lnTo>
                    <a:cubicBezTo>
                      <a:pt x="1891" y="5587"/>
                      <a:pt x="15782" y="5587"/>
                      <a:pt x="15782" y="5587"/>
                    </a:cubicBezTo>
                    <a:cubicBezTo>
                      <a:pt x="15782" y="5587"/>
                      <a:pt x="15825" y="95"/>
                      <a:pt x="15743" y="17"/>
                    </a:cubicBezTo>
                    <a:cubicBezTo>
                      <a:pt x="15730" y="5"/>
                      <a:pt x="15309" y="0"/>
                      <a:pt x="14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4"/>
              <p:cNvSpPr/>
              <p:nvPr/>
            </p:nvSpPr>
            <p:spPr>
              <a:xfrm>
                <a:off x="4098775" y="4355050"/>
                <a:ext cx="11320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7394" extrusionOk="0">
                    <a:moveTo>
                      <a:pt x="157" y="0"/>
                    </a:moveTo>
                    <a:lnTo>
                      <a:pt x="0" y="5558"/>
                    </a:lnTo>
                    <a:lnTo>
                      <a:pt x="3111" y="5636"/>
                    </a:lnTo>
                    <a:cubicBezTo>
                      <a:pt x="3111" y="5636"/>
                      <a:pt x="2990" y="6496"/>
                      <a:pt x="3111" y="6996"/>
                    </a:cubicBezTo>
                    <a:cubicBezTo>
                      <a:pt x="3178" y="7283"/>
                      <a:pt x="3474" y="7394"/>
                      <a:pt x="3760" y="7394"/>
                    </a:cubicBezTo>
                    <a:cubicBezTo>
                      <a:pt x="3977" y="7394"/>
                      <a:pt x="4188" y="7330"/>
                      <a:pt x="4289" y="7230"/>
                    </a:cubicBezTo>
                    <a:cubicBezTo>
                      <a:pt x="4528" y="6996"/>
                      <a:pt x="4489" y="2899"/>
                      <a:pt x="4406" y="2668"/>
                    </a:cubicBezTo>
                    <a:cubicBezTo>
                      <a:pt x="4328" y="2434"/>
                      <a:pt x="2438" y="2394"/>
                      <a:pt x="2320" y="2355"/>
                    </a:cubicBezTo>
                    <a:cubicBezTo>
                      <a:pt x="2203" y="2316"/>
                      <a:pt x="2164" y="2121"/>
                      <a:pt x="2281" y="2008"/>
                    </a:cubicBezTo>
                    <a:cubicBezTo>
                      <a:pt x="2314" y="1975"/>
                      <a:pt x="2500" y="1963"/>
                      <a:pt x="2750" y="1963"/>
                    </a:cubicBezTo>
                    <a:cubicBezTo>
                      <a:pt x="3400" y="1963"/>
                      <a:pt x="4489" y="2043"/>
                      <a:pt x="4489" y="2043"/>
                    </a:cubicBezTo>
                    <a:lnTo>
                      <a:pt x="4489" y="192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4"/>
              <p:cNvSpPr/>
              <p:nvPr/>
            </p:nvSpPr>
            <p:spPr>
              <a:xfrm>
                <a:off x="4225975" y="4381325"/>
                <a:ext cx="194675" cy="118600"/>
              </a:xfrm>
              <a:custGeom>
                <a:avLst/>
                <a:gdLst/>
                <a:ahLst/>
                <a:cxnLst/>
                <a:rect l="l" t="t" r="r" b="b"/>
                <a:pathLst>
                  <a:path w="7787" h="4744" extrusionOk="0">
                    <a:moveTo>
                      <a:pt x="0" y="1"/>
                    </a:moveTo>
                    <a:lnTo>
                      <a:pt x="31" y="405"/>
                    </a:lnTo>
                    <a:lnTo>
                      <a:pt x="131" y="4628"/>
                    </a:lnTo>
                    <a:lnTo>
                      <a:pt x="1834" y="4685"/>
                    </a:lnTo>
                    <a:cubicBezTo>
                      <a:pt x="1834" y="4685"/>
                      <a:pt x="1738" y="2677"/>
                      <a:pt x="1895" y="2473"/>
                    </a:cubicBezTo>
                    <a:cubicBezTo>
                      <a:pt x="1954" y="2394"/>
                      <a:pt x="1995" y="2359"/>
                      <a:pt x="2032" y="2359"/>
                    </a:cubicBezTo>
                    <a:cubicBezTo>
                      <a:pt x="2091" y="2359"/>
                      <a:pt x="2140" y="2447"/>
                      <a:pt x="2234" y="2591"/>
                    </a:cubicBezTo>
                    <a:cubicBezTo>
                      <a:pt x="2386" y="2821"/>
                      <a:pt x="2329" y="4667"/>
                      <a:pt x="2329" y="4667"/>
                    </a:cubicBezTo>
                    <a:cubicBezTo>
                      <a:pt x="2329" y="4667"/>
                      <a:pt x="5032" y="4743"/>
                      <a:pt x="6568" y="4743"/>
                    </a:cubicBezTo>
                    <a:cubicBezTo>
                      <a:pt x="7178" y="4743"/>
                      <a:pt x="7604" y="4731"/>
                      <a:pt x="7604" y="4698"/>
                    </a:cubicBezTo>
                    <a:cubicBezTo>
                      <a:pt x="7604" y="4581"/>
                      <a:pt x="7787" y="3942"/>
                      <a:pt x="7300" y="3768"/>
                    </a:cubicBezTo>
                    <a:cubicBezTo>
                      <a:pt x="7095" y="3696"/>
                      <a:pt x="6817" y="3674"/>
                      <a:pt x="6561" y="3674"/>
                    </a:cubicBezTo>
                    <a:cubicBezTo>
                      <a:pt x="6204" y="3674"/>
                      <a:pt x="5892" y="3716"/>
                      <a:pt x="5892" y="3716"/>
                    </a:cubicBezTo>
                    <a:lnTo>
                      <a:pt x="5831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4"/>
              <p:cNvSpPr/>
              <p:nvPr/>
            </p:nvSpPr>
            <p:spPr>
              <a:xfrm>
                <a:off x="4224025" y="3964850"/>
                <a:ext cx="149925" cy="417150"/>
              </a:xfrm>
              <a:custGeom>
                <a:avLst/>
                <a:gdLst/>
                <a:ahLst/>
                <a:cxnLst/>
                <a:rect l="l" t="t" r="r" b="b"/>
                <a:pathLst>
                  <a:path w="5997" h="16686" extrusionOk="0">
                    <a:moveTo>
                      <a:pt x="102" y="0"/>
                    </a:moveTo>
                    <a:cubicBezTo>
                      <a:pt x="94" y="0"/>
                      <a:pt x="89" y="2"/>
                      <a:pt x="87" y="5"/>
                    </a:cubicBezTo>
                    <a:cubicBezTo>
                      <a:pt x="0" y="149"/>
                      <a:pt x="78" y="16660"/>
                      <a:pt x="78" y="16660"/>
                    </a:cubicBezTo>
                    <a:lnTo>
                      <a:pt x="5879" y="16686"/>
                    </a:lnTo>
                    <a:cubicBezTo>
                      <a:pt x="5879" y="16686"/>
                      <a:pt x="5996" y="13236"/>
                      <a:pt x="5935" y="9638"/>
                    </a:cubicBezTo>
                    <a:cubicBezTo>
                      <a:pt x="5879" y="6045"/>
                      <a:pt x="5479" y="2895"/>
                      <a:pt x="5301" y="2834"/>
                    </a:cubicBezTo>
                    <a:cubicBezTo>
                      <a:pt x="5127" y="2779"/>
                      <a:pt x="415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4"/>
              <p:cNvSpPr/>
              <p:nvPr/>
            </p:nvSpPr>
            <p:spPr>
              <a:xfrm>
                <a:off x="3770400" y="3890825"/>
                <a:ext cx="530550" cy="533100"/>
              </a:xfrm>
              <a:custGeom>
                <a:avLst/>
                <a:gdLst/>
                <a:ahLst/>
                <a:cxnLst/>
                <a:rect l="l" t="t" r="r" b="b"/>
                <a:pathLst>
                  <a:path w="21222" h="21324" extrusionOk="0">
                    <a:moveTo>
                      <a:pt x="9457" y="1"/>
                    </a:moveTo>
                    <a:cubicBezTo>
                      <a:pt x="8810" y="1"/>
                      <a:pt x="8443" y="29"/>
                      <a:pt x="8443" y="29"/>
                    </a:cubicBezTo>
                    <a:cubicBezTo>
                      <a:pt x="8443" y="29"/>
                      <a:pt x="6583" y="837"/>
                      <a:pt x="3854" y="7220"/>
                    </a:cubicBezTo>
                    <a:cubicBezTo>
                      <a:pt x="1126" y="13603"/>
                      <a:pt x="0" y="19091"/>
                      <a:pt x="1299" y="21029"/>
                    </a:cubicBezTo>
                    <a:cubicBezTo>
                      <a:pt x="1436" y="21232"/>
                      <a:pt x="1606" y="21323"/>
                      <a:pt x="1799" y="21323"/>
                    </a:cubicBezTo>
                    <a:cubicBezTo>
                      <a:pt x="3445" y="21323"/>
                      <a:pt x="6839" y="14750"/>
                      <a:pt x="6839" y="14750"/>
                    </a:cubicBezTo>
                    <a:lnTo>
                      <a:pt x="14378" y="14794"/>
                    </a:lnTo>
                    <a:lnTo>
                      <a:pt x="20722" y="20603"/>
                    </a:lnTo>
                    <a:cubicBezTo>
                      <a:pt x="20722" y="20603"/>
                      <a:pt x="21221" y="19134"/>
                      <a:pt x="20961" y="17175"/>
                    </a:cubicBezTo>
                    <a:cubicBezTo>
                      <a:pt x="20700" y="15219"/>
                      <a:pt x="18580" y="9175"/>
                      <a:pt x="17280" y="6456"/>
                    </a:cubicBezTo>
                    <a:cubicBezTo>
                      <a:pt x="15981" y="3731"/>
                      <a:pt x="13122" y="199"/>
                      <a:pt x="11345" y="73"/>
                    </a:cubicBezTo>
                    <a:cubicBezTo>
                      <a:pt x="10583" y="17"/>
                      <a:pt x="9942" y="1"/>
                      <a:pt x="94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4"/>
              <p:cNvSpPr/>
              <p:nvPr/>
            </p:nvSpPr>
            <p:spPr>
              <a:xfrm>
                <a:off x="3897800" y="4113900"/>
                <a:ext cx="50450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395" extrusionOk="0">
                    <a:moveTo>
                      <a:pt x="848" y="0"/>
                    </a:moveTo>
                    <a:cubicBezTo>
                      <a:pt x="848" y="0"/>
                      <a:pt x="66" y="1947"/>
                      <a:pt x="36" y="2043"/>
                    </a:cubicBezTo>
                    <a:cubicBezTo>
                      <a:pt x="1" y="2138"/>
                      <a:pt x="735" y="2395"/>
                      <a:pt x="735" y="2395"/>
                    </a:cubicBezTo>
                    <a:lnTo>
                      <a:pt x="2017" y="574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4"/>
              <p:cNvSpPr/>
              <p:nvPr/>
            </p:nvSpPr>
            <p:spPr>
              <a:xfrm>
                <a:off x="4130925" y="4117050"/>
                <a:ext cx="4630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2108" extrusionOk="0">
                    <a:moveTo>
                      <a:pt x="813" y="0"/>
                    </a:moveTo>
                    <a:lnTo>
                      <a:pt x="0" y="222"/>
                    </a:lnTo>
                    <a:lnTo>
                      <a:pt x="683" y="2108"/>
                    </a:lnTo>
                    <a:lnTo>
                      <a:pt x="1313" y="2073"/>
                    </a:lnTo>
                    <a:cubicBezTo>
                      <a:pt x="1313" y="2073"/>
                      <a:pt x="1656" y="2012"/>
                      <a:pt x="1751" y="1917"/>
                    </a:cubicBezTo>
                    <a:cubicBezTo>
                      <a:pt x="1851" y="1821"/>
                      <a:pt x="813" y="0"/>
                      <a:pt x="813" y="0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4030325" y="4053375"/>
                <a:ext cx="2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5" y="0"/>
                    </a:moveTo>
                    <a:cubicBezTo>
                      <a:pt x="3" y="0"/>
                      <a:pt x="1" y="1"/>
                      <a:pt x="1" y="6"/>
                    </a:cubicBezTo>
                    <a:cubicBezTo>
                      <a:pt x="1" y="6"/>
                      <a:pt x="3" y="7"/>
                      <a:pt x="5" y="7"/>
                    </a:cubicBezTo>
                    <a:cubicBezTo>
                      <a:pt x="7" y="7"/>
                      <a:pt x="10" y="6"/>
                      <a:pt x="10" y="1"/>
                    </a:cubicBezTo>
                    <a:cubicBezTo>
                      <a:pt x="10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4"/>
              <p:cNvSpPr/>
              <p:nvPr/>
            </p:nvSpPr>
            <p:spPr>
              <a:xfrm>
                <a:off x="4030875" y="4050025"/>
                <a:ext cx="2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8" extrusionOk="0">
                    <a:moveTo>
                      <a:pt x="9" y="1"/>
                    </a:moveTo>
                    <a:lnTo>
                      <a:pt x="1" y="18"/>
                    </a:lnTo>
                    <a:lnTo>
                      <a:pt x="5" y="18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4"/>
              <p:cNvSpPr/>
              <p:nvPr/>
            </p:nvSpPr>
            <p:spPr>
              <a:xfrm>
                <a:off x="4030775" y="4047650"/>
                <a:ext cx="5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74" extrusionOk="0">
                    <a:moveTo>
                      <a:pt x="5" y="0"/>
                    </a:moveTo>
                    <a:cubicBezTo>
                      <a:pt x="9" y="17"/>
                      <a:pt x="5" y="52"/>
                      <a:pt x="0" y="74"/>
                    </a:cubicBezTo>
                    <a:lnTo>
                      <a:pt x="13" y="65"/>
                    </a:lnTo>
                    <a:lnTo>
                      <a:pt x="9" y="61"/>
                    </a:lnTo>
                    <a:cubicBezTo>
                      <a:pt x="5" y="43"/>
                      <a:pt x="22" y="13"/>
                      <a:pt x="5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4"/>
              <p:cNvSpPr/>
              <p:nvPr/>
            </p:nvSpPr>
            <p:spPr>
              <a:xfrm>
                <a:off x="4030000" y="4046175"/>
                <a:ext cx="1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5" h="16" extrusionOk="0">
                    <a:moveTo>
                      <a:pt x="4" y="1"/>
                    </a:moveTo>
                    <a:cubicBezTo>
                      <a:pt x="4" y="1"/>
                      <a:pt x="4" y="1"/>
                      <a:pt x="3" y="3"/>
                    </a:cubicBezTo>
                    <a:lnTo>
                      <a:pt x="3" y="3"/>
                    </a:lnTo>
                    <a:cubicBezTo>
                      <a:pt x="4" y="2"/>
                      <a:pt x="4" y="1"/>
                      <a:pt x="4" y="1"/>
                    </a:cubicBezTo>
                    <a:close/>
                    <a:moveTo>
                      <a:pt x="1" y="3"/>
                    </a:moveTo>
                    <a:cubicBezTo>
                      <a:pt x="1" y="7"/>
                      <a:pt x="1" y="11"/>
                      <a:pt x="1" y="16"/>
                    </a:cubicBezTo>
                    <a:cubicBezTo>
                      <a:pt x="2" y="8"/>
                      <a:pt x="3" y="4"/>
                      <a:pt x="3" y="3"/>
                    </a:cubicBezTo>
                    <a:lnTo>
                      <a:pt x="3" y="3"/>
                    </a:ln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>
                <a:off x="4029950" y="4046500"/>
                <a:ext cx="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7" extrusionOk="0">
                    <a:moveTo>
                      <a:pt x="1" y="0"/>
                    </a:moveTo>
                    <a:cubicBezTo>
                      <a:pt x="0" y="0"/>
                      <a:pt x="1" y="7"/>
                      <a:pt x="2" y="7"/>
                    </a:cubicBezTo>
                    <a:cubicBezTo>
                      <a:pt x="3" y="7"/>
                      <a:pt x="3" y="6"/>
                      <a:pt x="3" y="3"/>
                    </a:cubicBezTo>
                    <a:cubicBezTo>
                      <a:pt x="2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4"/>
              <p:cNvSpPr/>
              <p:nvPr/>
            </p:nvSpPr>
            <p:spPr>
              <a:xfrm>
                <a:off x="4029800" y="4045050"/>
                <a:ext cx="3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2" extrusionOk="0">
                    <a:moveTo>
                      <a:pt x="3" y="0"/>
                    </a:moveTo>
                    <a:cubicBezTo>
                      <a:pt x="1" y="0"/>
                      <a:pt x="0" y="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5" y="18"/>
                      <a:pt x="9" y="21"/>
                    </a:cubicBezTo>
                    <a:lnTo>
                      <a:pt x="13" y="8"/>
                    </a:lnTo>
                    <a:cubicBezTo>
                      <a:pt x="8" y="4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4"/>
              <p:cNvSpPr/>
              <p:nvPr/>
            </p:nvSpPr>
            <p:spPr>
              <a:xfrm>
                <a:off x="4030225" y="4044825"/>
                <a:ext cx="125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5" h="9" extrusionOk="0">
                    <a:moveTo>
                      <a:pt x="5" y="0"/>
                    </a:moveTo>
                    <a:cubicBezTo>
                      <a:pt x="1" y="4"/>
                      <a:pt x="5" y="9"/>
                      <a:pt x="5" y="9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4"/>
              <p:cNvSpPr/>
              <p:nvPr/>
            </p:nvSpPr>
            <p:spPr>
              <a:xfrm>
                <a:off x="4030225" y="4045025"/>
                <a:ext cx="2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9" h="19" extrusionOk="0">
                    <a:moveTo>
                      <a:pt x="5" y="1"/>
                    </a:moveTo>
                    <a:lnTo>
                      <a:pt x="3" y="8"/>
                    </a:lnTo>
                    <a:lnTo>
                      <a:pt x="3" y="8"/>
                    </a:lnTo>
                    <a:cubicBezTo>
                      <a:pt x="8" y="4"/>
                      <a:pt x="5" y="1"/>
                      <a:pt x="5" y="1"/>
                    </a:cubicBezTo>
                    <a:close/>
                    <a:moveTo>
                      <a:pt x="2" y="8"/>
                    </a:moveTo>
                    <a:lnTo>
                      <a:pt x="2" y="8"/>
                    </a:ln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2" y="9"/>
                      <a:pt x="2" y="8"/>
                    </a:cubicBezTo>
                    <a:lnTo>
                      <a:pt x="2" y="8"/>
                    </a:lnTo>
                    <a:cubicBezTo>
                      <a:pt x="2" y="10"/>
                      <a:pt x="1" y="13"/>
                      <a:pt x="1" y="18"/>
                    </a:cubicBezTo>
                    <a:lnTo>
                      <a:pt x="3" y="8"/>
                    </a:lnTo>
                    <a:lnTo>
                      <a:pt x="3" y="8"/>
                    </a:lnTo>
                    <a:cubicBezTo>
                      <a:pt x="3" y="8"/>
                      <a:pt x="3" y="8"/>
                      <a:pt x="2" y="8"/>
                    </a:cubicBezTo>
                    <a:lnTo>
                      <a:pt x="2" y="8"/>
                    </a:lnTo>
                    <a:cubicBezTo>
                      <a:pt x="2" y="8"/>
                      <a:pt x="3" y="8"/>
                      <a:pt x="2" y="8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4"/>
              <p:cNvSpPr/>
              <p:nvPr/>
            </p:nvSpPr>
            <p:spPr>
              <a:xfrm>
                <a:off x="4030225" y="4045675"/>
                <a:ext cx="3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6" extrusionOk="0">
                    <a:moveTo>
                      <a:pt x="1" y="1"/>
                    </a:moveTo>
                    <a:cubicBezTo>
                      <a:pt x="1" y="17"/>
                      <a:pt x="3" y="26"/>
                      <a:pt x="6" y="26"/>
                    </a:cubicBezTo>
                    <a:cubicBezTo>
                      <a:pt x="9" y="26"/>
                      <a:pt x="12" y="19"/>
                      <a:pt x="14" y="5"/>
                    </a:cubicBezTo>
                    <a:lnTo>
                      <a:pt x="14" y="5"/>
                    </a:lnTo>
                    <a:cubicBezTo>
                      <a:pt x="12" y="11"/>
                      <a:pt x="10" y="14"/>
                      <a:pt x="9" y="14"/>
                    </a:cubicBezTo>
                    <a:cubicBezTo>
                      <a:pt x="6" y="14"/>
                      <a:pt x="3" y="6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4"/>
              <p:cNvSpPr/>
              <p:nvPr/>
            </p:nvSpPr>
            <p:spPr>
              <a:xfrm>
                <a:off x="4031100" y="4047525"/>
                <a:ext cx="3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23" extrusionOk="0">
                    <a:moveTo>
                      <a:pt x="9" y="1"/>
                    </a:moveTo>
                    <a:cubicBezTo>
                      <a:pt x="0" y="1"/>
                      <a:pt x="9" y="18"/>
                      <a:pt x="9" y="22"/>
                    </a:cubicBezTo>
                    <a:lnTo>
                      <a:pt x="13" y="1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4"/>
              <p:cNvSpPr/>
              <p:nvPr/>
            </p:nvSpPr>
            <p:spPr>
              <a:xfrm>
                <a:off x="4029800" y="4042850"/>
                <a:ext cx="350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1"/>
                      <a:pt x="9" y="10"/>
                      <a:pt x="9" y="18"/>
                    </a:cubicBezTo>
                    <a:lnTo>
                      <a:pt x="13" y="5"/>
                    </a:lnTo>
                    <a:cubicBezTo>
                      <a:pt x="9" y="5"/>
                      <a:pt x="4" y="1"/>
                      <a:pt x="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4"/>
              <p:cNvSpPr/>
              <p:nvPr/>
            </p:nvSpPr>
            <p:spPr>
              <a:xfrm>
                <a:off x="4030125" y="4042525"/>
                <a:ext cx="2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9" h="19" extrusionOk="0">
                    <a:moveTo>
                      <a:pt x="5" y="1"/>
                    </a:moveTo>
                    <a:lnTo>
                      <a:pt x="0" y="18"/>
                    </a:lnTo>
                    <a:cubicBezTo>
                      <a:pt x="5" y="18"/>
                      <a:pt x="9" y="18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4"/>
              <p:cNvSpPr/>
              <p:nvPr/>
            </p:nvSpPr>
            <p:spPr>
              <a:xfrm>
                <a:off x="4030450" y="4044600"/>
                <a:ext cx="3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6" extrusionOk="0">
                    <a:moveTo>
                      <a:pt x="13" y="0"/>
                    </a:moveTo>
                    <a:lnTo>
                      <a:pt x="0" y="35"/>
                    </a:lnTo>
                    <a:lnTo>
                      <a:pt x="13" y="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4"/>
              <p:cNvSpPr/>
              <p:nvPr/>
            </p:nvSpPr>
            <p:spPr>
              <a:xfrm>
                <a:off x="4029575" y="4041000"/>
                <a:ext cx="350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9" extrusionOk="0">
                    <a:moveTo>
                      <a:pt x="13" y="1"/>
                    </a:moveTo>
                    <a:lnTo>
                      <a:pt x="0" y="18"/>
                    </a:lnTo>
                    <a:lnTo>
                      <a:pt x="9" y="1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4"/>
              <p:cNvSpPr/>
              <p:nvPr/>
            </p:nvSpPr>
            <p:spPr>
              <a:xfrm>
                <a:off x="4029350" y="4039375"/>
                <a:ext cx="4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4" extrusionOk="0">
                    <a:moveTo>
                      <a:pt x="14" y="1"/>
                    </a:moveTo>
                    <a:cubicBezTo>
                      <a:pt x="9" y="10"/>
                      <a:pt x="5" y="18"/>
                      <a:pt x="1" y="31"/>
                    </a:cubicBezTo>
                    <a:cubicBezTo>
                      <a:pt x="2" y="29"/>
                      <a:pt x="3" y="29"/>
                      <a:pt x="4" y="29"/>
                    </a:cubicBezTo>
                    <a:cubicBezTo>
                      <a:pt x="6" y="29"/>
                      <a:pt x="9" y="34"/>
                      <a:pt x="13" y="34"/>
                    </a:cubicBezTo>
                    <a:cubicBezTo>
                      <a:pt x="15" y="34"/>
                      <a:pt x="16" y="33"/>
                      <a:pt x="18" y="31"/>
                    </a:cubicBezTo>
                    <a:cubicBezTo>
                      <a:pt x="9" y="18"/>
                      <a:pt x="9" y="10"/>
                      <a:pt x="1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4"/>
              <p:cNvSpPr/>
              <p:nvPr/>
            </p:nvSpPr>
            <p:spPr>
              <a:xfrm>
                <a:off x="4029900" y="4041550"/>
                <a:ext cx="35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0" y="1"/>
                    </a:moveTo>
                    <a:cubicBezTo>
                      <a:pt x="5" y="9"/>
                      <a:pt x="9" y="9"/>
                      <a:pt x="14" y="14"/>
                    </a:cubicBezTo>
                    <a:lnTo>
                      <a:pt x="14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4"/>
              <p:cNvSpPr/>
              <p:nvPr/>
            </p:nvSpPr>
            <p:spPr>
              <a:xfrm>
                <a:off x="4030225" y="4041350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1" y="13"/>
                    </a:moveTo>
                    <a:lnTo>
                      <a:pt x="1" y="13"/>
                    </a:lnTo>
                    <a:cubicBezTo>
                      <a:pt x="1" y="9"/>
                      <a:pt x="1" y="0"/>
                      <a:pt x="1" y="0"/>
                    </a:cubicBezTo>
                    <a:cubicBezTo>
                      <a:pt x="1" y="0"/>
                      <a:pt x="1" y="4"/>
                      <a:pt x="1" y="13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4"/>
              <p:cNvSpPr/>
              <p:nvPr/>
            </p:nvSpPr>
            <p:spPr>
              <a:xfrm>
                <a:off x="4030550" y="4043175"/>
                <a:ext cx="450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1" y="0"/>
                    </a:moveTo>
                    <a:cubicBezTo>
                      <a:pt x="7" y="0"/>
                      <a:pt x="5" y="9"/>
                      <a:pt x="2" y="15"/>
                    </a:cubicBezTo>
                    <a:lnTo>
                      <a:pt x="2" y="15"/>
                    </a:lnTo>
                    <a:cubicBezTo>
                      <a:pt x="4" y="11"/>
                      <a:pt x="7" y="11"/>
                      <a:pt x="9" y="11"/>
                    </a:cubicBezTo>
                    <a:cubicBezTo>
                      <a:pt x="11" y="11"/>
                      <a:pt x="13" y="11"/>
                      <a:pt x="14" y="11"/>
                    </a:cubicBezTo>
                    <a:cubicBezTo>
                      <a:pt x="15" y="11"/>
                      <a:pt x="17" y="11"/>
                      <a:pt x="18" y="10"/>
                    </a:cubicBezTo>
                    <a:cubicBezTo>
                      <a:pt x="15" y="3"/>
                      <a:pt x="13" y="0"/>
                      <a:pt x="11" y="0"/>
                    </a:cubicBezTo>
                    <a:close/>
                    <a:moveTo>
                      <a:pt x="2" y="15"/>
                    </a:moveTo>
                    <a:lnTo>
                      <a:pt x="2" y="15"/>
                    </a:lnTo>
                    <a:cubicBezTo>
                      <a:pt x="2" y="16"/>
                      <a:pt x="1" y="17"/>
                      <a:pt x="1" y="18"/>
                    </a:cubicBezTo>
                    <a:cubicBezTo>
                      <a:pt x="1" y="17"/>
                      <a:pt x="2" y="16"/>
                      <a:pt x="2" y="15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4"/>
              <p:cNvSpPr/>
              <p:nvPr/>
            </p:nvSpPr>
            <p:spPr>
              <a:xfrm>
                <a:off x="4030325" y="4042100"/>
                <a:ext cx="2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8" extrusionOk="0">
                    <a:moveTo>
                      <a:pt x="10" y="0"/>
                    </a:moveTo>
                    <a:lnTo>
                      <a:pt x="1" y="18"/>
                    </a:lnTo>
                    <a:cubicBezTo>
                      <a:pt x="2" y="16"/>
                      <a:pt x="4" y="16"/>
                      <a:pt x="5" y="16"/>
                    </a:cubicBezTo>
                    <a:cubicBezTo>
                      <a:pt x="8" y="16"/>
                      <a:pt x="10" y="18"/>
                      <a:pt x="10" y="1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4"/>
              <p:cNvSpPr/>
              <p:nvPr/>
            </p:nvSpPr>
            <p:spPr>
              <a:xfrm>
                <a:off x="4030450" y="4041875"/>
                <a:ext cx="1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1"/>
                    </a:moveTo>
                    <a:lnTo>
                      <a:pt x="0" y="9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4"/>
              <p:cNvSpPr/>
              <p:nvPr/>
            </p:nvSpPr>
            <p:spPr>
              <a:xfrm>
                <a:off x="4030000" y="4039050"/>
                <a:ext cx="25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37" extrusionOk="0">
                    <a:moveTo>
                      <a:pt x="5" y="1"/>
                    </a:moveTo>
                    <a:cubicBezTo>
                      <a:pt x="5" y="14"/>
                      <a:pt x="5" y="23"/>
                      <a:pt x="1" y="27"/>
                    </a:cubicBezTo>
                    <a:lnTo>
                      <a:pt x="5" y="27"/>
                    </a:lnTo>
                    <a:cubicBezTo>
                      <a:pt x="5" y="35"/>
                      <a:pt x="7" y="36"/>
                      <a:pt x="8" y="36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23"/>
                      <a:pt x="10" y="14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4"/>
              <p:cNvSpPr/>
              <p:nvPr/>
            </p:nvSpPr>
            <p:spPr>
              <a:xfrm>
                <a:off x="4030125" y="4036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4"/>
              <p:cNvSpPr/>
              <p:nvPr/>
            </p:nvSpPr>
            <p:spPr>
              <a:xfrm>
                <a:off x="4030225" y="4039825"/>
                <a:ext cx="1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2" extrusionOk="0">
                    <a:moveTo>
                      <a:pt x="1" y="0"/>
                    </a:moveTo>
                    <a:cubicBezTo>
                      <a:pt x="1" y="9"/>
                      <a:pt x="1" y="13"/>
                      <a:pt x="1" y="22"/>
                    </a:cubicBezTo>
                    <a:cubicBezTo>
                      <a:pt x="5" y="18"/>
                      <a:pt x="5" y="13"/>
                      <a:pt x="5" y="5"/>
                    </a:cubicBezTo>
                    <a:cubicBezTo>
                      <a:pt x="5" y="0"/>
                      <a:pt x="5" y="0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4"/>
              <p:cNvSpPr/>
              <p:nvPr/>
            </p:nvSpPr>
            <p:spPr>
              <a:xfrm>
                <a:off x="4029900" y="4038300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5"/>
                      <a:pt x="5" y="9"/>
                      <a:pt x="5" y="13"/>
                    </a:cubicBezTo>
                    <a:cubicBezTo>
                      <a:pt x="5" y="9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4"/>
              <p:cNvSpPr/>
              <p:nvPr/>
            </p:nvSpPr>
            <p:spPr>
              <a:xfrm>
                <a:off x="4030125" y="4040350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1"/>
                    </a:moveTo>
                    <a:cubicBezTo>
                      <a:pt x="5" y="1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4"/>
                    </a:cubicBezTo>
                    <a:cubicBezTo>
                      <a:pt x="5" y="10"/>
                      <a:pt x="5" y="5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4"/>
              <p:cNvSpPr/>
              <p:nvPr/>
            </p:nvSpPr>
            <p:spPr>
              <a:xfrm>
                <a:off x="4030125" y="4035575"/>
                <a:ext cx="14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7" h="67" extrusionOk="0">
                    <a:moveTo>
                      <a:pt x="50" y="0"/>
                    </a:moveTo>
                    <a:cubicBezTo>
                      <a:pt x="41" y="0"/>
                      <a:pt x="36" y="25"/>
                      <a:pt x="27" y="25"/>
                    </a:cubicBezTo>
                    <a:cubicBezTo>
                      <a:pt x="25" y="25"/>
                      <a:pt x="24" y="24"/>
                      <a:pt x="22" y="22"/>
                    </a:cubicBezTo>
                    <a:lnTo>
                      <a:pt x="22" y="22"/>
                    </a:lnTo>
                    <a:cubicBezTo>
                      <a:pt x="26" y="36"/>
                      <a:pt x="35" y="31"/>
                      <a:pt x="31" y="53"/>
                    </a:cubicBezTo>
                    <a:cubicBezTo>
                      <a:pt x="30" y="56"/>
                      <a:pt x="29" y="58"/>
                      <a:pt x="28" y="58"/>
                    </a:cubicBezTo>
                    <a:cubicBezTo>
                      <a:pt x="23" y="58"/>
                      <a:pt x="17" y="35"/>
                      <a:pt x="13" y="31"/>
                    </a:cubicBezTo>
                    <a:cubicBezTo>
                      <a:pt x="9" y="49"/>
                      <a:pt x="5" y="49"/>
                      <a:pt x="0" y="49"/>
                    </a:cubicBezTo>
                    <a:cubicBezTo>
                      <a:pt x="11" y="59"/>
                      <a:pt x="25" y="67"/>
                      <a:pt x="36" y="67"/>
                    </a:cubicBezTo>
                    <a:cubicBezTo>
                      <a:pt x="43" y="67"/>
                      <a:pt x="49" y="64"/>
                      <a:pt x="52" y="57"/>
                    </a:cubicBezTo>
                    <a:cubicBezTo>
                      <a:pt x="39" y="40"/>
                      <a:pt x="48" y="18"/>
                      <a:pt x="57" y="18"/>
                    </a:cubicBezTo>
                    <a:cubicBezTo>
                      <a:pt x="55" y="17"/>
                      <a:pt x="54" y="16"/>
                      <a:pt x="52" y="16"/>
                    </a:cubicBezTo>
                    <a:cubicBezTo>
                      <a:pt x="50" y="16"/>
                      <a:pt x="48" y="18"/>
                      <a:pt x="48" y="18"/>
                    </a:cubicBezTo>
                    <a:lnTo>
                      <a:pt x="52" y="1"/>
                    </a:lnTo>
                    <a:cubicBezTo>
                      <a:pt x="52" y="1"/>
                      <a:pt x="51" y="0"/>
                      <a:pt x="50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4"/>
              <p:cNvSpPr/>
              <p:nvPr/>
            </p:nvSpPr>
            <p:spPr>
              <a:xfrm>
                <a:off x="4029900" y="4036775"/>
                <a:ext cx="35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" extrusionOk="0">
                    <a:moveTo>
                      <a:pt x="9" y="1"/>
                    </a:moveTo>
                    <a:cubicBezTo>
                      <a:pt x="5" y="1"/>
                      <a:pt x="0" y="5"/>
                      <a:pt x="0" y="18"/>
                    </a:cubicBezTo>
                    <a:cubicBezTo>
                      <a:pt x="5" y="27"/>
                      <a:pt x="9" y="35"/>
                      <a:pt x="9" y="40"/>
                    </a:cubicBezTo>
                    <a:lnTo>
                      <a:pt x="14" y="35"/>
                    </a:lnTo>
                    <a:lnTo>
                      <a:pt x="9" y="35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4"/>
              <p:cNvSpPr/>
              <p:nvPr/>
            </p:nvSpPr>
            <p:spPr>
              <a:xfrm>
                <a:off x="4030000" y="4037750"/>
                <a:ext cx="8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53" extrusionOk="0">
                    <a:moveTo>
                      <a:pt x="5" y="1"/>
                    </a:moveTo>
                    <a:lnTo>
                      <a:pt x="1" y="35"/>
                    </a:lnTo>
                    <a:lnTo>
                      <a:pt x="5" y="35"/>
                    </a:lnTo>
                    <a:cubicBezTo>
                      <a:pt x="5" y="38"/>
                      <a:pt x="5" y="39"/>
                      <a:pt x="5" y="39"/>
                    </a:cubicBezTo>
                    <a:cubicBezTo>
                      <a:pt x="4" y="39"/>
                      <a:pt x="3" y="38"/>
                      <a:pt x="1" y="35"/>
                    </a:cubicBezTo>
                    <a:lnTo>
                      <a:pt x="1" y="35"/>
                    </a:lnTo>
                    <a:cubicBezTo>
                      <a:pt x="5" y="44"/>
                      <a:pt x="5" y="48"/>
                      <a:pt x="5" y="53"/>
                    </a:cubicBezTo>
                    <a:cubicBezTo>
                      <a:pt x="5" y="48"/>
                      <a:pt x="5" y="44"/>
                      <a:pt x="10" y="35"/>
                    </a:cubicBezTo>
                    <a:cubicBezTo>
                      <a:pt x="10" y="18"/>
                      <a:pt x="10" y="9"/>
                      <a:pt x="5" y="1"/>
                    </a:cubicBezTo>
                    <a:close/>
                    <a:moveTo>
                      <a:pt x="25" y="20"/>
                    </a:moveTo>
                    <a:cubicBezTo>
                      <a:pt x="18" y="20"/>
                      <a:pt x="17" y="32"/>
                      <a:pt x="10" y="35"/>
                    </a:cubicBezTo>
                    <a:cubicBezTo>
                      <a:pt x="11" y="42"/>
                      <a:pt x="12" y="44"/>
                      <a:pt x="13" y="44"/>
                    </a:cubicBezTo>
                    <a:cubicBezTo>
                      <a:pt x="16" y="44"/>
                      <a:pt x="18" y="39"/>
                      <a:pt x="19" y="39"/>
                    </a:cubicBezTo>
                    <a:lnTo>
                      <a:pt x="19" y="39"/>
                    </a:lnTo>
                    <a:cubicBezTo>
                      <a:pt x="20" y="39"/>
                      <a:pt x="20" y="42"/>
                      <a:pt x="18" y="53"/>
                    </a:cubicBezTo>
                    <a:cubicBezTo>
                      <a:pt x="23" y="40"/>
                      <a:pt x="31" y="44"/>
                      <a:pt x="31" y="22"/>
                    </a:cubicBezTo>
                    <a:cubicBezTo>
                      <a:pt x="29" y="21"/>
                      <a:pt x="27" y="20"/>
                      <a:pt x="25" y="2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4"/>
              <p:cNvSpPr/>
              <p:nvPr/>
            </p:nvSpPr>
            <p:spPr>
              <a:xfrm>
                <a:off x="4031425" y="4042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4"/>
              <p:cNvSpPr/>
              <p:nvPr/>
            </p:nvSpPr>
            <p:spPr>
              <a:xfrm>
                <a:off x="4030775" y="4042200"/>
                <a:ext cx="6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  <a:moveTo>
                      <a:pt x="2" y="1"/>
                    </a:moveTo>
                    <a:cubicBezTo>
                      <a:pt x="6" y="4"/>
                      <a:pt x="14" y="17"/>
                      <a:pt x="18" y="27"/>
                    </a:cubicBezTo>
                    <a:cubicBezTo>
                      <a:pt x="18" y="18"/>
                      <a:pt x="22" y="18"/>
                      <a:pt x="22" y="14"/>
                    </a:cubicBezTo>
                    <a:cubicBezTo>
                      <a:pt x="14" y="6"/>
                      <a:pt x="10" y="1"/>
                      <a:pt x="2" y="1"/>
                    </a:cubicBezTo>
                    <a:close/>
                    <a:moveTo>
                      <a:pt x="18" y="27"/>
                    </a:moveTo>
                    <a:lnTo>
                      <a:pt x="13" y="31"/>
                    </a:lnTo>
                    <a:cubicBezTo>
                      <a:pt x="15" y="35"/>
                      <a:pt x="16" y="37"/>
                      <a:pt x="17" y="37"/>
                    </a:cubicBezTo>
                    <a:cubicBezTo>
                      <a:pt x="20" y="37"/>
                      <a:pt x="23" y="30"/>
                      <a:pt x="26" y="27"/>
                    </a:cubicBezTo>
                    <a:lnTo>
                      <a:pt x="26" y="27"/>
                    </a:lnTo>
                    <a:cubicBezTo>
                      <a:pt x="23" y="27"/>
                      <a:pt x="22" y="31"/>
                      <a:pt x="21" y="31"/>
                    </a:cubicBezTo>
                    <a:cubicBezTo>
                      <a:pt x="20" y="31"/>
                      <a:pt x="19" y="30"/>
                      <a:pt x="18" y="27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4"/>
              <p:cNvSpPr/>
              <p:nvPr/>
            </p:nvSpPr>
            <p:spPr>
              <a:xfrm>
                <a:off x="4030775" y="4039825"/>
                <a:ext cx="3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31" extrusionOk="0">
                    <a:moveTo>
                      <a:pt x="5" y="0"/>
                    </a:moveTo>
                    <a:lnTo>
                      <a:pt x="0" y="31"/>
                    </a:lnTo>
                    <a:cubicBezTo>
                      <a:pt x="5" y="26"/>
                      <a:pt x="9" y="31"/>
                      <a:pt x="9" y="18"/>
                    </a:cubicBezTo>
                    <a:lnTo>
                      <a:pt x="13" y="1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4"/>
              <p:cNvSpPr/>
              <p:nvPr/>
            </p:nvSpPr>
            <p:spPr>
              <a:xfrm>
                <a:off x="4029800" y="4036350"/>
                <a:ext cx="3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8" extrusionOk="0">
                    <a:moveTo>
                      <a:pt x="13" y="0"/>
                    </a:moveTo>
                    <a:lnTo>
                      <a:pt x="0" y="18"/>
                    </a:lnTo>
                    <a:lnTo>
                      <a:pt x="9" y="1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4029800" y="4035475"/>
                <a:ext cx="2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 extrusionOk="0">
                    <a:moveTo>
                      <a:pt x="4" y="0"/>
                    </a:moveTo>
                    <a:lnTo>
                      <a:pt x="0" y="13"/>
                    </a:lnTo>
                    <a:lnTo>
                      <a:pt x="0" y="13"/>
                    </a:lnTo>
                    <a:lnTo>
                      <a:pt x="9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4030975" y="3984550"/>
                <a:ext cx="1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6" h="4" extrusionOk="0">
                    <a:moveTo>
                      <a:pt x="5" y="1"/>
                    </a:moveTo>
                    <a:cubicBezTo>
                      <a:pt x="4" y="1"/>
                      <a:pt x="3" y="2"/>
                      <a:pt x="1" y="4"/>
                    </a:cubicBezTo>
                    <a:lnTo>
                      <a:pt x="5" y="4"/>
                    </a:lnTo>
                    <a:cubicBezTo>
                      <a:pt x="5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4"/>
              <p:cNvSpPr/>
              <p:nvPr/>
            </p:nvSpPr>
            <p:spPr>
              <a:xfrm>
                <a:off x="4028825" y="4012225"/>
                <a:ext cx="5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27" extrusionOk="0">
                    <a:moveTo>
                      <a:pt x="9" y="1"/>
                    </a:moveTo>
                    <a:cubicBezTo>
                      <a:pt x="0" y="1"/>
                      <a:pt x="13" y="14"/>
                      <a:pt x="22" y="27"/>
                    </a:cubicBezTo>
                    <a:cubicBezTo>
                      <a:pt x="17" y="18"/>
                      <a:pt x="17" y="14"/>
                      <a:pt x="17" y="5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4"/>
              <p:cNvSpPr/>
              <p:nvPr/>
            </p:nvSpPr>
            <p:spPr>
              <a:xfrm>
                <a:off x="4030125" y="3997125"/>
                <a:ext cx="2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 extrusionOk="0">
                    <a:moveTo>
                      <a:pt x="5" y="1"/>
                    </a:moveTo>
                    <a:cubicBezTo>
                      <a:pt x="5" y="5"/>
                      <a:pt x="0" y="9"/>
                      <a:pt x="0" y="14"/>
                    </a:cubicBezTo>
                    <a:lnTo>
                      <a:pt x="9" y="5"/>
                    </a:lnTo>
                    <a:cubicBezTo>
                      <a:pt x="9" y="5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4"/>
              <p:cNvSpPr/>
              <p:nvPr/>
            </p:nvSpPr>
            <p:spPr>
              <a:xfrm>
                <a:off x="4031100" y="3974525"/>
                <a:ext cx="2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9" h="11" extrusionOk="0">
                    <a:moveTo>
                      <a:pt x="9" y="1"/>
                    </a:moveTo>
                    <a:lnTo>
                      <a:pt x="0" y="10"/>
                    </a:lnTo>
                    <a:cubicBezTo>
                      <a:pt x="2" y="10"/>
                      <a:pt x="4" y="10"/>
                      <a:pt x="5" y="10"/>
                    </a:cubicBezTo>
                    <a:cubicBezTo>
                      <a:pt x="7" y="10"/>
                      <a:pt x="9" y="9"/>
                      <a:pt x="9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4"/>
              <p:cNvSpPr/>
              <p:nvPr/>
            </p:nvSpPr>
            <p:spPr>
              <a:xfrm>
                <a:off x="4029675" y="4025600"/>
                <a:ext cx="3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27" extrusionOk="0">
                    <a:moveTo>
                      <a:pt x="1" y="0"/>
                    </a:moveTo>
                    <a:cubicBezTo>
                      <a:pt x="1" y="4"/>
                      <a:pt x="1" y="13"/>
                      <a:pt x="5" y="26"/>
                    </a:cubicBezTo>
                    <a:cubicBezTo>
                      <a:pt x="14" y="22"/>
                      <a:pt x="5" y="9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4"/>
              <p:cNvSpPr/>
              <p:nvPr/>
            </p:nvSpPr>
            <p:spPr>
              <a:xfrm>
                <a:off x="4028700" y="3983550"/>
                <a:ext cx="150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6" h="10" extrusionOk="0">
                    <a:moveTo>
                      <a:pt x="5" y="0"/>
                    </a:moveTo>
                    <a:cubicBezTo>
                      <a:pt x="1" y="0"/>
                      <a:pt x="1" y="5"/>
                      <a:pt x="1" y="9"/>
                    </a:cubicBezTo>
                    <a:cubicBezTo>
                      <a:pt x="1" y="9"/>
                      <a:pt x="1" y="5"/>
                      <a:pt x="5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4"/>
              <p:cNvSpPr/>
              <p:nvPr/>
            </p:nvSpPr>
            <p:spPr>
              <a:xfrm>
                <a:off x="4029475" y="4024825"/>
                <a:ext cx="2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" h="31" extrusionOk="0">
                    <a:moveTo>
                      <a:pt x="4" y="1"/>
                    </a:moveTo>
                    <a:cubicBezTo>
                      <a:pt x="0" y="9"/>
                      <a:pt x="0" y="18"/>
                      <a:pt x="4" y="31"/>
                    </a:cubicBezTo>
                    <a:cubicBezTo>
                      <a:pt x="4" y="18"/>
                      <a:pt x="9" y="14"/>
                      <a:pt x="9" y="5"/>
                    </a:cubicBezTo>
                    <a:cubicBezTo>
                      <a:pt x="9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4"/>
              <p:cNvSpPr/>
              <p:nvPr/>
            </p:nvSpPr>
            <p:spPr>
              <a:xfrm>
                <a:off x="4027400" y="3935750"/>
                <a:ext cx="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9" extrusionOk="0">
                    <a:moveTo>
                      <a:pt x="1" y="1"/>
                    </a:moveTo>
                    <a:lnTo>
                      <a:pt x="1" y="18"/>
                    </a:lnTo>
                    <a:cubicBezTo>
                      <a:pt x="1" y="14"/>
                      <a:pt x="1" y="9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4"/>
              <p:cNvSpPr/>
              <p:nvPr/>
            </p:nvSpPr>
            <p:spPr>
              <a:xfrm>
                <a:off x="4029800" y="4032000"/>
                <a:ext cx="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0"/>
                    </a:moveTo>
                    <a:cubicBezTo>
                      <a:pt x="0" y="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4"/>
              <p:cNvSpPr/>
              <p:nvPr/>
            </p:nvSpPr>
            <p:spPr>
              <a:xfrm>
                <a:off x="4029675" y="4032225"/>
                <a:ext cx="150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6" h="9" extrusionOk="0">
                    <a:moveTo>
                      <a:pt x="5" y="0"/>
                    </a:moveTo>
                    <a:cubicBezTo>
                      <a:pt x="1" y="9"/>
                      <a:pt x="5" y="9"/>
                      <a:pt x="5" y="9"/>
                    </a:cubicBezTo>
                    <a:cubicBezTo>
                      <a:pt x="5" y="4"/>
                      <a:pt x="5" y="4"/>
                      <a:pt x="5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4"/>
              <p:cNvSpPr/>
              <p:nvPr/>
            </p:nvSpPr>
            <p:spPr>
              <a:xfrm>
                <a:off x="4029800" y="4031775"/>
                <a:ext cx="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lnTo>
                      <a:pt x="0" y="1"/>
                    </a:lnTo>
                    <a:cubicBezTo>
                      <a:pt x="0" y="5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4"/>
              <p:cNvSpPr/>
              <p:nvPr/>
            </p:nvSpPr>
            <p:spPr>
              <a:xfrm>
                <a:off x="4029800" y="3960625"/>
                <a:ext cx="1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4" y="0"/>
                    </a:moveTo>
                    <a:cubicBezTo>
                      <a:pt x="3" y="0"/>
                      <a:pt x="2" y="1"/>
                      <a:pt x="0" y="5"/>
                    </a:cubicBezTo>
                    <a:lnTo>
                      <a:pt x="4" y="5"/>
                    </a:lnTo>
                    <a:cubicBezTo>
                      <a:pt x="4" y="3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4"/>
              <p:cNvSpPr/>
              <p:nvPr/>
            </p:nvSpPr>
            <p:spPr>
              <a:xfrm>
                <a:off x="4031650" y="40076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4"/>
              <p:cNvSpPr/>
              <p:nvPr/>
            </p:nvSpPr>
            <p:spPr>
              <a:xfrm>
                <a:off x="4030875" y="4006900"/>
                <a:ext cx="9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32" extrusionOk="0">
                    <a:moveTo>
                      <a:pt x="35" y="1"/>
                    </a:moveTo>
                    <a:lnTo>
                      <a:pt x="1" y="22"/>
                    </a:lnTo>
                    <a:lnTo>
                      <a:pt x="27" y="31"/>
                    </a:lnTo>
                    <a:cubicBezTo>
                      <a:pt x="27" y="22"/>
                      <a:pt x="22" y="14"/>
                      <a:pt x="3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4"/>
              <p:cNvSpPr/>
              <p:nvPr/>
            </p:nvSpPr>
            <p:spPr>
              <a:xfrm>
                <a:off x="4027175" y="3933700"/>
                <a:ext cx="5150" cy="1015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063" extrusionOk="0">
                    <a:moveTo>
                      <a:pt x="113" y="482"/>
                    </a:moveTo>
                    <a:cubicBezTo>
                      <a:pt x="113" y="484"/>
                      <a:pt x="113" y="486"/>
                      <a:pt x="114" y="487"/>
                    </a:cubicBezTo>
                    <a:lnTo>
                      <a:pt x="113" y="482"/>
                    </a:lnTo>
                    <a:close/>
                    <a:moveTo>
                      <a:pt x="23" y="687"/>
                    </a:moveTo>
                    <a:cubicBezTo>
                      <a:pt x="23" y="687"/>
                      <a:pt x="23" y="687"/>
                      <a:pt x="24" y="688"/>
                    </a:cubicBezTo>
                    <a:lnTo>
                      <a:pt x="24" y="688"/>
                    </a:lnTo>
                    <a:cubicBezTo>
                      <a:pt x="23" y="687"/>
                      <a:pt x="23" y="687"/>
                      <a:pt x="23" y="687"/>
                    </a:cubicBezTo>
                    <a:close/>
                    <a:moveTo>
                      <a:pt x="40" y="997"/>
                    </a:moveTo>
                    <a:cubicBezTo>
                      <a:pt x="42" y="997"/>
                      <a:pt x="43" y="999"/>
                      <a:pt x="40" y="1004"/>
                    </a:cubicBezTo>
                    <a:lnTo>
                      <a:pt x="36" y="999"/>
                    </a:lnTo>
                    <a:cubicBezTo>
                      <a:pt x="37" y="998"/>
                      <a:pt x="39" y="997"/>
                      <a:pt x="40" y="997"/>
                    </a:cubicBezTo>
                    <a:close/>
                    <a:moveTo>
                      <a:pt x="158" y="2108"/>
                    </a:moveTo>
                    <a:lnTo>
                      <a:pt x="158" y="2108"/>
                    </a:lnTo>
                    <a:cubicBezTo>
                      <a:pt x="158" y="2111"/>
                      <a:pt x="159" y="2114"/>
                      <a:pt x="160" y="2117"/>
                    </a:cubicBezTo>
                    <a:lnTo>
                      <a:pt x="160" y="2117"/>
                    </a:lnTo>
                    <a:cubicBezTo>
                      <a:pt x="162" y="2113"/>
                      <a:pt x="162" y="2110"/>
                      <a:pt x="158" y="2108"/>
                    </a:cubicBezTo>
                    <a:close/>
                    <a:moveTo>
                      <a:pt x="166" y="2099"/>
                    </a:moveTo>
                    <a:lnTo>
                      <a:pt x="162" y="2120"/>
                    </a:lnTo>
                    <a:cubicBezTo>
                      <a:pt x="161" y="2119"/>
                      <a:pt x="161" y="2118"/>
                      <a:pt x="160" y="2117"/>
                    </a:cubicBezTo>
                    <a:lnTo>
                      <a:pt x="160" y="2117"/>
                    </a:lnTo>
                    <a:cubicBezTo>
                      <a:pt x="160" y="2118"/>
                      <a:pt x="160" y="2120"/>
                      <a:pt x="159" y="2121"/>
                    </a:cubicBezTo>
                    <a:lnTo>
                      <a:pt x="159" y="2121"/>
                    </a:lnTo>
                    <a:cubicBezTo>
                      <a:pt x="160" y="2121"/>
                      <a:pt x="160" y="2121"/>
                      <a:pt x="161" y="2121"/>
                    </a:cubicBezTo>
                    <a:cubicBezTo>
                      <a:pt x="171" y="2121"/>
                      <a:pt x="184" y="2148"/>
                      <a:pt x="188" y="2151"/>
                    </a:cubicBezTo>
                    <a:cubicBezTo>
                      <a:pt x="179" y="2129"/>
                      <a:pt x="183" y="2112"/>
                      <a:pt x="166" y="2099"/>
                    </a:cubicBezTo>
                    <a:close/>
                    <a:moveTo>
                      <a:pt x="144" y="2564"/>
                    </a:moveTo>
                    <a:cubicBezTo>
                      <a:pt x="149" y="2572"/>
                      <a:pt x="149" y="2577"/>
                      <a:pt x="144" y="2581"/>
                    </a:cubicBezTo>
                    <a:cubicBezTo>
                      <a:pt x="144" y="2577"/>
                      <a:pt x="144" y="2568"/>
                      <a:pt x="144" y="2564"/>
                    </a:cubicBezTo>
                    <a:close/>
                    <a:moveTo>
                      <a:pt x="114" y="3033"/>
                    </a:moveTo>
                    <a:cubicBezTo>
                      <a:pt x="112" y="3034"/>
                      <a:pt x="111" y="3035"/>
                      <a:pt x="109" y="3036"/>
                    </a:cubicBezTo>
                    <a:lnTo>
                      <a:pt x="109" y="3036"/>
                    </a:lnTo>
                    <a:cubicBezTo>
                      <a:pt x="110" y="3033"/>
                      <a:pt x="110" y="3033"/>
                      <a:pt x="114" y="3033"/>
                    </a:cubicBezTo>
                    <a:close/>
                    <a:moveTo>
                      <a:pt x="175" y="3042"/>
                    </a:moveTo>
                    <a:lnTo>
                      <a:pt x="174" y="3043"/>
                    </a:lnTo>
                    <a:lnTo>
                      <a:pt x="174" y="3043"/>
                    </a:lnTo>
                    <a:cubicBezTo>
                      <a:pt x="174" y="3043"/>
                      <a:pt x="175" y="3042"/>
                      <a:pt x="175" y="3042"/>
                    </a:cubicBezTo>
                    <a:close/>
                    <a:moveTo>
                      <a:pt x="93" y="3309"/>
                    </a:moveTo>
                    <a:cubicBezTo>
                      <a:pt x="94" y="3311"/>
                      <a:pt x="95" y="3314"/>
                      <a:pt x="96" y="3315"/>
                    </a:cubicBezTo>
                    <a:cubicBezTo>
                      <a:pt x="95" y="3313"/>
                      <a:pt x="94" y="3311"/>
                      <a:pt x="93" y="3309"/>
                    </a:cubicBezTo>
                    <a:close/>
                    <a:moveTo>
                      <a:pt x="23" y="0"/>
                    </a:moveTo>
                    <a:cubicBezTo>
                      <a:pt x="10" y="9"/>
                      <a:pt x="23" y="48"/>
                      <a:pt x="10" y="57"/>
                    </a:cubicBezTo>
                    <a:lnTo>
                      <a:pt x="23" y="100"/>
                    </a:lnTo>
                    <a:cubicBezTo>
                      <a:pt x="22" y="99"/>
                      <a:pt x="20" y="99"/>
                      <a:pt x="19" y="99"/>
                    </a:cubicBezTo>
                    <a:cubicBezTo>
                      <a:pt x="17" y="99"/>
                      <a:pt x="14" y="100"/>
                      <a:pt x="12" y="100"/>
                    </a:cubicBezTo>
                    <a:cubicBezTo>
                      <a:pt x="11" y="100"/>
                      <a:pt x="10" y="99"/>
                      <a:pt x="10" y="96"/>
                    </a:cubicBezTo>
                    <a:cubicBezTo>
                      <a:pt x="10" y="104"/>
                      <a:pt x="10" y="111"/>
                      <a:pt x="7" y="111"/>
                    </a:cubicBezTo>
                    <a:lnTo>
                      <a:pt x="7" y="111"/>
                    </a:lnTo>
                    <a:cubicBezTo>
                      <a:pt x="7" y="109"/>
                      <a:pt x="6" y="107"/>
                      <a:pt x="5" y="104"/>
                    </a:cubicBezTo>
                    <a:lnTo>
                      <a:pt x="1" y="104"/>
                    </a:lnTo>
                    <a:cubicBezTo>
                      <a:pt x="4" y="109"/>
                      <a:pt x="6" y="111"/>
                      <a:pt x="7" y="111"/>
                    </a:cubicBezTo>
                    <a:cubicBezTo>
                      <a:pt x="7" y="111"/>
                      <a:pt x="7" y="111"/>
                      <a:pt x="7" y="111"/>
                    </a:cubicBezTo>
                    <a:lnTo>
                      <a:pt x="7" y="111"/>
                    </a:lnTo>
                    <a:cubicBezTo>
                      <a:pt x="39" y="217"/>
                      <a:pt x="10" y="324"/>
                      <a:pt x="31" y="426"/>
                    </a:cubicBezTo>
                    <a:cubicBezTo>
                      <a:pt x="31" y="427"/>
                      <a:pt x="31" y="428"/>
                      <a:pt x="30" y="428"/>
                    </a:cubicBezTo>
                    <a:cubicBezTo>
                      <a:pt x="28" y="428"/>
                      <a:pt x="25" y="426"/>
                      <a:pt x="23" y="426"/>
                    </a:cubicBezTo>
                    <a:cubicBezTo>
                      <a:pt x="36" y="443"/>
                      <a:pt x="14" y="443"/>
                      <a:pt x="14" y="456"/>
                    </a:cubicBezTo>
                    <a:lnTo>
                      <a:pt x="36" y="482"/>
                    </a:lnTo>
                    <a:cubicBezTo>
                      <a:pt x="32" y="488"/>
                      <a:pt x="29" y="490"/>
                      <a:pt x="27" y="490"/>
                    </a:cubicBezTo>
                    <a:cubicBezTo>
                      <a:pt x="23" y="490"/>
                      <a:pt x="21" y="487"/>
                      <a:pt x="18" y="487"/>
                    </a:cubicBezTo>
                    <a:lnTo>
                      <a:pt x="18" y="487"/>
                    </a:lnTo>
                    <a:cubicBezTo>
                      <a:pt x="18" y="539"/>
                      <a:pt x="36" y="591"/>
                      <a:pt x="27" y="634"/>
                    </a:cubicBezTo>
                    <a:cubicBezTo>
                      <a:pt x="30" y="639"/>
                      <a:pt x="32" y="640"/>
                      <a:pt x="34" y="640"/>
                    </a:cubicBezTo>
                    <a:cubicBezTo>
                      <a:pt x="36" y="640"/>
                      <a:pt x="37" y="639"/>
                      <a:pt x="39" y="639"/>
                    </a:cubicBezTo>
                    <a:cubicBezTo>
                      <a:pt x="41" y="639"/>
                      <a:pt x="43" y="641"/>
                      <a:pt x="44" y="648"/>
                    </a:cubicBezTo>
                    <a:cubicBezTo>
                      <a:pt x="42" y="645"/>
                      <a:pt x="40" y="644"/>
                      <a:pt x="39" y="644"/>
                    </a:cubicBezTo>
                    <a:cubicBezTo>
                      <a:pt x="30" y="644"/>
                      <a:pt x="33" y="688"/>
                      <a:pt x="25" y="688"/>
                    </a:cubicBezTo>
                    <a:cubicBezTo>
                      <a:pt x="25" y="688"/>
                      <a:pt x="24" y="688"/>
                      <a:pt x="24" y="688"/>
                    </a:cubicBezTo>
                    <a:lnTo>
                      <a:pt x="24" y="688"/>
                    </a:lnTo>
                    <a:cubicBezTo>
                      <a:pt x="42" y="704"/>
                      <a:pt x="34" y="744"/>
                      <a:pt x="52" y="744"/>
                    </a:cubicBezTo>
                    <a:cubicBezTo>
                      <a:pt x="53" y="744"/>
                      <a:pt x="55" y="744"/>
                      <a:pt x="57" y="743"/>
                    </a:cubicBezTo>
                    <a:lnTo>
                      <a:pt x="57" y="743"/>
                    </a:lnTo>
                    <a:cubicBezTo>
                      <a:pt x="60" y="756"/>
                      <a:pt x="55" y="760"/>
                      <a:pt x="50" y="760"/>
                    </a:cubicBezTo>
                    <a:cubicBezTo>
                      <a:pt x="47" y="760"/>
                      <a:pt x="44" y="758"/>
                      <a:pt x="44" y="756"/>
                    </a:cubicBezTo>
                    <a:cubicBezTo>
                      <a:pt x="44" y="778"/>
                      <a:pt x="44" y="800"/>
                      <a:pt x="36" y="821"/>
                    </a:cubicBezTo>
                    <a:cubicBezTo>
                      <a:pt x="44" y="834"/>
                      <a:pt x="31" y="934"/>
                      <a:pt x="57" y="956"/>
                    </a:cubicBezTo>
                    <a:cubicBezTo>
                      <a:pt x="53" y="953"/>
                      <a:pt x="50" y="951"/>
                      <a:pt x="49" y="951"/>
                    </a:cubicBezTo>
                    <a:cubicBezTo>
                      <a:pt x="44" y="951"/>
                      <a:pt x="48" y="964"/>
                      <a:pt x="44" y="973"/>
                    </a:cubicBezTo>
                    <a:lnTo>
                      <a:pt x="31" y="960"/>
                    </a:lnTo>
                    <a:lnTo>
                      <a:pt x="31" y="995"/>
                    </a:lnTo>
                    <a:cubicBezTo>
                      <a:pt x="31" y="999"/>
                      <a:pt x="31" y="1004"/>
                      <a:pt x="31" y="1004"/>
                    </a:cubicBezTo>
                    <a:cubicBezTo>
                      <a:pt x="33" y="1005"/>
                      <a:pt x="34" y="1005"/>
                      <a:pt x="36" y="1005"/>
                    </a:cubicBezTo>
                    <a:lnTo>
                      <a:pt x="36" y="1005"/>
                    </a:lnTo>
                    <a:cubicBezTo>
                      <a:pt x="39" y="1005"/>
                      <a:pt x="41" y="1005"/>
                      <a:pt x="44" y="1017"/>
                    </a:cubicBezTo>
                    <a:cubicBezTo>
                      <a:pt x="44" y="1039"/>
                      <a:pt x="40" y="1039"/>
                      <a:pt x="31" y="1052"/>
                    </a:cubicBezTo>
                    <a:lnTo>
                      <a:pt x="31" y="1065"/>
                    </a:lnTo>
                    <a:cubicBezTo>
                      <a:pt x="31" y="1065"/>
                      <a:pt x="31" y="1066"/>
                      <a:pt x="31" y="1066"/>
                    </a:cubicBezTo>
                    <a:cubicBezTo>
                      <a:pt x="32" y="1066"/>
                      <a:pt x="37" y="1047"/>
                      <a:pt x="42" y="1047"/>
                    </a:cubicBezTo>
                    <a:cubicBezTo>
                      <a:pt x="44" y="1047"/>
                      <a:pt x="46" y="1051"/>
                      <a:pt x="49" y="1060"/>
                    </a:cubicBezTo>
                    <a:cubicBezTo>
                      <a:pt x="44" y="1060"/>
                      <a:pt x="27" y="1082"/>
                      <a:pt x="36" y="1091"/>
                    </a:cubicBezTo>
                    <a:cubicBezTo>
                      <a:pt x="36" y="1081"/>
                      <a:pt x="38" y="1078"/>
                      <a:pt x="41" y="1078"/>
                    </a:cubicBezTo>
                    <a:cubicBezTo>
                      <a:pt x="44" y="1078"/>
                      <a:pt x="47" y="1080"/>
                      <a:pt x="49" y="1082"/>
                    </a:cubicBezTo>
                    <a:lnTo>
                      <a:pt x="49" y="1108"/>
                    </a:lnTo>
                    <a:lnTo>
                      <a:pt x="36" y="1099"/>
                    </a:lnTo>
                    <a:lnTo>
                      <a:pt x="36" y="1099"/>
                    </a:lnTo>
                    <a:cubicBezTo>
                      <a:pt x="40" y="1178"/>
                      <a:pt x="53" y="1256"/>
                      <a:pt x="53" y="1334"/>
                    </a:cubicBezTo>
                    <a:cubicBezTo>
                      <a:pt x="66" y="1334"/>
                      <a:pt x="54" y="1386"/>
                      <a:pt x="72" y="1386"/>
                    </a:cubicBezTo>
                    <a:cubicBezTo>
                      <a:pt x="73" y="1386"/>
                      <a:pt x="74" y="1386"/>
                      <a:pt x="75" y="1386"/>
                    </a:cubicBezTo>
                    <a:lnTo>
                      <a:pt x="70" y="1382"/>
                    </a:lnTo>
                    <a:cubicBezTo>
                      <a:pt x="72" y="1376"/>
                      <a:pt x="73" y="1374"/>
                      <a:pt x="75" y="1374"/>
                    </a:cubicBezTo>
                    <a:cubicBezTo>
                      <a:pt x="81" y="1374"/>
                      <a:pt x="88" y="1391"/>
                      <a:pt x="88" y="1404"/>
                    </a:cubicBezTo>
                    <a:cubicBezTo>
                      <a:pt x="86" y="1401"/>
                      <a:pt x="85" y="1400"/>
                      <a:pt x="83" y="1400"/>
                    </a:cubicBezTo>
                    <a:cubicBezTo>
                      <a:pt x="78" y="1400"/>
                      <a:pt x="73" y="1409"/>
                      <a:pt x="68" y="1409"/>
                    </a:cubicBezTo>
                    <a:cubicBezTo>
                      <a:pt x="66" y="1409"/>
                      <a:pt x="63" y="1405"/>
                      <a:pt x="62" y="1391"/>
                    </a:cubicBezTo>
                    <a:lnTo>
                      <a:pt x="53" y="1425"/>
                    </a:lnTo>
                    <a:cubicBezTo>
                      <a:pt x="18" y="1443"/>
                      <a:pt x="62" y="1508"/>
                      <a:pt x="49" y="1556"/>
                    </a:cubicBezTo>
                    <a:cubicBezTo>
                      <a:pt x="49" y="1556"/>
                      <a:pt x="53" y="1551"/>
                      <a:pt x="53" y="1551"/>
                    </a:cubicBezTo>
                    <a:lnTo>
                      <a:pt x="53" y="1551"/>
                    </a:lnTo>
                    <a:cubicBezTo>
                      <a:pt x="44" y="1595"/>
                      <a:pt x="66" y="1647"/>
                      <a:pt x="62" y="1656"/>
                    </a:cubicBezTo>
                    <a:lnTo>
                      <a:pt x="70" y="1660"/>
                    </a:lnTo>
                    <a:cubicBezTo>
                      <a:pt x="57" y="1699"/>
                      <a:pt x="53" y="1703"/>
                      <a:pt x="62" y="1747"/>
                    </a:cubicBezTo>
                    <a:cubicBezTo>
                      <a:pt x="65" y="1747"/>
                      <a:pt x="66" y="1743"/>
                      <a:pt x="67" y="1743"/>
                    </a:cubicBezTo>
                    <a:cubicBezTo>
                      <a:pt x="68" y="1743"/>
                      <a:pt x="69" y="1744"/>
                      <a:pt x="70" y="1747"/>
                    </a:cubicBezTo>
                    <a:cubicBezTo>
                      <a:pt x="62" y="1756"/>
                      <a:pt x="53" y="1769"/>
                      <a:pt x="57" y="1799"/>
                    </a:cubicBezTo>
                    <a:lnTo>
                      <a:pt x="62" y="1795"/>
                    </a:lnTo>
                    <a:lnTo>
                      <a:pt x="62" y="1842"/>
                    </a:lnTo>
                    <a:cubicBezTo>
                      <a:pt x="92" y="1842"/>
                      <a:pt x="44" y="1925"/>
                      <a:pt x="79" y="1938"/>
                    </a:cubicBezTo>
                    <a:cubicBezTo>
                      <a:pt x="70" y="1947"/>
                      <a:pt x="66" y="1981"/>
                      <a:pt x="62" y="1994"/>
                    </a:cubicBezTo>
                    <a:cubicBezTo>
                      <a:pt x="66" y="1994"/>
                      <a:pt x="66" y="1994"/>
                      <a:pt x="66" y="1999"/>
                    </a:cubicBezTo>
                    <a:cubicBezTo>
                      <a:pt x="49" y="2016"/>
                      <a:pt x="75" y="2051"/>
                      <a:pt x="75" y="2068"/>
                    </a:cubicBezTo>
                    <a:cubicBezTo>
                      <a:pt x="73" y="2075"/>
                      <a:pt x="69" y="2077"/>
                      <a:pt x="66" y="2077"/>
                    </a:cubicBezTo>
                    <a:cubicBezTo>
                      <a:pt x="63" y="2077"/>
                      <a:pt x="60" y="2075"/>
                      <a:pt x="57" y="2073"/>
                    </a:cubicBezTo>
                    <a:lnTo>
                      <a:pt x="57" y="2073"/>
                    </a:lnTo>
                    <a:cubicBezTo>
                      <a:pt x="70" y="2099"/>
                      <a:pt x="44" y="2142"/>
                      <a:pt x="49" y="2151"/>
                    </a:cubicBezTo>
                    <a:cubicBezTo>
                      <a:pt x="53" y="2168"/>
                      <a:pt x="62" y="2160"/>
                      <a:pt x="70" y="2164"/>
                    </a:cubicBezTo>
                    <a:cubicBezTo>
                      <a:pt x="70" y="2175"/>
                      <a:pt x="65" y="2176"/>
                      <a:pt x="60" y="2176"/>
                    </a:cubicBezTo>
                    <a:cubicBezTo>
                      <a:pt x="59" y="2176"/>
                      <a:pt x="58" y="2176"/>
                      <a:pt x="57" y="2176"/>
                    </a:cubicBezTo>
                    <a:cubicBezTo>
                      <a:pt x="52" y="2176"/>
                      <a:pt x="49" y="2177"/>
                      <a:pt x="57" y="2194"/>
                    </a:cubicBezTo>
                    <a:cubicBezTo>
                      <a:pt x="57" y="2190"/>
                      <a:pt x="57" y="2186"/>
                      <a:pt x="62" y="2186"/>
                    </a:cubicBezTo>
                    <a:cubicBezTo>
                      <a:pt x="62" y="2203"/>
                      <a:pt x="101" y="2225"/>
                      <a:pt x="92" y="2242"/>
                    </a:cubicBezTo>
                    <a:lnTo>
                      <a:pt x="88" y="2229"/>
                    </a:lnTo>
                    <a:lnTo>
                      <a:pt x="88" y="2229"/>
                    </a:lnTo>
                    <a:cubicBezTo>
                      <a:pt x="79" y="2255"/>
                      <a:pt x="118" y="2290"/>
                      <a:pt x="96" y="2299"/>
                    </a:cubicBezTo>
                    <a:lnTo>
                      <a:pt x="83" y="2294"/>
                    </a:lnTo>
                    <a:lnTo>
                      <a:pt x="83" y="2294"/>
                    </a:lnTo>
                    <a:cubicBezTo>
                      <a:pt x="101" y="2338"/>
                      <a:pt x="79" y="2312"/>
                      <a:pt x="92" y="2359"/>
                    </a:cubicBezTo>
                    <a:lnTo>
                      <a:pt x="96" y="2359"/>
                    </a:lnTo>
                    <a:cubicBezTo>
                      <a:pt x="92" y="2377"/>
                      <a:pt x="105" y="2386"/>
                      <a:pt x="92" y="2399"/>
                    </a:cubicBezTo>
                    <a:lnTo>
                      <a:pt x="88" y="2390"/>
                    </a:lnTo>
                    <a:lnTo>
                      <a:pt x="88" y="2390"/>
                    </a:lnTo>
                    <a:cubicBezTo>
                      <a:pt x="88" y="2416"/>
                      <a:pt x="88" y="2416"/>
                      <a:pt x="92" y="2442"/>
                    </a:cubicBezTo>
                    <a:cubicBezTo>
                      <a:pt x="88" y="2446"/>
                      <a:pt x="88" y="2459"/>
                      <a:pt x="92" y="2464"/>
                    </a:cubicBezTo>
                    <a:cubicBezTo>
                      <a:pt x="79" y="2464"/>
                      <a:pt x="88" y="2520"/>
                      <a:pt x="88" y="2533"/>
                    </a:cubicBezTo>
                    <a:cubicBezTo>
                      <a:pt x="88" y="2522"/>
                      <a:pt x="90" y="2519"/>
                      <a:pt x="93" y="2519"/>
                    </a:cubicBezTo>
                    <a:cubicBezTo>
                      <a:pt x="95" y="2519"/>
                      <a:pt x="99" y="2522"/>
                      <a:pt x="101" y="2525"/>
                    </a:cubicBezTo>
                    <a:cubicBezTo>
                      <a:pt x="92" y="2538"/>
                      <a:pt x="88" y="2546"/>
                      <a:pt x="96" y="2564"/>
                    </a:cubicBezTo>
                    <a:cubicBezTo>
                      <a:pt x="79" y="2564"/>
                      <a:pt x="62" y="2568"/>
                      <a:pt x="62" y="2598"/>
                    </a:cubicBezTo>
                    <a:cubicBezTo>
                      <a:pt x="65" y="2595"/>
                      <a:pt x="66" y="2589"/>
                      <a:pt x="68" y="2589"/>
                    </a:cubicBezTo>
                    <a:cubicBezTo>
                      <a:pt x="69" y="2589"/>
                      <a:pt x="70" y="2589"/>
                      <a:pt x="70" y="2590"/>
                    </a:cubicBezTo>
                    <a:cubicBezTo>
                      <a:pt x="75" y="2594"/>
                      <a:pt x="70" y="2603"/>
                      <a:pt x="70" y="2603"/>
                    </a:cubicBezTo>
                    <a:cubicBezTo>
                      <a:pt x="71" y="2604"/>
                      <a:pt x="72" y="2604"/>
                      <a:pt x="73" y="2604"/>
                    </a:cubicBezTo>
                    <a:cubicBezTo>
                      <a:pt x="75" y="2604"/>
                      <a:pt x="76" y="2598"/>
                      <a:pt x="79" y="2598"/>
                    </a:cubicBezTo>
                    <a:lnTo>
                      <a:pt x="79" y="2598"/>
                    </a:lnTo>
                    <a:cubicBezTo>
                      <a:pt x="66" y="2620"/>
                      <a:pt x="79" y="2638"/>
                      <a:pt x="75" y="2668"/>
                    </a:cubicBezTo>
                    <a:cubicBezTo>
                      <a:pt x="76" y="2665"/>
                      <a:pt x="78" y="2664"/>
                      <a:pt x="79" y="2664"/>
                    </a:cubicBezTo>
                    <a:cubicBezTo>
                      <a:pt x="82" y="2664"/>
                      <a:pt x="86" y="2668"/>
                      <a:pt x="92" y="2668"/>
                    </a:cubicBezTo>
                    <a:cubicBezTo>
                      <a:pt x="73" y="2672"/>
                      <a:pt x="102" y="2704"/>
                      <a:pt x="89" y="2704"/>
                    </a:cubicBezTo>
                    <a:cubicBezTo>
                      <a:pt x="88" y="2704"/>
                      <a:pt x="86" y="2704"/>
                      <a:pt x="83" y="2703"/>
                    </a:cubicBezTo>
                    <a:lnTo>
                      <a:pt x="83" y="2703"/>
                    </a:lnTo>
                    <a:cubicBezTo>
                      <a:pt x="101" y="2764"/>
                      <a:pt x="88" y="2855"/>
                      <a:pt x="105" y="2881"/>
                    </a:cubicBezTo>
                    <a:cubicBezTo>
                      <a:pt x="114" y="2885"/>
                      <a:pt x="101" y="2903"/>
                      <a:pt x="101" y="2916"/>
                    </a:cubicBezTo>
                    <a:lnTo>
                      <a:pt x="109" y="2911"/>
                    </a:lnTo>
                    <a:lnTo>
                      <a:pt x="109" y="2911"/>
                    </a:lnTo>
                    <a:cubicBezTo>
                      <a:pt x="96" y="2942"/>
                      <a:pt x="105" y="2937"/>
                      <a:pt x="92" y="2972"/>
                    </a:cubicBezTo>
                    <a:cubicBezTo>
                      <a:pt x="96" y="2965"/>
                      <a:pt x="98" y="2962"/>
                      <a:pt x="101" y="2962"/>
                    </a:cubicBezTo>
                    <a:cubicBezTo>
                      <a:pt x="105" y="2962"/>
                      <a:pt x="109" y="2969"/>
                      <a:pt x="114" y="2976"/>
                    </a:cubicBezTo>
                    <a:lnTo>
                      <a:pt x="96" y="3003"/>
                    </a:lnTo>
                    <a:lnTo>
                      <a:pt x="109" y="3007"/>
                    </a:lnTo>
                    <a:cubicBezTo>
                      <a:pt x="105" y="3015"/>
                      <a:pt x="105" y="3024"/>
                      <a:pt x="109" y="3036"/>
                    </a:cubicBezTo>
                    <a:lnTo>
                      <a:pt x="109" y="3036"/>
                    </a:lnTo>
                    <a:cubicBezTo>
                      <a:pt x="96" y="3050"/>
                      <a:pt x="96" y="3086"/>
                      <a:pt x="92" y="3089"/>
                    </a:cubicBezTo>
                    <a:cubicBezTo>
                      <a:pt x="109" y="3102"/>
                      <a:pt x="88" y="3120"/>
                      <a:pt x="105" y="3129"/>
                    </a:cubicBezTo>
                    <a:cubicBezTo>
                      <a:pt x="101" y="3129"/>
                      <a:pt x="101" y="3133"/>
                      <a:pt x="96" y="3142"/>
                    </a:cubicBezTo>
                    <a:cubicBezTo>
                      <a:pt x="92" y="3137"/>
                      <a:pt x="88" y="3135"/>
                      <a:pt x="85" y="3135"/>
                    </a:cubicBezTo>
                    <a:cubicBezTo>
                      <a:pt x="82" y="3135"/>
                      <a:pt x="81" y="3137"/>
                      <a:pt x="83" y="3142"/>
                    </a:cubicBezTo>
                    <a:lnTo>
                      <a:pt x="83" y="3146"/>
                    </a:lnTo>
                    <a:lnTo>
                      <a:pt x="96" y="3150"/>
                    </a:lnTo>
                    <a:cubicBezTo>
                      <a:pt x="92" y="3159"/>
                      <a:pt x="92" y="3168"/>
                      <a:pt x="92" y="3176"/>
                    </a:cubicBezTo>
                    <a:lnTo>
                      <a:pt x="92" y="3181"/>
                    </a:lnTo>
                    <a:cubicBezTo>
                      <a:pt x="96" y="3185"/>
                      <a:pt x="96" y="3189"/>
                      <a:pt x="92" y="3198"/>
                    </a:cubicBezTo>
                    <a:cubicBezTo>
                      <a:pt x="109" y="3231"/>
                      <a:pt x="78" y="3272"/>
                      <a:pt x="93" y="3309"/>
                    </a:cubicBezTo>
                    <a:lnTo>
                      <a:pt x="93" y="3309"/>
                    </a:lnTo>
                    <a:cubicBezTo>
                      <a:pt x="93" y="3305"/>
                      <a:pt x="94" y="3301"/>
                      <a:pt x="96" y="3298"/>
                    </a:cubicBezTo>
                    <a:cubicBezTo>
                      <a:pt x="96" y="3333"/>
                      <a:pt x="109" y="3363"/>
                      <a:pt x="105" y="3381"/>
                    </a:cubicBezTo>
                    <a:lnTo>
                      <a:pt x="92" y="3381"/>
                    </a:lnTo>
                    <a:cubicBezTo>
                      <a:pt x="92" y="3407"/>
                      <a:pt x="88" y="3424"/>
                      <a:pt x="88" y="3441"/>
                    </a:cubicBezTo>
                    <a:lnTo>
                      <a:pt x="79" y="3441"/>
                    </a:lnTo>
                    <a:cubicBezTo>
                      <a:pt x="83" y="3472"/>
                      <a:pt x="66" y="3528"/>
                      <a:pt x="92" y="3546"/>
                    </a:cubicBezTo>
                    <a:cubicBezTo>
                      <a:pt x="83" y="3554"/>
                      <a:pt x="92" y="3585"/>
                      <a:pt x="92" y="3598"/>
                    </a:cubicBezTo>
                    <a:lnTo>
                      <a:pt x="101" y="3602"/>
                    </a:lnTo>
                    <a:cubicBezTo>
                      <a:pt x="101" y="3624"/>
                      <a:pt x="101" y="3637"/>
                      <a:pt x="96" y="3646"/>
                    </a:cubicBezTo>
                    <a:cubicBezTo>
                      <a:pt x="118" y="3689"/>
                      <a:pt x="101" y="3728"/>
                      <a:pt x="105" y="3763"/>
                    </a:cubicBezTo>
                    <a:lnTo>
                      <a:pt x="101" y="3798"/>
                    </a:lnTo>
                    <a:cubicBezTo>
                      <a:pt x="102" y="3796"/>
                      <a:pt x="103" y="3795"/>
                      <a:pt x="104" y="3795"/>
                    </a:cubicBezTo>
                    <a:lnTo>
                      <a:pt x="104" y="3795"/>
                    </a:lnTo>
                    <a:cubicBezTo>
                      <a:pt x="105" y="3795"/>
                      <a:pt x="96" y="3809"/>
                      <a:pt x="96" y="3819"/>
                    </a:cubicBezTo>
                    <a:cubicBezTo>
                      <a:pt x="92" y="3828"/>
                      <a:pt x="96" y="3850"/>
                      <a:pt x="101" y="3863"/>
                    </a:cubicBezTo>
                    <a:lnTo>
                      <a:pt x="105" y="3885"/>
                    </a:lnTo>
                    <a:cubicBezTo>
                      <a:pt x="106" y="3877"/>
                      <a:pt x="108" y="3874"/>
                      <a:pt x="109" y="3874"/>
                    </a:cubicBezTo>
                    <a:cubicBezTo>
                      <a:pt x="113" y="3874"/>
                      <a:pt x="118" y="3889"/>
                      <a:pt x="127" y="3889"/>
                    </a:cubicBezTo>
                    <a:lnTo>
                      <a:pt x="118" y="3902"/>
                    </a:lnTo>
                    <a:cubicBezTo>
                      <a:pt x="119" y="3904"/>
                      <a:pt x="120" y="3904"/>
                      <a:pt x="121" y="3904"/>
                    </a:cubicBezTo>
                    <a:cubicBezTo>
                      <a:pt x="123" y="3904"/>
                      <a:pt x="125" y="3901"/>
                      <a:pt x="126" y="3901"/>
                    </a:cubicBezTo>
                    <a:cubicBezTo>
                      <a:pt x="126" y="3901"/>
                      <a:pt x="127" y="3902"/>
                      <a:pt x="127" y="3906"/>
                    </a:cubicBezTo>
                    <a:cubicBezTo>
                      <a:pt x="123" y="3915"/>
                      <a:pt x="123" y="3945"/>
                      <a:pt x="114" y="3954"/>
                    </a:cubicBezTo>
                    <a:cubicBezTo>
                      <a:pt x="114" y="3950"/>
                      <a:pt x="109" y="3950"/>
                      <a:pt x="109" y="3945"/>
                    </a:cubicBezTo>
                    <a:cubicBezTo>
                      <a:pt x="105" y="3945"/>
                      <a:pt x="105" y="3945"/>
                      <a:pt x="105" y="3950"/>
                    </a:cubicBezTo>
                    <a:cubicBezTo>
                      <a:pt x="105" y="3958"/>
                      <a:pt x="104" y="3961"/>
                      <a:pt x="102" y="3961"/>
                    </a:cubicBezTo>
                    <a:cubicBezTo>
                      <a:pt x="101" y="3961"/>
                      <a:pt x="99" y="3958"/>
                      <a:pt x="96" y="3958"/>
                    </a:cubicBezTo>
                    <a:lnTo>
                      <a:pt x="96" y="3958"/>
                    </a:lnTo>
                    <a:cubicBezTo>
                      <a:pt x="114" y="3980"/>
                      <a:pt x="105" y="3993"/>
                      <a:pt x="122" y="4006"/>
                    </a:cubicBezTo>
                    <a:lnTo>
                      <a:pt x="122" y="4006"/>
                    </a:lnTo>
                    <a:cubicBezTo>
                      <a:pt x="120" y="4004"/>
                      <a:pt x="118" y="4003"/>
                      <a:pt x="117" y="4003"/>
                    </a:cubicBezTo>
                    <a:cubicBezTo>
                      <a:pt x="106" y="4003"/>
                      <a:pt x="118" y="4047"/>
                      <a:pt x="109" y="4047"/>
                    </a:cubicBezTo>
                    <a:cubicBezTo>
                      <a:pt x="108" y="4047"/>
                      <a:pt x="107" y="4046"/>
                      <a:pt x="105" y="4045"/>
                    </a:cubicBezTo>
                    <a:lnTo>
                      <a:pt x="105" y="4045"/>
                    </a:lnTo>
                    <a:cubicBezTo>
                      <a:pt x="118" y="4058"/>
                      <a:pt x="105" y="4054"/>
                      <a:pt x="118" y="4063"/>
                    </a:cubicBezTo>
                    <a:cubicBezTo>
                      <a:pt x="114" y="4041"/>
                      <a:pt x="127" y="4019"/>
                      <a:pt x="131" y="4002"/>
                    </a:cubicBezTo>
                    <a:lnTo>
                      <a:pt x="144" y="4019"/>
                    </a:lnTo>
                    <a:cubicBezTo>
                      <a:pt x="157" y="4006"/>
                      <a:pt x="136" y="3980"/>
                      <a:pt x="140" y="3971"/>
                    </a:cubicBezTo>
                    <a:lnTo>
                      <a:pt x="140" y="3971"/>
                    </a:lnTo>
                    <a:cubicBezTo>
                      <a:pt x="136" y="3975"/>
                      <a:pt x="139" y="3990"/>
                      <a:pt x="143" y="3993"/>
                    </a:cubicBezTo>
                    <a:lnTo>
                      <a:pt x="143" y="3993"/>
                    </a:lnTo>
                    <a:lnTo>
                      <a:pt x="131" y="3989"/>
                    </a:lnTo>
                    <a:cubicBezTo>
                      <a:pt x="127" y="3963"/>
                      <a:pt x="136" y="3945"/>
                      <a:pt x="140" y="3928"/>
                    </a:cubicBezTo>
                    <a:cubicBezTo>
                      <a:pt x="141" y="3930"/>
                      <a:pt x="141" y="3931"/>
                      <a:pt x="142" y="3931"/>
                    </a:cubicBezTo>
                    <a:cubicBezTo>
                      <a:pt x="145" y="3931"/>
                      <a:pt x="148" y="3916"/>
                      <a:pt x="153" y="3916"/>
                    </a:cubicBezTo>
                    <a:cubicBezTo>
                      <a:pt x="155" y="3916"/>
                      <a:pt x="156" y="3917"/>
                      <a:pt x="157" y="3919"/>
                    </a:cubicBezTo>
                    <a:lnTo>
                      <a:pt x="157" y="3932"/>
                    </a:lnTo>
                    <a:cubicBezTo>
                      <a:pt x="158" y="3933"/>
                      <a:pt x="158" y="3933"/>
                      <a:pt x="159" y="3933"/>
                    </a:cubicBezTo>
                    <a:cubicBezTo>
                      <a:pt x="163" y="3933"/>
                      <a:pt x="167" y="3922"/>
                      <a:pt x="170" y="3915"/>
                    </a:cubicBezTo>
                    <a:cubicBezTo>
                      <a:pt x="157" y="3876"/>
                      <a:pt x="166" y="3798"/>
                      <a:pt x="153" y="3785"/>
                    </a:cubicBezTo>
                    <a:lnTo>
                      <a:pt x="153" y="3785"/>
                    </a:lnTo>
                    <a:cubicBezTo>
                      <a:pt x="157" y="3793"/>
                      <a:pt x="153" y="3806"/>
                      <a:pt x="153" y="3815"/>
                    </a:cubicBezTo>
                    <a:lnTo>
                      <a:pt x="144" y="3798"/>
                    </a:lnTo>
                    <a:lnTo>
                      <a:pt x="144" y="3798"/>
                    </a:lnTo>
                    <a:cubicBezTo>
                      <a:pt x="144" y="3811"/>
                      <a:pt x="157" y="3824"/>
                      <a:pt x="153" y="3845"/>
                    </a:cubicBezTo>
                    <a:cubicBezTo>
                      <a:pt x="147" y="3845"/>
                      <a:pt x="141" y="3853"/>
                      <a:pt x="134" y="3853"/>
                    </a:cubicBezTo>
                    <a:cubicBezTo>
                      <a:pt x="131" y="3853"/>
                      <a:pt x="127" y="3851"/>
                      <a:pt x="123" y="3845"/>
                    </a:cubicBezTo>
                    <a:cubicBezTo>
                      <a:pt x="109" y="3798"/>
                      <a:pt x="144" y="3806"/>
                      <a:pt x="136" y="3754"/>
                    </a:cubicBezTo>
                    <a:cubicBezTo>
                      <a:pt x="137" y="3752"/>
                      <a:pt x="136" y="3751"/>
                      <a:pt x="135" y="3751"/>
                    </a:cubicBezTo>
                    <a:cubicBezTo>
                      <a:pt x="134" y="3751"/>
                      <a:pt x="133" y="3752"/>
                      <a:pt x="131" y="3752"/>
                    </a:cubicBezTo>
                    <a:cubicBezTo>
                      <a:pt x="128" y="3752"/>
                      <a:pt x="125" y="3750"/>
                      <a:pt x="127" y="3737"/>
                    </a:cubicBezTo>
                    <a:cubicBezTo>
                      <a:pt x="136" y="3698"/>
                      <a:pt x="153" y="3672"/>
                      <a:pt x="170" y="3672"/>
                    </a:cubicBezTo>
                    <a:cubicBezTo>
                      <a:pt x="166" y="3685"/>
                      <a:pt x="157" y="3715"/>
                      <a:pt x="170" y="3719"/>
                    </a:cubicBezTo>
                    <a:cubicBezTo>
                      <a:pt x="175" y="3706"/>
                      <a:pt x="179" y="3680"/>
                      <a:pt x="183" y="3676"/>
                    </a:cubicBezTo>
                    <a:cubicBezTo>
                      <a:pt x="182" y="3674"/>
                      <a:pt x="180" y="3674"/>
                      <a:pt x="179" y="3674"/>
                    </a:cubicBezTo>
                    <a:cubicBezTo>
                      <a:pt x="175" y="3674"/>
                      <a:pt x="178" y="3691"/>
                      <a:pt x="176" y="3691"/>
                    </a:cubicBezTo>
                    <a:cubicBezTo>
                      <a:pt x="175" y="3691"/>
                      <a:pt x="173" y="3689"/>
                      <a:pt x="170" y="3685"/>
                    </a:cubicBezTo>
                    <a:cubicBezTo>
                      <a:pt x="170" y="3676"/>
                      <a:pt x="175" y="3672"/>
                      <a:pt x="175" y="3667"/>
                    </a:cubicBezTo>
                    <a:lnTo>
                      <a:pt x="175" y="3667"/>
                    </a:lnTo>
                    <a:cubicBezTo>
                      <a:pt x="174" y="3668"/>
                      <a:pt x="173" y="3668"/>
                      <a:pt x="173" y="3668"/>
                    </a:cubicBezTo>
                    <a:cubicBezTo>
                      <a:pt x="169" y="3668"/>
                      <a:pt x="165" y="3658"/>
                      <a:pt x="162" y="3654"/>
                    </a:cubicBezTo>
                    <a:cubicBezTo>
                      <a:pt x="162" y="3620"/>
                      <a:pt x="153" y="3598"/>
                      <a:pt x="153" y="3563"/>
                    </a:cubicBezTo>
                    <a:cubicBezTo>
                      <a:pt x="150" y="3560"/>
                      <a:pt x="147" y="3557"/>
                      <a:pt x="144" y="3557"/>
                    </a:cubicBezTo>
                    <a:cubicBezTo>
                      <a:pt x="142" y="3557"/>
                      <a:pt x="141" y="3557"/>
                      <a:pt x="140" y="3559"/>
                    </a:cubicBezTo>
                    <a:cubicBezTo>
                      <a:pt x="144" y="3540"/>
                      <a:pt x="160" y="3518"/>
                      <a:pt x="171" y="3518"/>
                    </a:cubicBezTo>
                    <a:cubicBezTo>
                      <a:pt x="172" y="3518"/>
                      <a:pt x="173" y="3518"/>
                      <a:pt x="175" y="3520"/>
                    </a:cubicBezTo>
                    <a:cubicBezTo>
                      <a:pt x="175" y="3498"/>
                      <a:pt x="166" y="3498"/>
                      <a:pt x="170" y="3480"/>
                    </a:cubicBezTo>
                    <a:lnTo>
                      <a:pt x="170" y="3480"/>
                    </a:lnTo>
                    <a:cubicBezTo>
                      <a:pt x="175" y="3488"/>
                      <a:pt x="177" y="3490"/>
                      <a:pt x="178" y="3490"/>
                    </a:cubicBezTo>
                    <a:cubicBezTo>
                      <a:pt x="180" y="3490"/>
                      <a:pt x="174" y="3472"/>
                      <a:pt x="183" y="3472"/>
                    </a:cubicBezTo>
                    <a:cubicBezTo>
                      <a:pt x="183" y="3450"/>
                      <a:pt x="175" y="3463"/>
                      <a:pt x="175" y="3454"/>
                    </a:cubicBezTo>
                    <a:cubicBezTo>
                      <a:pt x="175" y="3450"/>
                      <a:pt x="179" y="3446"/>
                      <a:pt x="183" y="3446"/>
                    </a:cubicBezTo>
                    <a:cubicBezTo>
                      <a:pt x="181" y="3444"/>
                      <a:pt x="179" y="3443"/>
                      <a:pt x="177" y="3443"/>
                    </a:cubicBezTo>
                    <a:cubicBezTo>
                      <a:pt x="167" y="3443"/>
                      <a:pt x="156" y="3457"/>
                      <a:pt x="147" y="3457"/>
                    </a:cubicBezTo>
                    <a:cubicBezTo>
                      <a:pt x="144" y="3457"/>
                      <a:pt x="142" y="3457"/>
                      <a:pt x="140" y="3454"/>
                    </a:cubicBezTo>
                    <a:cubicBezTo>
                      <a:pt x="131" y="3446"/>
                      <a:pt x="118" y="3407"/>
                      <a:pt x="114" y="3402"/>
                    </a:cubicBezTo>
                    <a:cubicBezTo>
                      <a:pt x="120" y="3398"/>
                      <a:pt x="133" y="3396"/>
                      <a:pt x="148" y="3396"/>
                    </a:cubicBezTo>
                    <a:cubicBezTo>
                      <a:pt x="167" y="3396"/>
                      <a:pt x="187" y="3399"/>
                      <a:pt x="196" y="3407"/>
                    </a:cubicBezTo>
                    <a:cubicBezTo>
                      <a:pt x="201" y="3407"/>
                      <a:pt x="183" y="3389"/>
                      <a:pt x="183" y="3381"/>
                    </a:cubicBezTo>
                    <a:cubicBezTo>
                      <a:pt x="170" y="3359"/>
                      <a:pt x="192" y="3346"/>
                      <a:pt x="188" y="3328"/>
                    </a:cubicBezTo>
                    <a:lnTo>
                      <a:pt x="188" y="3328"/>
                    </a:lnTo>
                    <a:lnTo>
                      <a:pt x="179" y="3341"/>
                    </a:lnTo>
                    <a:cubicBezTo>
                      <a:pt x="175" y="3337"/>
                      <a:pt x="179" y="3311"/>
                      <a:pt x="183" y="3307"/>
                    </a:cubicBezTo>
                    <a:lnTo>
                      <a:pt x="183" y="3307"/>
                    </a:lnTo>
                    <a:cubicBezTo>
                      <a:pt x="180" y="3307"/>
                      <a:pt x="170" y="3314"/>
                      <a:pt x="163" y="3314"/>
                    </a:cubicBezTo>
                    <a:cubicBezTo>
                      <a:pt x="160" y="3314"/>
                      <a:pt x="158" y="3313"/>
                      <a:pt x="157" y="3311"/>
                    </a:cubicBezTo>
                    <a:cubicBezTo>
                      <a:pt x="153" y="3278"/>
                      <a:pt x="176" y="3245"/>
                      <a:pt x="190" y="3245"/>
                    </a:cubicBezTo>
                    <a:cubicBezTo>
                      <a:pt x="191" y="3245"/>
                      <a:pt x="191" y="3246"/>
                      <a:pt x="192" y="3246"/>
                    </a:cubicBezTo>
                    <a:lnTo>
                      <a:pt x="179" y="3298"/>
                    </a:lnTo>
                    <a:cubicBezTo>
                      <a:pt x="180" y="3298"/>
                      <a:pt x="180" y="3298"/>
                      <a:pt x="181" y="3298"/>
                    </a:cubicBezTo>
                    <a:cubicBezTo>
                      <a:pt x="191" y="3298"/>
                      <a:pt x="189" y="3263"/>
                      <a:pt x="203" y="3263"/>
                    </a:cubicBezTo>
                    <a:cubicBezTo>
                      <a:pt x="203" y="3263"/>
                      <a:pt x="204" y="3263"/>
                      <a:pt x="205" y="3263"/>
                    </a:cubicBezTo>
                    <a:lnTo>
                      <a:pt x="196" y="3211"/>
                    </a:lnTo>
                    <a:cubicBezTo>
                      <a:pt x="196" y="3218"/>
                      <a:pt x="196" y="3231"/>
                      <a:pt x="192" y="3231"/>
                    </a:cubicBezTo>
                    <a:cubicBezTo>
                      <a:pt x="191" y="3231"/>
                      <a:pt x="189" y="3230"/>
                      <a:pt x="188" y="3228"/>
                    </a:cubicBezTo>
                    <a:cubicBezTo>
                      <a:pt x="188" y="3211"/>
                      <a:pt x="188" y="3220"/>
                      <a:pt x="179" y="3207"/>
                    </a:cubicBezTo>
                    <a:cubicBezTo>
                      <a:pt x="166" y="3228"/>
                      <a:pt x="127" y="3276"/>
                      <a:pt x="109" y="3294"/>
                    </a:cubicBezTo>
                    <a:lnTo>
                      <a:pt x="118" y="3268"/>
                    </a:lnTo>
                    <a:lnTo>
                      <a:pt x="109" y="3259"/>
                    </a:lnTo>
                    <a:cubicBezTo>
                      <a:pt x="118" y="3228"/>
                      <a:pt x="166" y="3194"/>
                      <a:pt x="175" y="3185"/>
                    </a:cubicBezTo>
                    <a:cubicBezTo>
                      <a:pt x="175" y="3177"/>
                      <a:pt x="169" y="3175"/>
                      <a:pt x="163" y="3175"/>
                    </a:cubicBezTo>
                    <a:cubicBezTo>
                      <a:pt x="156" y="3175"/>
                      <a:pt x="147" y="3178"/>
                      <a:pt x="144" y="3181"/>
                    </a:cubicBezTo>
                    <a:cubicBezTo>
                      <a:pt x="140" y="3142"/>
                      <a:pt x="179" y="3142"/>
                      <a:pt x="175" y="3102"/>
                    </a:cubicBezTo>
                    <a:lnTo>
                      <a:pt x="175" y="3102"/>
                    </a:lnTo>
                    <a:lnTo>
                      <a:pt x="179" y="3115"/>
                    </a:lnTo>
                    <a:cubicBezTo>
                      <a:pt x="179" y="3107"/>
                      <a:pt x="175" y="3080"/>
                      <a:pt x="178" y="3080"/>
                    </a:cubicBezTo>
                    <a:lnTo>
                      <a:pt x="178" y="3080"/>
                    </a:lnTo>
                    <a:cubicBezTo>
                      <a:pt x="178" y="3080"/>
                      <a:pt x="179" y="3080"/>
                      <a:pt x="179" y="3081"/>
                    </a:cubicBezTo>
                    <a:cubicBezTo>
                      <a:pt x="176" y="3074"/>
                      <a:pt x="166" y="3070"/>
                      <a:pt x="159" y="3070"/>
                    </a:cubicBezTo>
                    <a:cubicBezTo>
                      <a:pt x="156" y="3070"/>
                      <a:pt x="154" y="3071"/>
                      <a:pt x="153" y="3072"/>
                    </a:cubicBezTo>
                    <a:lnTo>
                      <a:pt x="174" y="3043"/>
                    </a:lnTo>
                    <a:lnTo>
                      <a:pt x="174" y="3043"/>
                    </a:lnTo>
                    <a:cubicBezTo>
                      <a:pt x="172" y="3044"/>
                      <a:pt x="168" y="3044"/>
                      <a:pt x="163" y="3044"/>
                    </a:cubicBezTo>
                    <a:cubicBezTo>
                      <a:pt x="157" y="3044"/>
                      <a:pt x="151" y="3044"/>
                      <a:pt x="149" y="3046"/>
                    </a:cubicBezTo>
                    <a:cubicBezTo>
                      <a:pt x="149" y="3033"/>
                      <a:pt x="160" y="3025"/>
                      <a:pt x="168" y="3025"/>
                    </a:cubicBezTo>
                    <a:cubicBezTo>
                      <a:pt x="171" y="3025"/>
                      <a:pt x="174" y="3026"/>
                      <a:pt x="175" y="3029"/>
                    </a:cubicBezTo>
                    <a:cubicBezTo>
                      <a:pt x="162" y="3003"/>
                      <a:pt x="170" y="3011"/>
                      <a:pt x="153" y="2989"/>
                    </a:cubicBezTo>
                    <a:cubicBezTo>
                      <a:pt x="153" y="2987"/>
                      <a:pt x="155" y="2986"/>
                      <a:pt x="158" y="2986"/>
                    </a:cubicBezTo>
                    <a:cubicBezTo>
                      <a:pt x="164" y="2986"/>
                      <a:pt x="175" y="2991"/>
                      <a:pt x="175" y="2994"/>
                    </a:cubicBezTo>
                    <a:cubicBezTo>
                      <a:pt x="179" y="2976"/>
                      <a:pt x="179" y="2968"/>
                      <a:pt x="175" y="2959"/>
                    </a:cubicBezTo>
                    <a:cubicBezTo>
                      <a:pt x="171" y="2971"/>
                      <a:pt x="160" y="2974"/>
                      <a:pt x="149" y="2974"/>
                    </a:cubicBezTo>
                    <a:cubicBezTo>
                      <a:pt x="139" y="2974"/>
                      <a:pt x="128" y="2971"/>
                      <a:pt x="120" y="2971"/>
                    </a:cubicBezTo>
                    <a:cubicBezTo>
                      <a:pt x="117" y="2971"/>
                      <a:pt x="115" y="2972"/>
                      <a:pt x="114" y="2972"/>
                    </a:cubicBezTo>
                    <a:lnTo>
                      <a:pt x="175" y="2907"/>
                    </a:lnTo>
                    <a:lnTo>
                      <a:pt x="175" y="2907"/>
                    </a:lnTo>
                    <a:cubicBezTo>
                      <a:pt x="170" y="2911"/>
                      <a:pt x="149" y="2916"/>
                      <a:pt x="149" y="2916"/>
                    </a:cubicBezTo>
                    <a:cubicBezTo>
                      <a:pt x="166" y="2911"/>
                      <a:pt x="166" y="2837"/>
                      <a:pt x="162" y="2803"/>
                    </a:cubicBezTo>
                    <a:lnTo>
                      <a:pt x="162" y="2803"/>
                    </a:lnTo>
                    <a:lnTo>
                      <a:pt x="162" y="2811"/>
                    </a:lnTo>
                    <a:cubicBezTo>
                      <a:pt x="161" y="2812"/>
                      <a:pt x="161" y="2812"/>
                      <a:pt x="161" y="2812"/>
                    </a:cubicBezTo>
                    <a:cubicBezTo>
                      <a:pt x="156" y="2812"/>
                      <a:pt x="149" y="2784"/>
                      <a:pt x="157" y="2772"/>
                    </a:cubicBezTo>
                    <a:lnTo>
                      <a:pt x="157" y="2772"/>
                    </a:lnTo>
                    <a:cubicBezTo>
                      <a:pt x="153" y="2777"/>
                      <a:pt x="153" y="2781"/>
                      <a:pt x="153" y="2785"/>
                    </a:cubicBezTo>
                    <a:cubicBezTo>
                      <a:pt x="140" y="2764"/>
                      <a:pt x="179" y="2755"/>
                      <a:pt x="162" y="2729"/>
                    </a:cubicBezTo>
                    <a:lnTo>
                      <a:pt x="162" y="2729"/>
                    </a:lnTo>
                    <a:cubicBezTo>
                      <a:pt x="166" y="2751"/>
                      <a:pt x="157" y="2755"/>
                      <a:pt x="153" y="2755"/>
                    </a:cubicBezTo>
                    <a:cubicBezTo>
                      <a:pt x="157" y="2739"/>
                      <a:pt x="150" y="2702"/>
                      <a:pt x="165" y="2702"/>
                    </a:cubicBezTo>
                    <a:cubicBezTo>
                      <a:pt x="167" y="2702"/>
                      <a:pt x="168" y="2702"/>
                      <a:pt x="170" y="2703"/>
                    </a:cubicBezTo>
                    <a:cubicBezTo>
                      <a:pt x="167" y="2692"/>
                      <a:pt x="169" y="2684"/>
                      <a:pt x="163" y="2684"/>
                    </a:cubicBezTo>
                    <a:cubicBezTo>
                      <a:pt x="161" y="2684"/>
                      <a:pt x="160" y="2685"/>
                      <a:pt x="157" y="2685"/>
                    </a:cubicBezTo>
                    <a:lnTo>
                      <a:pt x="170" y="2638"/>
                    </a:lnTo>
                    <a:lnTo>
                      <a:pt x="170" y="2638"/>
                    </a:lnTo>
                    <a:cubicBezTo>
                      <a:pt x="168" y="2640"/>
                      <a:pt x="166" y="2642"/>
                      <a:pt x="164" y="2642"/>
                    </a:cubicBezTo>
                    <a:cubicBezTo>
                      <a:pt x="162" y="2642"/>
                      <a:pt x="159" y="2640"/>
                      <a:pt x="157" y="2633"/>
                    </a:cubicBezTo>
                    <a:lnTo>
                      <a:pt x="157" y="2633"/>
                    </a:lnTo>
                    <a:cubicBezTo>
                      <a:pt x="162" y="2659"/>
                      <a:pt x="144" y="2681"/>
                      <a:pt x="157" y="2694"/>
                    </a:cubicBezTo>
                    <a:cubicBezTo>
                      <a:pt x="150" y="2694"/>
                      <a:pt x="144" y="2691"/>
                      <a:pt x="138" y="2691"/>
                    </a:cubicBezTo>
                    <a:cubicBezTo>
                      <a:pt x="134" y="2691"/>
                      <a:pt x="131" y="2693"/>
                      <a:pt x="127" y="2698"/>
                    </a:cubicBezTo>
                    <a:cubicBezTo>
                      <a:pt x="131" y="2651"/>
                      <a:pt x="153" y="2625"/>
                      <a:pt x="166" y="2594"/>
                    </a:cubicBezTo>
                    <a:lnTo>
                      <a:pt x="157" y="2551"/>
                    </a:lnTo>
                    <a:lnTo>
                      <a:pt x="162" y="2551"/>
                    </a:lnTo>
                    <a:lnTo>
                      <a:pt x="149" y="2542"/>
                    </a:lnTo>
                    <a:cubicBezTo>
                      <a:pt x="153" y="2538"/>
                      <a:pt x="153" y="2533"/>
                      <a:pt x="153" y="2533"/>
                    </a:cubicBezTo>
                    <a:lnTo>
                      <a:pt x="153" y="2533"/>
                    </a:lnTo>
                    <a:cubicBezTo>
                      <a:pt x="153" y="2533"/>
                      <a:pt x="149" y="2533"/>
                      <a:pt x="149" y="2538"/>
                    </a:cubicBezTo>
                    <a:cubicBezTo>
                      <a:pt x="149" y="2533"/>
                      <a:pt x="149" y="2529"/>
                      <a:pt x="149" y="2525"/>
                    </a:cubicBezTo>
                    <a:cubicBezTo>
                      <a:pt x="144" y="2525"/>
                      <a:pt x="136" y="2533"/>
                      <a:pt x="127" y="2542"/>
                    </a:cubicBezTo>
                    <a:cubicBezTo>
                      <a:pt x="127" y="2542"/>
                      <a:pt x="131" y="2546"/>
                      <a:pt x="136" y="2551"/>
                    </a:cubicBezTo>
                    <a:cubicBezTo>
                      <a:pt x="130" y="2556"/>
                      <a:pt x="125" y="2562"/>
                      <a:pt x="120" y="2562"/>
                    </a:cubicBezTo>
                    <a:cubicBezTo>
                      <a:pt x="118" y="2562"/>
                      <a:pt x="115" y="2560"/>
                      <a:pt x="114" y="2555"/>
                    </a:cubicBezTo>
                    <a:cubicBezTo>
                      <a:pt x="114" y="2555"/>
                      <a:pt x="118" y="2551"/>
                      <a:pt x="118" y="2551"/>
                    </a:cubicBezTo>
                    <a:lnTo>
                      <a:pt x="118" y="2551"/>
                    </a:lnTo>
                    <a:cubicBezTo>
                      <a:pt x="115" y="2554"/>
                      <a:pt x="110" y="2557"/>
                      <a:pt x="107" y="2557"/>
                    </a:cubicBezTo>
                    <a:cubicBezTo>
                      <a:pt x="106" y="2557"/>
                      <a:pt x="105" y="2556"/>
                      <a:pt x="105" y="2555"/>
                    </a:cubicBezTo>
                    <a:lnTo>
                      <a:pt x="109" y="2520"/>
                    </a:lnTo>
                    <a:cubicBezTo>
                      <a:pt x="114" y="2525"/>
                      <a:pt x="118" y="2529"/>
                      <a:pt x="123" y="2538"/>
                    </a:cubicBezTo>
                    <a:cubicBezTo>
                      <a:pt x="129" y="2521"/>
                      <a:pt x="138" y="2505"/>
                      <a:pt x="146" y="2505"/>
                    </a:cubicBezTo>
                    <a:cubicBezTo>
                      <a:pt x="148" y="2505"/>
                      <a:pt x="151" y="2507"/>
                      <a:pt x="153" y="2512"/>
                    </a:cubicBezTo>
                    <a:lnTo>
                      <a:pt x="144" y="2485"/>
                    </a:lnTo>
                    <a:cubicBezTo>
                      <a:pt x="157" y="2459"/>
                      <a:pt x="157" y="2464"/>
                      <a:pt x="166" y="2429"/>
                    </a:cubicBezTo>
                    <a:lnTo>
                      <a:pt x="166" y="2429"/>
                    </a:lnTo>
                    <a:cubicBezTo>
                      <a:pt x="163" y="2429"/>
                      <a:pt x="160" y="2433"/>
                      <a:pt x="157" y="2433"/>
                    </a:cubicBezTo>
                    <a:cubicBezTo>
                      <a:pt x="156" y="2433"/>
                      <a:pt x="154" y="2432"/>
                      <a:pt x="153" y="2429"/>
                    </a:cubicBezTo>
                    <a:cubicBezTo>
                      <a:pt x="170" y="2403"/>
                      <a:pt x="131" y="2368"/>
                      <a:pt x="144" y="2364"/>
                    </a:cubicBezTo>
                    <a:cubicBezTo>
                      <a:pt x="149" y="2342"/>
                      <a:pt x="157" y="2355"/>
                      <a:pt x="162" y="2342"/>
                    </a:cubicBezTo>
                    <a:lnTo>
                      <a:pt x="157" y="2342"/>
                    </a:lnTo>
                    <a:lnTo>
                      <a:pt x="166" y="2325"/>
                    </a:lnTo>
                    <a:cubicBezTo>
                      <a:pt x="165" y="2324"/>
                      <a:pt x="165" y="2324"/>
                      <a:pt x="165" y="2324"/>
                    </a:cubicBezTo>
                    <a:cubicBezTo>
                      <a:pt x="163" y="2324"/>
                      <a:pt x="162" y="2328"/>
                      <a:pt x="159" y="2328"/>
                    </a:cubicBezTo>
                    <a:cubicBezTo>
                      <a:pt x="158" y="2328"/>
                      <a:pt x="156" y="2326"/>
                      <a:pt x="153" y="2320"/>
                    </a:cubicBezTo>
                    <a:cubicBezTo>
                      <a:pt x="162" y="2290"/>
                      <a:pt x="166" y="2273"/>
                      <a:pt x="162" y="2251"/>
                    </a:cubicBezTo>
                    <a:cubicBezTo>
                      <a:pt x="162" y="2241"/>
                      <a:pt x="164" y="2238"/>
                      <a:pt x="166" y="2238"/>
                    </a:cubicBezTo>
                    <a:cubicBezTo>
                      <a:pt x="170" y="2238"/>
                      <a:pt x="175" y="2244"/>
                      <a:pt x="178" y="2244"/>
                    </a:cubicBezTo>
                    <a:cubicBezTo>
                      <a:pt x="179" y="2244"/>
                      <a:pt x="180" y="2242"/>
                      <a:pt x="179" y="2233"/>
                    </a:cubicBezTo>
                    <a:cubicBezTo>
                      <a:pt x="170" y="2229"/>
                      <a:pt x="162" y="2225"/>
                      <a:pt x="157" y="2207"/>
                    </a:cubicBezTo>
                    <a:cubicBezTo>
                      <a:pt x="166" y="2199"/>
                      <a:pt x="170" y="2199"/>
                      <a:pt x="175" y="2181"/>
                    </a:cubicBezTo>
                    <a:lnTo>
                      <a:pt x="175" y="2181"/>
                    </a:lnTo>
                    <a:lnTo>
                      <a:pt x="162" y="2186"/>
                    </a:lnTo>
                    <a:cubicBezTo>
                      <a:pt x="162" y="2168"/>
                      <a:pt x="162" y="2155"/>
                      <a:pt x="153" y="2155"/>
                    </a:cubicBezTo>
                    <a:cubicBezTo>
                      <a:pt x="157" y="2142"/>
                      <a:pt x="157" y="2134"/>
                      <a:pt x="153" y="2129"/>
                    </a:cubicBezTo>
                    <a:cubicBezTo>
                      <a:pt x="154" y="2127"/>
                      <a:pt x="154" y="2126"/>
                      <a:pt x="155" y="2125"/>
                    </a:cubicBezTo>
                    <a:lnTo>
                      <a:pt x="155" y="2125"/>
                    </a:lnTo>
                    <a:cubicBezTo>
                      <a:pt x="156" y="2126"/>
                      <a:pt x="157" y="2128"/>
                      <a:pt x="157" y="2129"/>
                    </a:cubicBezTo>
                    <a:cubicBezTo>
                      <a:pt x="157" y="2126"/>
                      <a:pt x="158" y="2124"/>
                      <a:pt x="159" y="2121"/>
                    </a:cubicBezTo>
                    <a:lnTo>
                      <a:pt x="159" y="2121"/>
                    </a:lnTo>
                    <a:cubicBezTo>
                      <a:pt x="158" y="2122"/>
                      <a:pt x="156" y="2123"/>
                      <a:pt x="155" y="2125"/>
                    </a:cubicBezTo>
                    <a:lnTo>
                      <a:pt x="155" y="2125"/>
                    </a:lnTo>
                    <a:cubicBezTo>
                      <a:pt x="152" y="2118"/>
                      <a:pt x="150" y="2111"/>
                      <a:pt x="157" y="2107"/>
                    </a:cubicBezTo>
                    <a:cubicBezTo>
                      <a:pt x="157" y="2108"/>
                      <a:pt x="158" y="2108"/>
                      <a:pt x="158" y="2108"/>
                    </a:cubicBezTo>
                    <a:lnTo>
                      <a:pt x="158" y="2108"/>
                    </a:lnTo>
                    <a:cubicBezTo>
                      <a:pt x="151" y="2077"/>
                      <a:pt x="176" y="2075"/>
                      <a:pt x="153" y="2060"/>
                    </a:cubicBezTo>
                    <a:lnTo>
                      <a:pt x="153" y="2060"/>
                    </a:lnTo>
                    <a:cubicBezTo>
                      <a:pt x="153" y="2070"/>
                      <a:pt x="147" y="2084"/>
                      <a:pt x="143" y="2084"/>
                    </a:cubicBezTo>
                    <a:cubicBezTo>
                      <a:pt x="142" y="2084"/>
                      <a:pt x="141" y="2083"/>
                      <a:pt x="140" y="2081"/>
                    </a:cubicBezTo>
                    <a:lnTo>
                      <a:pt x="144" y="2060"/>
                    </a:lnTo>
                    <a:lnTo>
                      <a:pt x="144" y="2060"/>
                    </a:lnTo>
                    <a:cubicBezTo>
                      <a:pt x="141" y="2060"/>
                      <a:pt x="143" y="2067"/>
                      <a:pt x="142" y="2067"/>
                    </a:cubicBezTo>
                    <a:cubicBezTo>
                      <a:pt x="142" y="2067"/>
                      <a:pt x="141" y="2066"/>
                      <a:pt x="140" y="2064"/>
                    </a:cubicBezTo>
                    <a:cubicBezTo>
                      <a:pt x="140" y="2055"/>
                      <a:pt x="149" y="2042"/>
                      <a:pt x="153" y="2038"/>
                    </a:cubicBezTo>
                    <a:lnTo>
                      <a:pt x="153" y="1999"/>
                    </a:lnTo>
                    <a:cubicBezTo>
                      <a:pt x="153" y="2004"/>
                      <a:pt x="151" y="2006"/>
                      <a:pt x="150" y="2006"/>
                    </a:cubicBezTo>
                    <a:cubicBezTo>
                      <a:pt x="149" y="2006"/>
                      <a:pt x="149" y="2005"/>
                      <a:pt x="149" y="2003"/>
                    </a:cubicBezTo>
                    <a:lnTo>
                      <a:pt x="153" y="1977"/>
                    </a:lnTo>
                    <a:lnTo>
                      <a:pt x="153" y="1977"/>
                    </a:lnTo>
                    <a:cubicBezTo>
                      <a:pt x="152" y="1980"/>
                      <a:pt x="151" y="1981"/>
                      <a:pt x="149" y="1981"/>
                    </a:cubicBezTo>
                    <a:cubicBezTo>
                      <a:pt x="147" y="1981"/>
                      <a:pt x="144" y="1973"/>
                      <a:pt x="144" y="1964"/>
                    </a:cubicBezTo>
                    <a:cubicBezTo>
                      <a:pt x="140" y="1934"/>
                      <a:pt x="175" y="1938"/>
                      <a:pt x="157" y="1912"/>
                    </a:cubicBezTo>
                    <a:lnTo>
                      <a:pt x="157" y="1912"/>
                    </a:lnTo>
                    <a:cubicBezTo>
                      <a:pt x="157" y="1916"/>
                      <a:pt x="157" y="1916"/>
                      <a:pt x="157" y="1921"/>
                    </a:cubicBezTo>
                    <a:lnTo>
                      <a:pt x="153" y="1908"/>
                    </a:lnTo>
                    <a:cubicBezTo>
                      <a:pt x="179" y="1903"/>
                      <a:pt x="153" y="1829"/>
                      <a:pt x="179" y="1825"/>
                    </a:cubicBezTo>
                    <a:cubicBezTo>
                      <a:pt x="177" y="1820"/>
                      <a:pt x="175" y="1818"/>
                      <a:pt x="174" y="1818"/>
                    </a:cubicBezTo>
                    <a:cubicBezTo>
                      <a:pt x="171" y="1818"/>
                      <a:pt x="171" y="1832"/>
                      <a:pt x="162" y="1851"/>
                    </a:cubicBezTo>
                    <a:lnTo>
                      <a:pt x="153" y="1829"/>
                    </a:lnTo>
                    <a:cubicBezTo>
                      <a:pt x="149" y="1838"/>
                      <a:pt x="153" y="1847"/>
                      <a:pt x="149" y="1855"/>
                    </a:cubicBezTo>
                    <a:cubicBezTo>
                      <a:pt x="136" y="1829"/>
                      <a:pt x="153" y="1803"/>
                      <a:pt x="157" y="1790"/>
                    </a:cubicBezTo>
                    <a:cubicBezTo>
                      <a:pt x="156" y="1786"/>
                      <a:pt x="154" y="1786"/>
                      <a:pt x="152" y="1786"/>
                    </a:cubicBezTo>
                    <a:cubicBezTo>
                      <a:pt x="150" y="1786"/>
                      <a:pt x="148" y="1786"/>
                      <a:pt x="147" y="1786"/>
                    </a:cubicBezTo>
                    <a:cubicBezTo>
                      <a:pt x="143" y="1786"/>
                      <a:pt x="140" y="1784"/>
                      <a:pt x="140" y="1769"/>
                    </a:cubicBezTo>
                    <a:cubicBezTo>
                      <a:pt x="141" y="1756"/>
                      <a:pt x="144" y="1752"/>
                      <a:pt x="147" y="1752"/>
                    </a:cubicBezTo>
                    <a:cubicBezTo>
                      <a:pt x="152" y="1752"/>
                      <a:pt x="157" y="1759"/>
                      <a:pt x="161" y="1759"/>
                    </a:cubicBezTo>
                    <a:cubicBezTo>
                      <a:pt x="163" y="1759"/>
                      <a:pt x="165" y="1757"/>
                      <a:pt x="166" y="1751"/>
                    </a:cubicBezTo>
                    <a:lnTo>
                      <a:pt x="149" y="1734"/>
                    </a:lnTo>
                    <a:cubicBezTo>
                      <a:pt x="162" y="1703"/>
                      <a:pt x="149" y="1682"/>
                      <a:pt x="149" y="1656"/>
                    </a:cubicBezTo>
                    <a:cubicBezTo>
                      <a:pt x="149" y="1647"/>
                      <a:pt x="149" y="1647"/>
                      <a:pt x="153" y="1643"/>
                    </a:cubicBezTo>
                    <a:cubicBezTo>
                      <a:pt x="144" y="1616"/>
                      <a:pt x="166" y="1586"/>
                      <a:pt x="157" y="1564"/>
                    </a:cubicBezTo>
                    <a:lnTo>
                      <a:pt x="157" y="1564"/>
                    </a:lnTo>
                    <a:cubicBezTo>
                      <a:pt x="157" y="1565"/>
                      <a:pt x="157" y="1565"/>
                      <a:pt x="157" y="1565"/>
                    </a:cubicBezTo>
                    <a:cubicBezTo>
                      <a:pt x="155" y="1565"/>
                      <a:pt x="148" y="1555"/>
                      <a:pt x="144" y="1551"/>
                    </a:cubicBezTo>
                    <a:lnTo>
                      <a:pt x="153" y="1512"/>
                    </a:lnTo>
                    <a:lnTo>
                      <a:pt x="153" y="1512"/>
                    </a:lnTo>
                    <a:cubicBezTo>
                      <a:pt x="149" y="1530"/>
                      <a:pt x="140" y="1530"/>
                      <a:pt x="131" y="1534"/>
                    </a:cubicBezTo>
                    <a:cubicBezTo>
                      <a:pt x="131" y="1521"/>
                      <a:pt x="140" y="1517"/>
                      <a:pt x="140" y="1508"/>
                    </a:cubicBezTo>
                    <a:lnTo>
                      <a:pt x="140" y="1508"/>
                    </a:lnTo>
                    <a:cubicBezTo>
                      <a:pt x="137" y="1511"/>
                      <a:pt x="134" y="1514"/>
                      <a:pt x="132" y="1514"/>
                    </a:cubicBezTo>
                    <a:cubicBezTo>
                      <a:pt x="132" y="1514"/>
                      <a:pt x="131" y="1513"/>
                      <a:pt x="131" y="1512"/>
                    </a:cubicBezTo>
                    <a:lnTo>
                      <a:pt x="144" y="1469"/>
                    </a:lnTo>
                    <a:cubicBezTo>
                      <a:pt x="144" y="1469"/>
                      <a:pt x="144" y="1477"/>
                      <a:pt x="144" y="1482"/>
                    </a:cubicBezTo>
                    <a:cubicBezTo>
                      <a:pt x="144" y="1473"/>
                      <a:pt x="149" y="1451"/>
                      <a:pt x="144" y="1434"/>
                    </a:cubicBezTo>
                    <a:cubicBezTo>
                      <a:pt x="140" y="1438"/>
                      <a:pt x="136" y="1443"/>
                      <a:pt x="131" y="1443"/>
                    </a:cubicBezTo>
                    <a:cubicBezTo>
                      <a:pt x="144" y="1456"/>
                      <a:pt x="136" y="1460"/>
                      <a:pt x="127" y="1469"/>
                    </a:cubicBezTo>
                    <a:cubicBezTo>
                      <a:pt x="131" y="1443"/>
                      <a:pt x="127" y="1460"/>
                      <a:pt x="118" y="1447"/>
                    </a:cubicBezTo>
                    <a:cubicBezTo>
                      <a:pt x="118" y="1433"/>
                      <a:pt x="127" y="1424"/>
                      <a:pt x="135" y="1424"/>
                    </a:cubicBezTo>
                    <a:cubicBezTo>
                      <a:pt x="137" y="1424"/>
                      <a:pt x="138" y="1425"/>
                      <a:pt x="140" y="1425"/>
                    </a:cubicBezTo>
                    <a:cubicBezTo>
                      <a:pt x="136" y="1404"/>
                      <a:pt x="131" y="1399"/>
                      <a:pt x="140" y="1373"/>
                    </a:cubicBezTo>
                    <a:lnTo>
                      <a:pt x="140" y="1373"/>
                    </a:lnTo>
                    <a:lnTo>
                      <a:pt x="127" y="1377"/>
                    </a:lnTo>
                    <a:lnTo>
                      <a:pt x="131" y="1360"/>
                    </a:lnTo>
                    <a:lnTo>
                      <a:pt x="118" y="1377"/>
                    </a:lnTo>
                    <a:cubicBezTo>
                      <a:pt x="109" y="1338"/>
                      <a:pt x="140" y="1369"/>
                      <a:pt x="131" y="1325"/>
                    </a:cubicBezTo>
                    <a:lnTo>
                      <a:pt x="118" y="1325"/>
                    </a:lnTo>
                    <a:cubicBezTo>
                      <a:pt x="123" y="1308"/>
                      <a:pt x="140" y="1304"/>
                      <a:pt x="127" y="1291"/>
                    </a:cubicBezTo>
                    <a:cubicBezTo>
                      <a:pt x="128" y="1287"/>
                      <a:pt x="130" y="1286"/>
                      <a:pt x="132" y="1286"/>
                    </a:cubicBezTo>
                    <a:cubicBezTo>
                      <a:pt x="136" y="1286"/>
                      <a:pt x="139" y="1294"/>
                      <a:pt x="142" y="1294"/>
                    </a:cubicBezTo>
                    <a:cubicBezTo>
                      <a:pt x="143" y="1294"/>
                      <a:pt x="144" y="1291"/>
                      <a:pt x="144" y="1278"/>
                    </a:cubicBezTo>
                    <a:cubicBezTo>
                      <a:pt x="140" y="1273"/>
                      <a:pt x="136" y="1256"/>
                      <a:pt x="131" y="1247"/>
                    </a:cubicBezTo>
                    <a:cubicBezTo>
                      <a:pt x="132" y="1244"/>
                      <a:pt x="133" y="1243"/>
                      <a:pt x="135" y="1243"/>
                    </a:cubicBezTo>
                    <a:cubicBezTo>
                      <a:pt x="139" y="1243"/>
                      <a:pt x="144" y="1258"/>
                      <a:pt x="144" y="1265"/>
                    </a:cubicBezTo>
                    <a:cubicBezTo>
                      <a:pt x="149" y="1204"/>
                      <a:pt x="109" y="1230"/>
                      <a:pt x="118" y="1178"/>
                    </a:cubicBezTo>
                    <a:lnTo>
                      <a:pt x="118" y="1178"/>
                    </a:lnTo>
                    <a:cubicBezTo>
                      <a:pt x="120" y="1182"/>
                      <a:pt x="123" y="1183"/>
                      <a:pt x="125" y="1183"/>
                    </a:cubicBezTo>
                    <a:cubicBezTo>
                      <a:pt x="128" y="1183"/>
                      <a:pt x="131" y="1181"/>
                      <a:pt x="134" y="1181"/>
                    </a:cubicBezTo>
                    <a:cubicBezTo>
                      <a:pt x="137" y="1181"/>
                      <a:pt x="140" y="1185"/>
                      <a:pt x="140" y="1204"/>
                    </a:cubicBezTo>
                    <a:cubicBezTo>
                      <a:pt x="144" y="1182"/>
                      <a:pt x="123" y="1165"/>
                      <a:pt x="136" y="1143"/>
                    </a:cubicBezTo>
                    <a:lnTo>
                      <a:pt x="136" y="1143"/>
                    </a:lnTo>
                    <a:lnTo>
                      <a:pt x="123" y="1156"/>
                    </a:lnTo>
                    <a:cubicBezTo>
                      <a:pt x="123" y="1152"/>
                      <a:pt x="127" y="1143"/>
                      <a:pt x="127" y="1139"/>
                    </a:cubicBezTo>
                    <a:lnTo>
                      <a:pt x="118" y="1139"/>
                    </a:lnTo>
                    <a:cubicBezTo>
                      <a:pt x="136" y="1112"/>
                      <a:pt x="109" y="1091"/>
                      <a:pt x="131" y="1078"/>
                    </a:cubicBezTo>
                    <a:lnTo>
                      <a:pt x="131" y="1078"/>
                    </a:lnTo>
                    <a:cubicBezTo>
                      <a:pt x="129" y="1079"/>
                      <a:pt x="127" y="1079"/>
                      <a:pt x="126" y="1079"/>
                    </a:cubicBezTo>
                    <a:cubicBezTo>
                      <a:pt x="118" y="1079"/>
                      <a:pt x="130" y="1055"/>
                      <a:pt x="123" y="1047"/>
                    </a:cubicBezTo>
                    <a:lnTo>
                      <a:pt x="123" y="1047"/>
                    </a:lnTo>
                    <a:cubicBezTo>
                      <a:pt x="114" y="1069"/>
                      <a:pt x="127" y="1108"/>
                      <a:pt x="109" y="1112"/>
                    </a:cubicBezTo>
                    <a:cubicBezTo>
                      <a:pt x="105" y="1099"/>
                      <a:pt x="114" y="1091"/>
                      <a:pt x="105" y="1082"/>
                    </a:cubicBezTo>
                    <a:cubicBezTo>
                      <a:pt x="105" y="1091"/>
                      <a:pt x="101" y="1099"/>
                      <a:pt x="96" y="1099"/>
                    </a:cubicBezTo>
                    <a:cubicBezTo>
                      <a:pt x="88" y="1069"/>
                      <a:pt x="105" y="1052"/>
                      <a:pt x="109" y="1030"/>
                    </a:cubicBezTo>
                    <a:lnTo>
                      <a:pt x="109" y="1030"/>
                    </a:lnTo>
                    <a:lnTo>
                      <a:pt x="105" y="1065"/>
                    </a:lnTo>
                    <a:cubicBezTo>
                      <a:pt x="123" y="1060"/>
                      <a:pt x="109" y="1047"/>
                      <a:pt x="123" y="1039"/>
                    </a:cubicBezTo>
                    <a:cubicBezTo>
                      <a:pt x="114" y="1021"/>
                      <a:pt x="127" y="1008"/>
                      <a:pt x="118" y="995"/>
                    </a:cubicBezTo>
                    <a:lnTo>
                      <a:pt x="118" y="995"/>
                    </a:lnTo>
                    <a:cubicBezTo>
                      <a:pt x="118" y="999"/>
                      <a:pt x="118" y="999"/>
                      <a:pt x="118" y="999"/>
                    </a:cubicBezTo>
                    <a:cubicBezTo>
                      <a:pt x="118" y="965"/>
                      <a:pt x="88" y="952"/>
                      <a:pt x="88" y="939"/>
                    </a:cubicBezTo>
                    <a:cubicBezTo>
                      <a:pt x="88" y="927"/>
                      <a:pt x="94" y="902"/>
                      <a:pt x="99" y="902"/>
                    </a:cubicBezTo>
                    <a:cubicBezTo>
                      <a:pt x="100" y="902"/>
                      <a:pt x="100" y="903"/>
                      <a:pt x="101" y="904"/>
                    </a:cubicBezTo>
                    <a:cubicBezTo>
                      <a:pt x="101" y="903"/>
                      <a:pt x="101" y="903"/>
                      <a:pt x="102" y="903"/>
                    </a:cubicBezTo>
                    <a:lnTo>
                      <a:pt x="102" y="903"/>
                    </a:lnTo>
                    <a:cubicBezTo>
                      <a:pt x="104" y="903"/>
                      <a:pt x="100" y="939"/>
                      <a:pt x="110" y="939"/>
                    </a:cubicBezTo>
                    <a:cubicBezTo>
                      <a:pt x="112" y="939"/>
                      <a:pt x="115" y="938"/>
                      <a:pt x="118" y="934"/>
                    </a:cubicBezTo>
                    <a:cubicBezTo>
                      <a:pt x="92" y="913"/>
                      <a:pt x="127" y="891"/>
                      <a:pt x="109" y="843"/>
                    </a:cubicBezTo>
                    <a:lnTo>
                      <a:pt x="109" y="843"/>
                    </a:lnTo>
                    <a:cubicBezTo>
                      <a:pt x="107" y="849"/>
                      <a:pt x="105" y="851"/>
                      <a:pt x="103" y="851"/>
                    </a:cubicBezTo>
                    <a:cubicBezTo>
                      <a:pt x="99" y="851"/>
                      <a:pt x="95" y="844"/>
                      <a:pt x="92" y="844"/>
                    </a:cubicBezTo>
                    <a:cubicBezTo>
                      <a:pt x="90" y="844"/>
                      <a:pt x="89" y="846"/>
                      <a:pt x="88" y="852"/>
                    </a:cubicBezTo>
                    <a:cubicBezTo>
                      <a:pt x="88" y="826"/>
                      <a:pt x="92" y="826"/>
                      <a:pt x="101" y="817"/>
                    </a:cubicBezTo>
                    <a:lnTo>
                      <a:pt x="92" y="808"/>
                    </a:lnTo>
                    <a:cubicBezTo>
                      <a:pt x="109" y="778"/>
                      <a:pt x="105" y="804"/>
                      <a:pt x="114" y="756"/>
                    </a:cubicBezTo>
                    <a:lnTo>
                      <a:pt x="114" y="756"/>
                    </a:lnTo>
                    <a:cubicBezTo>
                      <a:pt x="113" y="760"/>
                      <a:pt x="112" y="761"/>
                      <a:pt x="111" y="761"/>
                    </a:cubicBezTo>
                    <a:cubicBezTo>
                      <a:pt x="107" y="761"/>
                      <a:pt x="102" y="749"/>
                      <a:pt x="99" y="749"/>
                    </a:cubicBezTo>
                    <a:cubicBezTo>
                      <a:pt x="98" y="749"/>
                      <a:pt x="97" y="750"/>
                      <a:pt x="96" y="752"/>
                    </a:cubicBezTo>
                    <a:cubicBezTo>
                      <a:pt x="96" y="739"/>
                      <a:pt x="101" y="726"/>
                      <a:pt x="105" y="717"/>
                    </a:cubicBezTo>
                    <a:lnTo>
                      <a:pt x="105" y="717"/>
                    </a:lnTo>
                    <a:lnTo>
                      <a:pt x="101" y="721"/>
                    </a:lnTo>
                    <a:cubicBezTo>
                      <a:pt x="105" y="674"/>
                      <a:pt x="92" y="682"/>
                      <a:pt x="101" y="643"/>
                    </a:cubicBezTo>
                    <a:lnTo>
                      <a:pt x="101" y="643"/>
                    </a:lnTo>
                    <a:lnTo>
                      <a:pt x="105" y="648"/>
                    </a:lnTo>
                    <a:cubicBezTo>
                      <a:pt x="114" y="591"/>
                      <a:pt x="105" y="526"/>
                      <a:pt x="109" y="469"/>
                    </a:cubicBezTo>
                    <a:lnTo>
                      <a:pt x="109" y="469"/>
                    </a:lnTo>
                    <a:lnTo>
                      <a:pt x="113" y="482"/>
                    </a:lnTo>
                    <a:lnTo>
                      <a:pt x="113" y="482"/>
                    </a:lnTo>
                    <a:cubicBezTo>
                      <a:pt x="112" y="471"/>
                      <a:pt x="117" y="449"/>
                      <a:pt x="114" y="435"/>
                    </a:cubicBezTo>
                    <a:lnTo>
                      <a:pt x="114" y="435"/>
                    </a:lnTo>
                    <a:cubicBezTo>
                      <a:pt x="114" y="435"/>
                      <a:pt x="109" y="443"/>
                      <a:pt x="109" y="448"/>
                    </a:cubicBezTo>
                    <a:cubicBezTo>
                      <a:pt x="105" y="448"/>
                      <a:pt x="96" y="439"/>
                      <a:pt x="96" y="426"/>
                    </a:cubicBezTo>
                    <a:lnTo>
                      <a:pt x="105" y="422"/>
                    </a:lnTo>
                    <a:lnTo>
                      <a:pt x="96" y="413"/>
                    </a:lnTo>
                    <a:cubicBezTo>
                      <a:pt x="96" y="408"/>
                      <a:pt x="98" y="407"/>
                      <a:pt x="99" y="407"/>
                    </a:cubicBezTo>
                    <a:cubicBezTo>
                      <a:pt x="101" y="407"/>
                      <a:pt x="104" y="409"/>
                      <a:pt x="106" y="409"/>
                    </a:cubicBezTo>
                    <a:cubicBezTo>
                      <a:pt x="108" y="409"/>
                      <a:pt x="109" y="407"/>
                      <a:pt x="109" y="400"/>
                    </a:cubicBezTo>
                    <a:cubicBezTo>
                      <a:pt x="83" y="387"/>
                      <a:pt x="101" y="313"/>
                      <a:pt x="79" y="296"/>
                    </a:cubicBezTo>
                    <a:cubicBezTo>
                      <a:pt x="81" y="294"/>
                      <a:pt x="83" y="293"/>
                      <a:pt x="84" y="293"/>
                    </a:cubicBezTo>
                    <a:cubicBezTo>
                      <a:pt x="92" y="293"/>
                      <a:pt x="88" y="321"/>
                      <a:pt x="95" y="321"/>
                    </a:cubicBezTo>
                    <a:cubicBezTo>
                      <a:pt x="96" y="321"/>
                      <a:pt x="98" y="320"/>
                      <a:pt x="101" y="317"/>
                    </a:cubicBezTo>
                    <a:cubicBezTo>
                      <a:pt x="96" y="313"/>
                      <a:pt x="92" y="309"/>
                      <a:pt x="92" y="296"/>
                    </a:cubicBezTo>
                    <a:lnTo>
                      <a:pt x="92" y="296"/>
                    </a:lnTo>
                    <a:lnTo>
                      <a:pt x="101" y="300"/>
                    </a:lnTo>
                    <a:cubicBezTo>
                      <a:pt x="96" y="239"/>
                      <a:pt x="83" y="217"/>
                      <a:pt x="88" y="161"/>
                    </a:cubicBezTo>
                    <a:lnTo>
                      <a:pt x="88" y="161"/>
                    </a:lnTo>
                    <a:lnTo>
                      <a:pt x="83" y="165"/>
                    </a:lnTo>
                    <a:cubicBezTo>
                      <a:pt x="79" y="144"/>
                      <a:pt x="79" y="135"/>
                      <a:pt x="88" y="126"/>
                    </a:cubicBezTo>
                    <a:cubicBezTo>
                      <a:pt x="87" y="125"/>
                      <a:pt x="87" y="125"/>
                      <a:pt x="86" y="125"/>
                    </a:cubicBezTo>
                    <a:cubicBezTo>
                      <a:pt x="84" y="125"/>
                      <a:pt x="83" y="129"/>
                      <a:pt x="82" y="129"/>
                    </a:cubicBezTo>
                    <a:cubicBezTo>
                      <a:pt x="81" y="129"/>
                      <a:pt x="80" y="128"/>
                      <a:pt x="79" y="126"/>
                    </a:cubicBezTo>
                    <a:cubicBezTo>
                      <a:pt x="101" y="91"/>
                      <a:pt x="57" y="61"/>
                      <a:pt x="75" y="39"/>
                    </a:cubicBezTo>
                    <a:cubicBezTo>
                      <a:pt x="57" y="39"/>
                      <a:pt x="43" y="11"/>
                      <a:pt x="29" y="11"/>
                    </a:cubicBezTo>
                    <a:cubicBezTo>
                      <a:pt x="25" y="11"/>
                      <a:pt x="22" y="13"/>
                      <a:pt x="18" y="18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4"/>
              <p:cNvSpPr/>
              <p:nvPr/>
            </p:nvSpPr>
            <p:spPr>
              <a:xfrm>
                <a:off x="4030975" y="3996825"/>
                <a:ext cx="1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6" h="4" extrusionOk="0">
                    <a:moveTo>
                      <a:pt x="3" y="1"/>
                    </a:moveTo>
                    <a:cubicBezTo>
                      <a:pt x="2" y="1"/>
                      <a:pt x="1" y="2"/>
                      <a:pt x="1" y="4"/>
                    </a:cubicBezTo>
                    <a:lnTo>
                      <a:pt x="5" y="4"/>
                    </a:lnTo>
                    <a:cubicBezTo>
                      <a:pt x="5" y="2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4"/>
              <p:cNvSpPr/>
              <p:nvPr/>
            </p:nvSpPr>
            <p:spPr>
              <a:xfrm>
                <a:off x="4030975" y="3974750"/>
                <a:ext cx="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" y="1"/>
                      <a:pt x="5" y="1"/>
                      <a:pt x="5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4"/>
              <p:cNvSpPr/>
              <p:nvPr/>
            </p:nvSpPr>
            <p:spPr>
              <a:xfrm>
                <a:off x="4031750" y="4019825"/>
                <a:ext cx="250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0" y="1"/>
                    </a:moveTo>
                    <a:cubicBezTo>
                      <a:pt x="5" y="1"/>
                      <a:pt x="5" y="5"/>
                      <a:pt x="9" y="9"/>
                    </a:cubicBezTo>
                    <a:cubicBezTo>
                      <a:pt x="5" y="1"/>
                      <a:pt x="5" y="1"/>
                      <a:pt x="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4"/>
              <p:cNvSpPr/>
              <p:nvPr/>
            </p:nvSpPr>
            <p:spPr>
              <a:xfrm>
                <a:off x="4029675" y="4033625"/>
                <a:ext cx="2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8" extrusionOk="0">
                    <a:moveTo>
                      <a:pt x="5" y="1"/>
                    </a:moveTo>
                    <a:lnTo>
                      <a:pt x="1" y="16"/>
                    </a:lnTo>
                    <a:lnTo>
                      <a:pt x="1" y="16"/>
                    </a:lnTo>
                    <a:cubicBezTo>
                      <a:pt x="3" y="14"/>
                      <a:pt x="6" y="14"/>
                      <a:pt x="9" y="14"/>
                    </a:cubicBezTo>
                    <a:cubicBezTo>
                      <a:pt x="5" y="14"/>
                      <a:pt x="5" y="9"/>
                      <a:pt x="5" y="1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7"/>
                      <a:pt x="1" y="18"/>
                    </a:cubicBezTo>
                    <a:lnTo>
                      <a:pt x="1" y="16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4"/>
              <p:cNvSpPr/>
              <p:nvPr/>
            </p:nvSpPr>
            <p:spPr>
              <a:xfrm>
                <a:off x="4031200" y="4037575"/>
                <a:ext cx="25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2" extrusionOk="0">
                    <a:moveTo>
                      <a:pt x="5" y="1"/>
                    </a:moveTo>
                    <a:cubicBezTo>
                      <a:pt x="2" y="1"/>
                      <a:pt x="1" y="6"/>
                      <a:pt x="1" y="12"/>
                    </a:cubicBezTo>
                    <a:lnTo>
                      <a:pt x="9" y="12"/>
                    </a:lnTo>
                    <a:cubicBezTo>
                      <a:pt x="9" y="12"/>
                      <a:pt x="9" y="8"/>
                      <a:pt x="9" y="8"/>
                    </a:cubicBezTo>
                    <a:cubicBezTo>
                      <a:pt x="8" y="3"/>
                      <a:pt x="6" y="1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4"/>
              <p:cNvSpPr/>
              <p:nvPr/>
            </p:nvSpPr>
            <p:spPr>
              <a:xfrm>
                <a:off x="4030450" y="4034375"/>
                <a:ext cx="3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8" extrusionOk="0">
                    <a:moveTo>
                      <a:pt x="5" y="1"/>
                    </a:moveTo>
                    <a:cubicBezTo>
                      <a:pt x="1" y="12"/>
                      <a:pt x="0" y="24"/>
                      <a:pt x="6" y="24"/>
                    </a:cubicBezTo>
                    <a:cubicBezTo>
                      <a:pt x="7" y="24"/>
                      <a:pt x="8" y="23"/>
                      <a:pt x="9" y="23"/>
                    </a:cubicBezTo>
                    <a:lnTo>
                      <a:pt x="9" y="27"/>
                    </a:lnTo>
                    <a:cubicBezTo>
                      <a:pt x="13" y="14"/>
                      <a:pt x="13" y="5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4"/>
              <p:cNvSpPr/>
              <p:nvPr/>
            </p:nvSpPr>
            <p:spPr>
              <a:xfrm>
                <a:off x="4030550" y="4035050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0"/>
                    </a:moveTo>
                    <a:cubicBezTo>
                      <a:pt x="5" y="9"/>
                      <a:pt x="1" y="13"/>
                      <a:pt x="5" y="13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4029575" y="4031075"/>
                <a:ext cx="4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1" extrusionOk="0">
                    <a:moveTo>
                      <a:pt x="13" y="0"/>
                    </a:moveTo>
                    <a:cubicBezTo>
                      <a:pt x="9" y="0"/>
                      <a:pt x="1" y="20"/>
                      <a:pt x="7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5" y="16"/>
                      <a:pt x="18" y="16"/>
                      <a:pt x="13" y="11"/>
                    </a:cubicBezTo>
                    <a:cubicBezTo>
                      <a:pt x="15" y="3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4030975" y="4034375"/>
                <a:ext cx="350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0" extrusionOk="0">
                    <a:moveTo>
                      <a:pt x="10" y="1"/>
                    </a:moveTo>
                    <a:lnTo>
                      <a:pt x="1" y="5"/>
                    </a:lnTo>
                    <a:lnTo>
                      <a:pt x="14" y="1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4030975" y="4032325"/>
                <a:ext cx="1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6" h="23" extrusionOk="0">
                    <a:moveTo>
                      <a:pt x="1" y="0"/>
                    </a:moveTo>
                    <a:cubicBezTo>
                      <a:pt x="1" y="0"/>
                      <a:pt x="1" y="9"/>
                      <a:pt x="1" y="22"/>
                    </a:cubicBezTo>
                    <a:cubicBezTo>
                      <a:pt x="1" y="18"/>
                      <a:pt x="5" y="18"/>
                      <a:pt x="5" y="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4030975" y="4032875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extrusionOk="0">
                    <a:moveTo>
                      <a:pt x="1" y="0"/>
                    </a:moveTo>
                    <a:cubicBezTo>
                      <a:pt x="1" y="9"/>
                      <a:pt x="1" y="13"/>
                      <a:pt x="1" y="17"/>
                    </a:cubicBezTo>
                    <a:cubicBezTo>
                      <a:pt x="1" y="13"/>
                      <a:pt x="1" y="4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4031300" y="4033525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extrusionOk="0">
                    <a:moveTo>
                      <a:pt x="1" y="13"/>
                    </a:moveTo>
                    <a:lnTo>
                      <a:pt x="1" y="0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4030875" y="4026575"/>
                <a:ext cx="12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5" h="24" extrusionOk="0">
                    <a:moveTo>
                      <a:pt x="1" y="0"/>
                    </a:moveTo>
                    <a:lnTo>
                      <a:pt x="1" y="22"/>
                    </a:ln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5" y="17"/>
                      <a:pt x="5" y="13"/>
                    </a:cubicBezTo>
                    <a:cubicBezTo>
                      <a:pt x="5" y="4"/>
                      <a:pt x="5" y="0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4031425" y="4028400"/>
                <a:ext cx="350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0" extrusionOk="0">
                    <a:moveTo>
                      <a:pt x="0" y="1"/>
                    </a:moveTo>
                    <a:cubicBezTo>
                      <a:pt x="0" y="5"/>
                      <a:pt x="5" y="5"/>
                      <a:pt x="9" y="10"/>
                    </a:cubicBez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4031650" y="4026725"/>
                <a:ext cx="2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9" h="26" extrusionOk="0">
                    <a:moveTo>
                      <a:pt x="8" y="1"/>
                    </a:moveTo>
                    <a:cubicBezTo>
                      <a:pt x="6" y="1"/>
                      <a:pt x="3" y="16"/>
                      <a:pt x="0" y="16"/>
                    </a:cubicBezTo>
                    <a:cubicBezTo>
                      <a:pt x="1" y="23"/>
                      <a:pt x="2" y="25"/>
                      <a:pt x="3" y="25"/>
                    </a:cubicBezTo>
                    <a:cubicBezTo>
                      <a:pt x="5" y="25"/>
                      <a:pt x="6" y="14"/>
                      <a:pt x="9" y="11"/>
                    </a:cubicBezTo>
                    <a:cubicBezTo>
                      <a:pt x="9" y="4"/>
                      <a:pt x="8" y="1"/>
                      <a:pt x="8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4030450" y="4019275"/>
                <a:ext cx="5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6" extrusionOk="0">
                    <a:moveTo>
                      <a:pt x="22" y="1"/>
                    </a:moveTo>
                    <a:lnTo>
                      <a:pt x="0" y="5"/>
                    </a:lnTo>
                    <a:lnTo>
                      <a:pt x="22" y="5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4031650" y="4012250"/>
                <a:ext cx="6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2" extrusionOk="0">
                    <a:moveTo>
                      <a:pt x="10" y="1"/>
                    </a:moveTo>
                    <a:cubicBezTo>
                      <a:pt x="6" y="1"/>
                      <a:pt x="6" y="9"/>
                      <a:pt x="0" y="21"/>
                    </a:cubicBezTo>
                    <a:cubicBezTo>
                      <a:pt x="1" y="20"/>
                      <a:pt x="1" y="19"/>
                      <a:pt x="2" y="19"/>
                    </a:cubicBezTo>
                    <a:cubicBezTo>
                      <a:pt x="5" y="19"/>
                      <a:pt x="8" y="32"/>
                      <a:pt x="11" y="32"/>
                    </a:cubicBezTo>
                    <a:cubicBezTo>
                      <a:pt x="12" y="32"/>
                      <a:pt x="12" y="31"/>
                      <a:pt x="13" y="30"/>
                    </a:cubicBezTo>
                    <a:cubicBezTo>
                      <a:pt x="4" y="8"/>
                      <a:pt x="26" y="26"/>
                      <a:pt x="17" y="4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4026975" y="3933900"/>
                <a:ext cx="2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9" h="19" extrusionOk="0">
                    <a:moveTo>
                      <a:pt x="0" y="1"/>
                    </a:moveTo>
                    <a:lnTo>
                      <a:pt x="5" y="18"/>
                    </a:lnTo>
                    <a:lnTo>
                      <a:pt x="9" y="1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>
                <a:off x="4027175" y="3933250"/>
                <a:ext cx="35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0" y="1"/>
                    </a:moveTo>
                    <a:lnTo>
                      <a:pt x="1" y="9"/>
                    </a:lnTo>
                    <a:lnTo>
                      <a:pt x="14" y="14"/>
                    </a:lnTo>
                    <a:cubicBezTo>
                      <a:pt x="10" y="9"/>
                      <a:pt x="10" y="5"/>
                      <a:pt x="1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>
                <a:off x="4031650" y="3987675"/>
                <a:ext cx="2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 extrusionOk="0">
                    <a:moveTo>
                      <a:pt x="0" y="1"/>
                    </a:moveTo>
                    <a:cubicBezTo>
                      <a:pt x="0" y="9"/>
                      <a:pt x="0" y="9"/>
                      <a:pt x="4" y="14"/>
                    </a:cubicBezTo>
                    <a:lnTo>
                      <a:pt x="9" y="1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4031100" y="3982475"/>
                <a:ext cx="350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9" extrusionOk="0">
                    <a:moveTo>
                      <a:pt x="0" y="0"/>
                    </a:moveTo>
                    <a:lnTo>
                      <a:pt x="13" y="9"/>
                    </a:lnTo>
                    <a:lnTo>
                      <a:pt x="1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4031300" y="3978000"/>
                <a:ext cx="3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23" extrusionOk="0">
                    <a:moveTo>
                      <a:pt x="14" y="1"/>
                    </a:moveTo>
                    <a:cubicBezTo>
                      <a:pt x="1" y="1"/>
                      <a:pt x="14" y="10"/>
                      <a:pt x="14" y="23"/>
                    </a:cubicBezTo>
                    <a:cubicBezTo>
                      <a:pt x="14" y="18"/>
                      <a:pt x="14" y="10"/>
                      <a:pt x="1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3890850" y="3925000"/>
                <a:ext cx="271375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10855" h="4051" extrusionOk="0">
                    <a:moveTo>
                      <a:pt x="10264" y="1"/>
                    </a:moveTo>
                    <a:lnTo>
                      <a:pt x="5619" y="2781"/>
                    </a:lnTo>
                    <a:cubicBezTo>
                      <a:pt x="5619" y="2781"/>
                      <a:pt x="824" y="231"/>
                      <a:pt x="719" y="231"/>
                    </a:cubicBezTo>
                    <a:cubicBezTo>
                      <a:pt x="718" y="231"/>
                      <a:pt x="718" y="231"/>
                      <a:pt x="718" y="231"/>
                    </a:cubicBezTo>
                    <a:cubicBezTo>
                      <a:pt x="657" y="253"/>
                      <a:pt x="1" y="583"/>
                      <a:pt x="1" y="583"/>
                    </a:cubicBezTo>
                    <a:lnTo>
                      <a:pt x="5680" y="4050"/>
                    </a:lnTo>
                    <a:lnTo>
                      <a:pt x="10855" y="313"/>
                    </a:lnTo>
                    <a:lnTo>
                      <a:pt x="102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3886625" y="3929675"/>
                <a:ext cx="289950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9942" extrusionOk="0">
                    <a:moveTo>
                      <a:pt x="11363" y="0"/>
                    </a:moveTo>
                    <a:cubicBezTo>
                      <a:pt x="11363" y="0"/>
                      <a:pt x="11363" y="0"/>
                      <a:pt x="11363" y="0"/>
                    </a:cubicBezTo>
                    <a:lnTo>
                      <a:pt x="11045" y="0"/>
                    </a:lnTo>
                    <a:lnTo>
                      <a:pt x="5810" y="3137"/>
                    </a:lnTo>
                    <a:lnTo>
                      <a:pt x="213" y="252"/>
                    </a:lnTo>
                    <a:lnTo>
                      <a:pt x="209" y="252"/>
                    </a:lnTo>
                    <a:lnTo>
                      <a:pt x="0" y="352"/>
                    </a:lnTo>
                    <a:lnTo>
                      <a:pt x="422" y="7183"/>
                    </a:lnTo>
                    <a:cubicBezTo>
                      <a:pt x="422" y="7183"/>
                      <a:pt x="5536" y="9942"/>
                      <a:pt x="5831" y="9942"/>
                    </a:cubicBezTo>
                    <a:cubicBezTo>
                      <a:pt x="6127" y="9942"/>
                      <a:pt x="11597" y="7369"/>
                      <a:pt x="11597" y="7369"/>
                    </a:cubicBezTo>
                    <a:cubicBezTo>
                      <a:pt x="11597" y="7369"/>
                      <a:pt x="11450" y="0"/>
                      <a:pt x="113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4038725" y="4032725"/>
                <a:ext cx="125025" cy="16245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498" extrusionOk="0">
                    <a:moveTo>
                      <a:pt x="2092" y="0"/>
                    </a:moveTo>
                    <a:cubicBezTo>
                      <a:pt x="2064" y="0"/>
                      <a:pt x="2033" y="3"/>
                      <a:pt x="1998" y="10"/>
                    </a:cubicBezTo>
                    <a:cubicBezTo>
                      <a:pt x="1720" y="67"/>
                      <a:pt x="1820" y="384"/>
                      <a:pt x="1820" y="384"/>
                    </a:cubicBezTo>
                    <a:cubicBezTo>
                      <a:pt x="1716" y="226"/>
                      <a:pt x="1595" y="146"/>
                      <a:pt x="1470" y="146"/>
                    </a:cubicBezTo>
                    <a:cubicBezTo>
                      <a:pt x="1424" y="146"/>
                      <a:pt x="1376" y="157"/>
                      <a:pt x="1329" y="180"/>
                    </a:cubicBezTo>
                    <a:cubicBezTo>
                      <a:pt x="1155" y="267"/>
                      <a:pt x="1194" y="506"/>
                      <a:pt x="1194" y="506"/>
                    </a:cubicBezTo>
                    <a:cubicBezTo>
                      <a:pt x="1147" y="412"/>
                      <a:pt x="1035" y="307"/>
                      <a:pt x="894" y="307"/>
                    </a:cubicBezTo>
                    <a:cubicBezTo>
                      <a:pt x="853" y="307"/>
                      <a:pt x="809" y="316"/>
                      <a:pt x="764" y="336"/>
                    </a:cubicBezTo>
                    <a:cubicBezTo>
                      <a:pt x="564" y="432"/>
                      <a:pt x="577" y="645"/>
                      <a:pt x="577" y="645"/>
                    </a:cubicBezTo>
                    <a:cubicBezTo>
                      <a:pt x="577" y="645"/>
                      <a:pt x="543" y="549"/>
                      <a:pt x="412" y="497"/>
                    </a:cubicBezTo>
                    <a:cubicBezTo>
                      <a:pt x="390" y="488"/>
                      <a:pt x="362" y="483"/>
                      <a:pt x="332" y="483"/>
                    </a:cubicBezTo>
                    <a:cubicBezTo>
                      <a:pt x="193" y="483"/>
                      <a:pt x="0" y="584"/>
                      <a:pt x="4" y="801"/>
                    </a:cubicBezTo>
                    <a:cubicBezTo>
                      <a:pt x="8" y="1062"/>
                      <a:pt x="251" y="1918"/>
                      <a:pt x="603" y="2896"/>
                    </a:cubicBezTo>
                    <a:cubicBezTo>
                      <a:pt x="960" y="3869"/>
                      <a:pt x="2085" y="6498"/>
                      <a:pt x="2085" y="6498"/>
                    </a:cubicBezTo>
                    <a:lnTo>
                      <a:pt x="5001" y="5446"/>
                    </a:lnTo>
                    <a:cubicBezTo>
                      <a:pt x="5001" y="5446"/>
                      <a:pt x="4092" y="3782"/>
                      <a:pt x="3658" y="2917"/>
                    </a:cubicBezTo>
                    <a:cubicBezTo>
                      <a:pt x="3223" y="2053"/>
                      <a:pt x="2719" y="714"/>
                      <a:pt x="2524" y="423"/>
                    </a:cubicBezTo>
                    <a:cubicBezTo>
                      <a:pt x="2353" y="168"/>
                      <a:pt x="2291" y="0"/>
                      <a:pt x="2092" y="0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3909650" y="4032400"/>
                <a:ext cx="10985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6476" extrusionOk="0">
                    <a:moveTo>
                      <a:pt x="2314" y="0"/>
                    </a:moveTo>
                    <a:cubicBezTo>
                      <a:pt x="2221" y="0"/>
                      <a:pt x="2122" y="29"/>
                      <a:pt x="2043" y="106"/>
                    </a:cubicBezTo>
                    <a:cubicBezTo>
                      <a:pt x="1869" y="280"/>
                      <a:pt x="1573" y="1601"/>
                      <a:pt x="1391" y="2252"/>
                    </a:cubicBezTo>
                    <a:cubicBezTo>
                      <a:pt x="1213" y="2900"/>
                      <a:pt x="344" y="4755"/>
                      <a:pt x="344" y="4755"/>
                    </a:cubicBezTo>
                    <a:lnTo>
                      <a:pt x="1" y="5529"/>
                    </a:lnTo>
                    <a:lnTo>
                      <a:pt x="2838" y="6476"/>
                    </a:lnTo>
                    <a:cubicBezTo>
                      <a:pt x="2838" y="6476"/>
                      <a:pt x="3268" y="5416"/>
                      <a:pt x="3477" y="4890"/>
                    </a:cubicBezTo>
                    <a:cubicBezTo>
                      <a:pt x="3681" y="4368"/>
                      <a:pt x="4089" y="2969"/>
                      <a:pt x="4176" y="2418"/>
                    </a:cubicBezTo>
                    <a:cubicBezTo>
                      <a:pt x="4237" y="2048"/>
                      <a:pt x="4393" y="1305"/>
                      <a:pt x="4372" y="858"/>
                    </a:cubicBezTo>
                    <a:cubicBezTo>
                      <a:pt x="4363" y="636"/>
                      <a:pt x="4263" y="519"/>
                      <a:pt x="4180" y="488"/>
                    </a:cubicBezTo>
                    <a:cubicBezTo>
                      <a:pt x="4139" y="472"/>
                      <a:pt x="4101" y="465"/>
                      <a:pt x="4066" y="465"/>
                    </a:cubicBezTo>
                    <a:cubicBezTo>
                      <a:pt x="3890" y="465"/>
                      <a:pt x="3811" y="645"/>
                      <a:pt x="3811" y="645"/>
                    </a:cubicBezTo>
                    <a:cubicBezTo>
                      <a:pt x="3811" y="645"/>
                      <a:pt x="3837" y="328"/>
                      <a:pt x="3585" y="302"/>
                    </a:cubicBezTo>
                    <a:cubicBezTo>
                      <a:pt x="3568" y="300"/>
                      <a:pt x="3552" y="299"/>
                      <a:pt x="3537" y="299"/>
                    </a:cubicBezTo>
                    <a:cubicBezTo>
                      <a:pt x="3321" y="299"/>
                      <a:pt x="3238" y="484"/>
                      <a:pt x="3238" y="484"/>
                    </a:cubicBezTo>
                    <a:cubicBezTo>
                      <a:pt x="3238" y="484"/>
                      <a:pt x="3225" y="202"/>
                      <a:pt x="2994" y="154"/>
                    </a:cubicBezTo>
                    <a:cubicBezTo>
                      <a:pt x="2969" y="148"/>
                      <a:pt x="2945" y="145"/>
                      <a:pt x="2923" y="145"/>
                    </a:cubicBezTo>
                    <a:cubicBezTo>
                      <a:pt x="2743" y="145"/>
                      <a:pt x="2647" y="310"/>
                      <a:pt x="2647" y="310"/>
                    </a:cubicBezTo>
                    <a:cubicBezTo>
                      <a:pt x="2647" y="310"/>
                      <a:pt x="2677" y="176"/>
                      <a:pt x="2582" y="89"/>
                    </a:cubicBezTo>
                    <a:cubicBezTo>
                      <a:pt x="2529" y="41"/>
                      <a:pt x="2426" y="0"/>
                      <a:pt x="2314" y="0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4066625" y="3901200"/>
                <a:ext cx="2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9" h="16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9" y="5"/>
                      <a:pt x="0" y="1"/>
                      <a:pt x="0" y="14"/>
                    </a:cubicBezTo>
                    <a:cubicBezTo>
                      <a:pt x="0" y="14"/>
                      <a:pt x="2" y="16"/>
                      <a:pt x="4" y="16"/>
                    </a:cubicBezTo>
                    <a:cubicBezTo>
                      <a:pt x="6" y="16"/>
                      <a:pt x="9" y="13"/>
                      <a:pt x="9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4066300" y="3906650"/>
                <a:ext cx="1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5" h="35" extrusionOk="0">
                    <a:moveTo>
                      <a:pt x="4" y="0"/>
                    </a:moveTo>
                    <a:lnTo>
                      <a:pt x="0" y="5"/>
                    </a:lnTo>
                    <a:lnTo>
                      <a:pt x="0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4066175" y="3908500"/>
                <a:ext cx="3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31" extrusionOk="0">
                    <a:moveTo>
                      <a:pt x="14" y="0"/>
                    </a:moveTo>
                    <a:lnTo>
                      <a:pt x="5" y="17"/>
                    </a:lnTo>
                    <a:lnTo>
                      <a:pt x="9" y="22"/>
                    </a:lnTo>
                    <a:cubicBezTo>
                      <a:pt x="14" y="57"/>
                      <a:pt x="1" y="113"/>
                      <a:pt x="14" y="130"/>
                    </a:cubicBezTo>
                    <a:cubicBezTo>
                      <a:pt x="9" y="100"/>
                      <a:pt x="14" y="44"/>
                      <a:pt x="14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4067350" y="3913700"/>
                <a:ext cx="1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6" h="28" extrusionOk="0">
                    <a:moveTo>
                      <a:pt x="2" y="1"/>
                    </a:moveTo>
                    <a:cubicBezTo>
                      <a:pt x="2" y="15"/>
                      <a:pt x="1" y="22"/>
                      <a:pt x="1" y="26"/>
                    </a:cubicBezTo>
                    <a:lnTo>
                      <a:pt x="1" y="26"/>
                    </a:lnTo>
                    <a:cubicBezTo>
                      <a:pt x="1" y="24"/>
                      <a:pt x="2" y="22"/>
                      <a:pt x="4" y="22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2" y="14"/>
                      <a:pt x="2" y="9"/>
                      <a:pt x="2" y="5"/>
                    </a:cubicBezTo>
                    <a:cubicBezTo>
                      <a:pt x="2" y="5"/>
                      <a:pt x="2" y="1"/>
                      <a:pt x="2" y="1"/>
                    </a:cubicBezTo>
                    <a:close/>
                    <a:moveTo>
                      <a:pt x="1" y="26"/>
                    </a:moveTo>
                    <a:cubicBezTo>
                      <a:pt x="0" y="27"/>
                      <a:pt x="0" y="28"/>
                      <a:pt x="0" y="28"/>
                    </a:cubicBezTo>
                    <a:cubicBezTo>
                      <a:pt x="1" y="28"/>
                      <a:pt x="1" y="27"/>
                      <a:pt x="1" y="26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4067375" y="3913625"/>
                <a:ext cx="1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6" h="11" extrusionOk="0">
                    <a:moveTo>
                      <a:pt x="2" y="1"/>
                    </a:moveTo>
                    <a:cubicBezTo>
                      <a:pt x="1" y="1"/>
                      <a:pt x="1" y="3"/>
                      <a:pt x="1" y="8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6" y="1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4067375" y="3915550"/>
                <a:ext cx="35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41" extrusionOk="0">
                    <a:moveTo>
                      <a:pt x="5" y="1"/>
                    </a:moveTo>
                    <a:lnTo>
                      <a:pt x="1" y="27"/>
                    </a:lnTo>
                    <a:cubicBezTo>
                      <a:pt x="5" y="35"/>
                      <a:pt x="7" y="40"/>
                      <a:pt x="8" y="40"/>
                    </a:cubicBezTo>
                    <a:cubicBezTo>
                      <a:pt x="10" y="40"/>
                      <a:pt x="11" y="34"/>
                      <a:pt x="14" y="18"/>
                    </a:cubicBezTo>
                    <a:lnTo>
                      <a:pt x="14" y="18"/>
                    </a:lnTo>
                    <a:cubicBezTo>
                      <a:pt x="13" y="20"/>
                      <a:pt x="12" y="22"/>
                      <a:pt x="11" y="22"/>
                    </a:cubicBezTo>
                    <a:cubicBezTo>
                      <a:pt x="9" y="22"/>
                      <a:pt x="8" y="4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4067150" y="3916525"/>
                <a:ext cx="15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6" h="14" extrusionOk="0">
                    <a:moveTo>
                      <a:pt x="1" y="1"/>
                    </a:moveTo>
                    <a:lnTo>
                      <a:pt x="1" y="14"/>
                    </a:lnTo>
                    <a:cubicBezTo>
                      <a:pt x="5" y="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4067075" y="3915775"/>
                <a:ext cx="2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" h="31" extrusionOk="0">
                    <a:moveTo>
                      <a:pt x="8" y="0"/>
                    </a:moveTo>
                    <a:lnTo>
                      <a:pt x="5" y="21"/>
                    </a:lnTo>
                    <a:lnTo>
                      <a:pt x="5" y="21"/>
                    </a:lnTo>
                    <a:cubicBezTo>
                      <a:pt x="6" y="20"/>
                      <a:pt x="7" y="19"/>
                      <a:pt x="8" y="18"/>
                    </a:cubicBezTo>
                    <a:cubicBezTo>
                      <a:pt x="4" y="18"/>
                      <a:pt x="8" y="13"/>
                      <a:pt x="8" y="0"/>
                    </a:cubicBezTo>
                    <a:close/>
                    <a:moveTo>
                      <a:pt x="5" y="21"/>
                    </a:moveTo>
                    <a:cubicBezTo>
                      <a:pt x="1" y="26"/>
                      <a:pt x="4" y="27"/>
                      <a:pt x="4" y="31"/>
                    </a:cubicBez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4066950" y="3914250"/>
                <a:ext cx="35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44" extrusionOk="0">
                    <a:moveTo>
                      <a:pt x="6" y="0"/>
                    </a:moveTo>
                    <a:cubicBezTo>
                      <a:pt x="3" y="0"/>
                      <a:pt x="0" y="11"/>
                      <a:pt x="0" y="35"/>
                    </a:cubicBezTo>
                    <a:cubicBezTo>
                      <a:pt x="2" y="26"/>
                      <a:pt x="3" y="22"/>
                      <a:pt x="5" y="22"/>
                    </a:cubicBezTo>
                    <a:cubicBezTo>
                      <a:pt x="8" y="22"/>
                      <a:pt x="10" y="33"/>
                      <a:pt x="13" y="44"/>
                    </a:cubicBezTo>
                    <a:cubicBezTo>
                      <a:pt x="13" y="16"/>
                      <a:pt x="9" y="0"/>
                      <a:pt x="6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>
                <a:off x="4066075" y="3911000"/>
                <a:ext cx="2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9" h="40" extrusionOk="0">
                    <a:moveTo>
                      <a:pt x="5" y="0"/>
                    </a:moveTo>
                    <a:cubicBezTo>
                      <a:pt x="4" y="1"/>
                      <a:pt x="4" y="3"/>
                      <a:pt x="4" y="4"/>
                    </a:cubicBezTo>
                    <a:lnTo>
                      <a:pt x="4" y="4"/>
                    </a:lnTo>
                    <a:lnTo>
                      <a:pt x="5" y="0"/>
                    </a:lnTo>
                    <a:close/>
                    <a:moveTo>
                      <a:pt x="4" y="4"/>
                    </a:moveTo>
                    <a:lnTo>
                      <a:pt x="0" y="17"/>
                    </a:lnTo>
                    <a:lnTo>
                      <a:pt x="5" y="39"/>
                    </a:lnTo>
                    <a:cubicBezTo>
                      <a:pt x="9" y="39"/>
                      <a:pt x="2" y="16"/>
                      <a:pt x="4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>
                <a:off x="4067375" y="3919675"/>
                <a:ext cx="3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5" y="1"/>
                    </a:moveTo>
                    <a:lnTo>
                      <a:pt x="1" y="22"/>
                    </a:lnTo>
                    <a:cubicBezTo>
                      <a:pt x="4" y="22"/>
                      <a:pt x="8" y="32"/>
                      <a:pt x="12" y="32"/>
                    </a:cubicBezTo>
                    <a:cubicBezTo>
                      <a:pt x="12" y="32"/>
                      <a:pt x="13" y="32"/>
                      <a:pt x="14" y="31"/>
                    </a:cubicBezTo>
                    <a:cubicBezTo>
                      <a:pt x="9" y="31"/>
                      <a:pt x="9" y="9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>
                <a:off x="4067275" y="3920175"/>
                <a:ext cx="1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5" h="33" extrusionOk="0">
                    <a:moveTo>
                      <a:pt x="2" y="1"/>
                    </a:moveTo>
                    <a:cubicBezTo>
                      <a:pt x="0" y="1"/>
                      <a:pt x="0" y="9"/>
                      <a:pt x="0" y="33"/>
                    </a:cubicBezTo>
                    <a:lnTo>
                      <a:pt x="5" y="2"/>
                    </a:lnTo>
                    <a:cubicBezTo>
                      <a:pt x="4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4"/>
              <p:cNvSpPr/>
              <p:nvPr/>
            </p:nvSpPr>
            <p:spPr>
              <a:xfrm>
                <a:off x="4066725" y="3915775"/>
                <a:ext cx="2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62" extrusionOk="0">
                    <a:moveTo>
                      <a:pt x="9" y="0"/>
                    </a:moveTo>
                    <a:lnTo>
                      <a:pt x="0" y="48"/>
                    </a:lnTo>
                    <a:lnTo>
                      <a:pt x="0" y="6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4"/>
              <p:cNvSpPr/>
              <p:nvPr/>
            </p:nvSpPr>
            <p:spPr>
              <a:xfrm>
                <a:off x="4067700" y="3922925"/>
                <a:ext cx="3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14" y="1"/>
                    </a:moveTo>
                    <a:lnTo>
                      <a:pt x="5" y="18"/>
                    </a:lnTo>
                    <a:lnTo>
                      <a:pt x="1" y="3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>
                <a:off x="4067800" y="3925125"/>
                <a:ext cx="350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66" extrusionOk="0">
                    <a:moveTo>
                      <a:pt x="4" y="1"/>
                    </a:moveTo>
                    <a:cubicBezTo>
                      <a:pt x="3" y="1"/>
                      <a:pt x="2" y="2"/>
                      <a:pt x="1" y="4"/>
                    </a:cubicBezTo>
                    <a:cubicBezTo>
                      <a:pt x="5" y="30"/>
                      <a:pt x="5" y="48"/>
                      <a:pt x="5" y="65"/>
                    </a:cubicBezTo>
                    <a:cubicBezTo>
                      <a:pt x="10" y="48"/>
                      <a:pt x="14" y="30"/>
                      <a:pt x="14" y="9"/>
                    </a:cubicBezTo>
                    <a:lnTo>
                      <a:pt x="14" y="9"/>
                    </a:lnTo>
                    <a:cubicBezTo>
                      <a:pt x="14" y="11"/>
                      <a:pt x="14" y="12"/>
                      <a:pt x="13" y="12"/>
                    </a:cubicBezTo>
                    <a:cubicBezTo>
                      <a:pt x="11" y="12"/>
                      <a:pt x="7" y="1"/>
                      <a:pt x="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4"/>
              <p:cNvSpPr/>
              <p:nvPr/>
            </p:nvSpPr>
            <p:spPr>
              <a:xfrm>
                <a:off x="4067375" y="3922275"/>
                <a:ext cx="2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23" extrusionOk="0">
                    <a:moveTo>
                      <a:pt x="1" y="1"/>
                    </a:moveTo>
                    <a:lnTo>
                      <a:pt x="1" y="10"/>
                    </a:lnTo>
                    <a:lnTo>
                      <a:pt x="9" y="23"/>
                    </a:lnTo>
                    <a:cubicBezTo>
                      <a:pt x="9" y="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4"/>
              <p:cNvSpPr/>
              <p:nvPr/>
            </p:nvSpPr>
            <p:spPr>
              <a:xfrm>
                <a:off x="4067375" y="3922500"/>
                <a:ext cx="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4"/>
                      <a:pt x="1" y="22"/>
                      <a:pt x="1" y="27"/>
                    </a:cubicBezTo>
                    <a:cubicBezTo>
                      <a:pt x="1" y="22"/>
                      <a:pt x="1" y="18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4"/>
              <p:cNvSpPr/>
              <p:nvPr/>
            </p:nvSpPr>
            <p:spPr>
              <a:xfrm>
                <a:off x="4066500" y="3918925"/>
                <a:ext cx="5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3" h="37" extrusionOk="0">
                    <a:moveTo>
                      <a:pt x="22" y="0"/>
                    </a:moveTo>
                    <a:cubicBezTo>
                      <a:pt x="18" y="15"/>
                      <a:pt x="15" y="18"/>
                      <a:pt x="12" y="18"/>
                    </a:cubicBezTo>
                    <a:cubicBezTo>
                      <a:pt x="10" y="18"/>
                      <a:pt x="9" y="17"/>
                      <a:pt x="8" y="17"/>
                    </a:cubicBezTo>
                    <a:cubicBezTo>
                      <a:pt x="6" y="17"/>
                      <a:pt x="3" y="18"/>
                      <a:pt x="1" y="22"/>
                    </a:cubicBezTo>
                    <a:cubicBezTo>
                      <a:pt x="5" y="33"/>
                      <a:pt x="8" y="37"/>
                      <a:pt x="11" y="37"/>
                    </a:cubicBezTo>
                    <a:cubicBezTo>
                      <a:pt x="16" y="37"/>
                      <a:pt x="19" y="15"/>
                      <a:pt x="22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4"/>
              <p:cNvSpPr/>
              <p:nvPr/>
            </p:nvSpPr>
            <p:spPr>
              <a:xfrm>
                <a:off x="4066950" y="3920875"/>
                <a:ext cx="2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9" h="36" extrusionOk="0">
                    <a:moveTo>
                      <a:pt x="9" y="0"/>
                    </a:moveTo>
                    <a:lnTo>
                      <a:pt x="8" y="5"/>
                    </a:lnTo>
                    <a:lnTo>
                      <a:pt x="8" y="5"/>
                    </a:lnTo>
                    <a:cubicBezTo>
                      <a:pt x="9" y="4"/>
                      <a:pt x="9" y="2"/>
                      <a:pt x="9" y="0"/>
                    </a:cubicBezTo>
                    <a:close/>
                    <a:moveTo>
                      <a:pt x="0" y="5"/>
                    </a:moveTo>
                    <a:lnTo>
                      <a:pt x="4" y="35"/>
                    </a:lnTo>
                    <a:lnTo>
                      <a:pt x="8" y="5"/>
                    </a:lnTo>
                    <a:lnTo>
                      <a:pt x="8" y="5"/>
                    </a:ln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4"/>
              <p:cNvSpPr/>
              <p:nvPr/>
            </p:nvSpPr>
            <p:spPr>
              <a:xfrm>
                <a:off x="4067050" y="3921750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extrusionOk="0">
                    <a:moveTo>
                      <a:pt x="0" y="18"/>
                    </a:move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4067375" y="3925700"/>
                <a:ext cx="1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5" h="60" extrusionOk="0">
                    <a:moveTo>
                      <a:pt x="3" y="1"/>
                    </a:moveTo>
                    <a:cubicBezTo>
                      <a:pt x="2" y="1"/>
                      <a:pt x="1" y="3"/>
                      <a:pt x="1" y="3"/>
                    </a:cubicBezTo>
                    <a:cubicBezTo>
                      <a:pt x="1" y="20"/>
                      <a:pt x="1" y="42"/>
                      <a:pt x="1" y="59"/>
                    </a:cubicBezTo>
                    <a:cubicBezTo>
                      <a:pt x="5" y="42"/>
                      <a:pt x="5" y="29"/>
                      <a:pt x="5" y="12"/>
                    </a:cubicBezTo>
                    <a:cubicBezTo>
                      <a:pt x="5" y="3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4067475" y="3931300"/>
                <a:ext cx="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1" y="5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4"/>
              <p:cNvSpPr/>
              <p:nvPr/>
            </p:nvSpPr>
            <p:spPr>
              <a:xfrm>
                <a:off x="4067275" y="3925000"/>
                <a:ext cx="1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5" h="35" extrusionOk="0">
                    <a:moveTo>
                      <a:pt x="5" y="1"/>
                    </a:moveTo>
                    <a:cubicBezTo>
                      <a:pt x="0" y="5"/>
                      <a:pt x="0" y="18"/>
                      <a:pt x="0" y="31"/>
                    </a:cubicBezTo>
                    <a:cubicBezTo>
                      <a:pt x="0" y="33"/>
                      <a:pt x="0" y="34"/>
                      <a:pt x="1" y="34"/>
                    </a:cubicBezTo>
                    <a:cubicBezTo>
                      <a:pt x="1" y="34"/>
                      <a:pt x="2" y="33"/>
                      <a:pt x="5" y="31"/>
                    </a:cubicBezTo>
                    <a:cubicBezTo>
                      <a:pt x="5" y="22"/>
                      <a:pt x="5" y="9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4"/>
              <p:cNvSpPr/>
              <p:nvPr/>
            </p:nvSpPr>
            <p:spPr>
              <a:xfrm>
                <a:off x="4067600" y="3927925"/>
                <a:ext cx="1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7" extrusionOk="0">
                    <a:moveTo>
                      <a:pt x="0" y="1"/>
                    </a:moveTo>
                    <a:cubicBezTo>
                      <a:pt x="0" y="10"/>
                      <a:pt x="0" y="18"/>
                      <a:pt x="5" y="27"/>
                    </a:cubicBezTo>
                    <a:cubicBezTo>
                      <a:pt x="5" y="23"/>
                      <a:pt x="0" y="10"/>
                      <a:pt x="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4067475" y="3924450"/>
                <a:ext cx="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5"/>
                    </a:moveTo>
                    <a:lnTo>
                      <a:pt x="1" y="1"/>
                    </a:lnTo>
                    <a:cubicBezTo>
                      <a:pt x="1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4067375" y="3924450"/>
                <a:ext cx="1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3" extrusionOk="0">
                    <a:moveTo>
                      <a:pt x="1" y="1"/>
                    </a:moveTo>
                    <a:cubicBezTo>
                      <a:pt x="1" y="5"/>
                      <a:pt x="1" y="14"/>
                      <a:pt x="1" y="23"/>
                    </a:cubicBezTo>
                    <a:cubicBezTo>
                      <a:pt x="1" y="14"/>
                      <a:pt x="5" y="9"/>
                      <a:pt x="5" y="5"/>
                    </a:cubicBezTo>
                    <a:cubicBezTo>
                      <a:pt x="5" y="1"/>
                      <a:pt x="5" y="1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4"/>
              <p:cNvSpPr/>
              <p:nvPr/>
            </p:nvSpPr>
            <p:spPr>
              <a:xfrm>
                <a:off x="4066075" y="3930575"/>
                <a:ext cx="142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122" extrusionOk="0">
                    <a:moveTo>
                      <a:pt x="21" y="0"/>
                    </a:moveTo>
                    <a:cubicBezTo>
                      <a:pt x="14" y="0"/>
                      <a:pt x="8" y="5"/>
                      <a:pt x="5" y="17"/>
                    </a:cubicBezTo>
                    <a:cubicBezTo>
                      <a:pt x="13" y="47"/>
                      <a:pt x="9" y="82"/>
                      <a:pt x="0" y="86"/>
                    </a:cubicBezTo>
                    <a:cubicBezTo>
                      <a:pt x="0" y="88"/>
                      <a:pt x="1" y="89"/>
                      <a:pt x="2" y="89"/>
                    </a:cubicBezTo>
                    <a:cubicBezTo>
                      <a:pt x="4" y="89"/>
                      <a:pt x="9" y="82"/>
                      <a:pt x="9" y="82"/>
                    </a:cubicBezTo>
                    <a:lnTo>
                      <a:pt x="9" y="82"/>
                    </a:lnTo>
                    <a:lnTo>
                      <a:pt x="0" y="121"/>
                    </a:lnTo>
                    <a:cubicBezTo>
                      <a:pt x="1" y="121"/>
                      <a:pt x="2" y="121"/>
                      <a:pt x="3" y="121"/>
                    </a:cubicBezTo>
                    <a:cubicBezTo>
                      <a:pt x="17" y="121"/>
                      <a:pt x="21" y="70"/>
                      <a:pt x="28" y="70"/>
                    </a:cubicBezTo>
                    <a:cubicBezTo>
                      <a:pt x="29" y="70"/>
                      <a:pt x="30" y="71"/>
                      <a:pt x="31" y="73"/>
                    </a:cubicBezTo>
                    <a:cubicBezTo>
                      <a:pt x="26" y="56"/>
                      <a:pt x="22" y="60"/>
                      <a:pt x="26" y="21"/>
                    </a:cubicBezTo>
                    <a:cubicBezTo>
                      <a:pt x="27" y="16"/>
                      <a:pt x="28" y="14"/>
                      <a:pt x="29" y="14"/>
                    </a:cubicBezTo>
                    <a:cubicBezTo>
                      <a:pt x="34" y="14"/>
                      <a:pt x="40" y="54"/>
                      <a:pt x="44" y="64"/>
                    </a:cubicBezTo>
                    <a:cubicBezTo>
                      <a:pt x="48" y="34"/>
                      <a:pt x="53" y="34"/>
                      <a:pt x="57" y="30"/>
                    </a:cubicBezTo>
                    <a:cubicBezTo>
                      <a:pt x="46" y="13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>
                <a:off x="4067375" y="3929450"/>
                <a:ext cx="3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75" extrusionOk="0">
                    <a:moveTo>
                      <a:pt x="5" y="1"/>
                    </a:moveTo>
                    <a:lnTo>
                      <a:pt x="1" y="14"/>
                    </a:lnTo>
                    <a:lnTo>
                      <a:pt x="5" y="9"/>
                    </a:lnTo>
                    <a:lnTo>
                      <a:pt x="5" y="75"/>
                    </a:lnTo>
                    <a:cubicBezTo>
                      <a:pt x="9" y="75"/>
                      <a:pt x="9" y="70"/>
                      <a:pt x="14" y="48"/>
                    </a:cubicBezTo>
                    <a:cubicBezTo>
                      <a:pt x="9" y="27"/>
                      <a:pt x="5" y="18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>
                <a:off x="4066825" y="3927175"/>
                <a:ext cx="8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97" extrusionOk="0">
                    <a:moveTo>
                      <a:pt x="14" y="9"/>
                    </a:moveTo>
                    <a:cubicBezTo>
                      <a:pt x="9" y="31"/>
                      <a:pt x="1" y="18"/>
                      <a:pt x="1" y="57"/>
                    </a:cubicBezTo>
                    <a:cubicBezTo>
                      <a:pt x="3" y="62"/>
                      <a:pt x="5" y="64"/>
                      <a:pt x="6" y="64"/>
                    </a:cubicBezTo>
                    <a:cubicBezTo>
                      <a:pt x="12" y="64"/>
                      <a:pt x="16" y="42"/>
                      <a:pt x="23" y="35"/>
                    </a:cubicBezTo>
                    <a:cubicBezTo>
                      <a:pt x="21" y="25"/>
                      <a:pt x="20" y="21"/>
                      <a:pt x="19" y="21"/>
                    </a:cubicBezTo>
                    <a:cubicBezTo>
                      <a:pt x="16" y="21"/>
                      <a:pt x="14" y="33"/>
                      <a:pt x="13" y="33"/>
                    </a:cubicBezTo>
                    <a:cubicBezTo>
                      <a:pt x="12" y="33"/>
                      <a:pt x="12" y="28"/>
                      <a:pt x="14" y="9"/>
                    </a:cubicBezTo>
                    <a:close/>
                    <a:moveTo>
                      <a:pt x="27" y="0"/>
                    </a:moveTo>
                    <a:cubicBezTo>
                      <a:pt x="27" y="9"/>
                      <a:pt x="23" y="22"/>
                      <a:pt x="23" y="35"/>
                    </a:cubicBezTo>
                    <a:cubicBezTo>
                      <a:pt x="23" y="66"/>
                      <a:pt x="23" y="83"/>
                      <a:pt x="27" y="96"/>
                    </a:cubicBezTo>
                    <a:lnTo>
                      <a:pt x="31" y="31"/>
                    </a:lnTo>
                    <a:lnTo>
                      <a:pt x="27" y="31"/>
                    </a:lnTo>
                    <a:cubicBezTo>
                      <a:pt x="27" y="29"/>
                      <a:pt x="27" y="29"/>
                      <a:pt x="28" y="29"/>
                    </a:cubicBezTo>
                    <a:cubicBezTo>
                      <a:pt x="29" y="29"/>
                      <a:pt x="31" y="31"/>
                      <a:pt x="31" y="31"/>
                    </a:cubicBezTo>
                    <a:cubicBezTo>
                      <a:pt x="27" y="22"/>
                      <a:pt x="27" y="13"/>
                      <a:pt x="27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4"/>
              <p:cNvSpPr/>
              <p:nvPr/>
            </p:nvSpPr>
            <p:spPr>
              <a:xfrm>
                <a:off x="4066075" y="3920325"/>
                <a:ext cx="1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0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3" y="3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4066175" y="3919900"/>
                <a:ext cx="675" cy="17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71" extrusionOk="0">
                    <a:moveTo>
                      <a:pt x="5" y="1"/>
                    </a:moveTo>
                    <a:cubicBezTo>
                      <a:pt x="3" y="1"/>
                      <a:pt x="1" y="12"/>
                      <a:pt x="1" y="18"/>
                    </a:cubicBezTo>
                    <a:cubicBezTo>
                      <a:pt x="1" y="18"/>
                      <a:pt x="3" y="12"/>
                      <a:pt x="4" y="12"/>
                    </a:cubicBezTo>
                    <a:cubicBezTo>
                      <a:pt x="5" y="12"/>
                      <a:pt x="5" y="13"/>
                      <a:pt x="5" y="18"/>
                    </a:cubicBezTo>
                    <a:cubicBezTo>
                      <a:pt x="9" y="31"/>
                      <a:pt x="5" y="35"/>
                      <a:pt x="5" y="39"/>
                    </a:cubicBezTo>
                    <a:lnTo>
                      <a:pt x="5" y="44"/>
                    </a:lnTo>
                    <a:cubicBezTo>
                      <a:pt x="9" y="56"/>
                      <a:pt x="17" y="65"/>
                      <a:pt x="26" y="69"/>
                    </a:cubicBezTo>
                    <a:lnTo>
                      <a:pt x="26" y="69"/>
                    </a:lnTo>
                    <a:cubicBezTo>
                      <a:pt x="23" y="64"/>
                      <a:pt x="13" y="39"/>
                      <a:pt x="9" y="18"/>
                    </a:cubicBezTo>
                    <a:lnTo>
                      <a:pt x="9" y="13"/>
                    </a:lnTo>
                    <a:cubicBezTo>
                      <a:pt x="8" y="4"/>
                      <a:pt x="6" y="1"/>
                      <a:pt x="5" y="1"/>
                    </a:cubicBezTo>
                    <a:close/>
                    <a:moveTo>
                      <a:pt x="26" y="69"/>
                    </a:moveTo>
                    <a:lnTo>
                      <a:pt x="26" y="69"/>
                    </a:lnTo>
                    <a:cubicBezTo>
                      <a:pt x="26" y="70"/>
                      <a:pt x="26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6" y="70"/>
                      <a:pt x="26" y="70"/>
                      <a:pt x="26" y="69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4066500" y="3924550"/>
                <a:ext cx="25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49" extrusionOk="0">
                    <a:moveTo>
                      <a:pt x="8" y="1"/>
                    </a:moveTo>
                    <a:cubicBezTo>
                      <a:pt x="6" y="1"/>
                      <a:pt x="2" y="4"/>
                      <a:pt x="5" y="27"/>
                    </a:cubicBezTo>
                    <a:lnTo>
                      <a:pt x="1" y="23"/>
                    </a:lnTo>
                    <a:lnTo>
                      <a:pt x="9" y="49"/>
                    </a:lnTo>
                    <a:lnTo>
                      <a:pt x="9" y="1"/>
                    </a:lnTo>
                    <a:cubicBezTo>
                      <a:pt x="9" y="1"/>
                      <a:pt x="9" y="1"/>
                      <a:pt x="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4067475" y="3931400"/>
                <a:ext cx="3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14" y="1"/>
                    </a:moveTo>
                    <a:lnTo>
                      <a:pt x="5" y="5"/>
                    </a:lnTo>
                    <a:lnTo>
                      <a:pt x="1" y="3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4067600" y="3933150"/>
                <a:ext cx="2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8" extrusionOk="0">
                    <a:moveTo>
                      <a:pt x="9" y="0"/>
                    </a:moveTo>
                    <a:lnTo>
                      <a:pt x="0" y="5"/>
                    </a:lnTo>
                    <a:lnTo>
                      <a:pt x="5" y="1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>
                <a:off x="4024250" y="3947375"/>
                <a:ext cx="1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1" y="1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3" y="3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4"/>
              <p:cNvSpPr/>
              <p:nvPr/>
            </p:nvSpPr>
            <p:spPr>
              <a:xfrm>
                <a:off x="4042925" y="3959750"/>
                <a:ext cx="1450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58" h="19" extrusionOk="0">
                    <a:moveTo>
                      <a:pt x="18" y="1"/>
                    </a:moveTo>
                    <a:lnTo>
                      <a:pt x="10" y="5"/>
                    </a:lnTo>
                    <a:cubicBezTo>
                      <a:pt x="1" y="14"/>
                      <a:pt x="31" y="14"/>
                      <a:pt x="57" y="18"/>
                    </a:cubicBezTo>
                    <a:cubicBezTo>
                      <a:pt x="44" y="14"/>
                      <a:pt x="36" y="10"/>
                      <a:pt x="18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4"/>
              <p:cNvSpPr/>
              <p:nvPr/>
            </p:nvSpPr>
            <p:spPr>
              <a:xfrm>
                <a:off x="4029675" y="3936300"/>
                <a:ext cx="1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6" h="23" extrusionOk="0">
                    <a:moveTo>
                      <a:pt x="1" y="0"/>
                    </a:moveTo>
                    <a:cubicBezTo>
                      <a:pt x="1" y="9"/>
                      <a:pt x="1" y="13"/>
                      <a:pt x="1" y="22"/>
                    </a:cubicBezTo>
                    <a:cubicBezTo>
                      <a:pt x="1" y="18"/>
                      <a:pt x="1" y="13"/>
                      <a:pt x="5" y="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>
                <a:off x="4030225" y="3935000"/>
                <a:ext cx="3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31" extrusionOk="0">
                    <a:moveTo>
                      <a:pt x="1" y="0"/>
                    </a:moveTo>
                    <a:lnTo>
                      <a:pt x="14" y="31"/>
                    </a:lnTo>
                    <a:cubicBezTo>
                      <a:pt x="9" y="18"/>
                      <a:pt x="5" y="9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4"/>
              <p:cNvSpPr/>
              <p:nvPr/>
            </p:nvSpPr>
            <p:spPr>
              <a:xfrm>
                <a:off x="4012950" y="3959225"/>
                <a:ext cx="525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9" extrusionOk="0">
                    <a:moveTo>
                      <a:pt x="14" y="1"/>
                    </a:moveTo>
                    <a:cubicBezTo>
                      <a:pt x="12" y="1"/>
                      <a:pt x="7" y="2"/>
                      <a:pt x="1" y="5"/>
                    </a:cubicBezTo>
                    <a:lnTo>
                      <a:pt x="18" y="9"/>
                    </a:lnTo>
                    <a:cubicBezTo>
                      <a:pt x="18" y="6"/>
                      <a:pt x="20" y="1"/>
                      <a:pt x="1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4"/>
              <p:cNvSpPr/>
              <p:nvPr/>
            </p:nvSpPr>
            <p:spPr>
              <a:xfrm>
                <a:off x="4064875" y="3950525"/>
                <a:ext cx="35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49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5" y="5"/>
                      <a:pt x="9" y="27"/>
                      <a:pt x="1" y="48"/>
                    </a:cubicBezTo>
                    <a:cubicBezTo>
                      <a:pt x="9" y="40"/>
                      <a:pt x="14" y="22"/>
                      <a:pt x="1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4025675" y="3949775"/>
                <a:ext cx="2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 extrusionOk="0">
                    <a:moveTo>
                      <a:pt x="9" y="0"/>
                    </a:moveTo>
                    <a:cubicBezTo>
                      <a:pt x="9" y="0"/>
                      <a:pt x="4" y="5"/>
                      <a:pt x="0" y="13"/>
                    </a:cubicBezTo>
                    <a:cubicBezTo>
                      <a:pt x="4" y="13"/>
                      <a:pt x="4" y="9"/>
                      <a:pt x="9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4064325" y="3951725"/>
                <a:ext cx="575" cy="1425"/>
              </a:xfrm>
              <a:custGeom>
                <a:avLst/>
                <a:gdLst/>
                <a:ahLst/>
                <a:cxnLst/>
                <a:rect l="l" t="t" r="r" b="b"/>
                <a:pathLst>
                  <a:path w="23" h="57" extrusionOk="0">
                    <a:moveTo>
                      <a:pt x="23" y="0"/>
                    </a:moveTo>
                    <a:cubicBezTo>
                      <a:pt x="18" y="18"/>
                      <a:pt x="10" y="31"/>
                      <a:pt x="1" y="44"/>
                    </a:cubicBezTo>
                    <a:cubicBezTo>
                      <a:pt x="1" y="48"/>
                      <a:pt x="1" y="53"/>
                      <a:pt x="1" y="57"/>
                    </a:cubicBezTo>
                    <a:cubicBezTo>
                      <a:pt x="14" y="40"/>
                      <a:pt x="23" y="22"/>
                      <a:pt x="23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3979725" y="3907175"/>
                <a:ext cx="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8" extrusionOk="0">
                    <a:moveTo>
                      <a:pt x="0" y="27"/>
                    </a:moveTo>
                    <a:cubicBezTo>
                      <a:pt x="0" y="23"/>
                      <a:pt x="0" y="14"/>
                      <a:pt x="0" y="1"/>
                    </a:cubicBezTo>
                    <a:cubicBezTo>
                      <a:pt x="0" y="10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4067475" y="3939875"/>
                <a:ext cx="1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4" y="1"/>
                    </a:moveTo>
                    <a:lnTo>
                      <a:pt x="4" y="1"/>
                    </a:lnTo>
                    <a:cubicBezTo>
                      <a:pt x="4" y="1"/>
                      <a:pt x="3" y="3"/>
                      <a:pt x="1" y="9"/>
                    </a:cubicBezTo>
                    <a:cubicBezTo>
                      <a:pt x="4" y="7"/>
                      <a:pt x="5" y="1"/>
                      <a:pt x="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4061175" y="3955425"/>
                <a:ext cx="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1" y="0"/>
                      <a:pt x="1" y="4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4067475" y="3939450"/>
                <a:ext cx="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extrusionOk="0">
                    <a:moveTo>
                      <a:pt x="1" y="0"/>
                    </a:moveTo>
                    <a:cubicBezTo>
                      <a:pt x="1" y="9"/>
                      <a:pt x="1" y="13"/>
                      <a:pt x="1" y="22"/>
                    </a:cubicBezTo>
                    <a:cubicBezTo>
                      <a:pt x="1" y="18"/>
                      <a:pt x="1" y="13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4067600" y="3939225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14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4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4067475" y="3940000"/>
                <a:ext cx="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extrusionOk="0">
                    <a:moveTo>
                      <a:pt x="1" y="22"/>
                    </a:moveTo>
                    <a:cubicBezTo>
                      <a:pt x="1" y="13"/>
                      <a:pt x="1" y="4"/>
                      <a:pt x="1" y="0"/>
                    </a:cubicBezTo>
                    <a:cubicBezTo>
                      <a:pt x="1" y="0"/>
                      <a:pt x="1" y="4"/>
                      <a:pt x="1" y="0"/>
                    </a:cubicBezTo>
                    <a:cubicBezTo>
                      <a:pt x="1" y="4"/>
                      <a:pt x="1" y="13"/>
                      <a:pt x="1" y="22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4"/>
              <p:cNvSpPr/>
              <p:nvPr/>
            </p:nvSpPr>
            <p:spPr>
              <a:xfrm>
                <a:off x="3993900" y="3949225"/>
                <a:ext cx="7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1" y="1"/>
                    </a:moveTo>
                    <a:cubicBezTo>
                      <a:pt x="0" y="1"/>
                      <a:pt x="0" y="3"/>
                      <a:pt x="2" y="9"/>
                    </a:cubicBezTo>
                    <a:cubicBezTo>
                      <a:pt x="2" y="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4"/>
              <p:cNvSpPr/>
              <p:nvPr/>
            </p:nvSpPr>
            <p:spPr>
              <a:xfrm>
                <a:off x="4038275" y="3952700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4" y="1"/>
                    </a:move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4037500" y="3951625"/>
                <a:ext cx="8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48" extrusionOk="0">
                    <a:moveTo>
                      <a:pt x="9" y="0"/>
                    </a:moveTo>
                    <a:cubicBezTo>
                      <a:pt x="5" y="17"/>
                      <a:pt x="5" y="30"/>
                      <a:pt x="1" y="48"/>
                    </a:cubicBezTo>
                    <a:lnTo>
                      <a:pt x="31" y="44"/>
                    </a:lnTo>
                    <a:cubicBezTo>
                      <a:pt x="22" y="35"/>
                      <a:pt x="9" y="26"/>
                      <a:pt x="9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3979400" y="3903600"/>
                <a:ext cx="88325" cy="59125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2365" extrusionOk="0">
                    <a:moveTo>
                      <a:pt x="230" y="847"/>
                    </a:moveTo>
                    <a:cubicBezTo>
                      <a:pt x="230" y="847"/>
                      <a:pt x="230" y="848"/>
                      <a:pt x="230" y="848"/>
                    </a:cubicBezTo>
                    <a:lnTo>
                      <a:pt x="230" y="847"/>
                    </a:lnTo>
                    <a:close/>
                    <a:moveTo>
                      <a:pt x="1973" y="1298"/>
                    </a:moveTo>
                    <a:lnTo>
                      <a:pt x="1973" y="1298"/>
                    </a:lnTo>
                    <a:cubicBezTo>
                      <a:pt x="1973" y="1299"/>
                      <a:pt x="1973" y="1299"/>
                      <a:pt x="1973" y="1300"/>
                    </a:cubicBezTo>
                    <a:cubicBezTo>
                      <a:pt x="1973" y="1300"/>
                      <a:pt x="1973" y="1299"/>
                      <a:pt x="1973" y="1298"/>
                    </a:cubicBezTo>
                    <a:close/>
                    <a:moveTo>
                      <a:pt x="2042" y="1348"/>
                    </a:moveTo>
                    <a:lnTo>
                      <a:pt x="2042" y="1348"/>
                    </a:lnTo>
                    <a:cubicBezTo>
                      <a:pt x="2047" y="1361"/>
                      <a:pt x="2051" y="1369"/>
                      <a:pt x="2051" y="1378"/>
                    </a:cubicBezTo>
                    <a:cubicBezTo>
                      <a:pt x="2047" y="1369"/>
                      <a:pt x="2042" y="1356"/>
                      <a:pt x="2042" y="1348"/>
                    </a:cubicBezTo>
                    <a:close/>
                    <a:moveTo>
                      <a:pt x="3531" y="1402"/>
                    </a:moveTo>
                    <a:cubicBezTo>
                      <a:pt x="3531" y="1404"/>
                      <a:pt x="3532" y="1406"/>
                      <a:pt x="3533" y="1408"/>
                    </a:cubicBezTo>
                    <a:cubicBezTo>
                      <a:pt x="3533" y="1406"/>
                      <a:pt x="3532" y="1403"/>
                      <a:pt x="3531" y="1402"/>
                    </a:cubicBezTo>
                    <a:close/>
                    <a:moveTo>
                      <a:pt x="1838" y="1600"/>
                    </a:moveTo>
                    <a:lnTo>
                      <a:pt x="1838" y="1600"/>
                    </a:lnTo>
                    <a:cubicBezTo>
                      <a:pt x="1837" y="1602"/>
                      <a:pt x="1835" y="1606"/>
                      <a:pt x="1833" y="1611"/>
                    </a:cubicBezTo>
                    <a:lnTo>
                      <a:pt x="1833" y="1611"/>
                    </a:lnTo>
                    <a:cubicBezTo>
                      <a:pt x="1835" y="1609"/>
                      <a:pt x="1836" y="1605"/>
                      <a:pt x="1838" y="1600"/>
                    </a:cubicBezTo>
                    <a:close/>
                    <a:moveTo>
                      <a:pt x="1829" y="1624"/>
                    </a:moveTo>
                    <a:cubicBezTo>
                      <a:pt x="1828" y="1628"/>
                      <a:pt x="1828" y="1633"/>
                      <a:pt x="1828" y="1636"/>
                    </a:cubicBezTo>
                    <a:lnTo>
                      <a:pt x="1828" y="1636"/>
                    </a:lnTo>
                    <a:cubicBezTo>
                      <a:pt x="1829" y="1632"/>
                      <a:pt x="1829" y="1628"/>
                      <a:pt x="1829" y="1624"/>
                    </a:cubicBezTo>
                    <a:close/>
                    <a:moveTo>
                      <a:pt x="1816" y="1556"/>
                    </a:moveTo>
                    <a:cubicBezTo>
                      <a:pt x="1816" y="1600"/>
                      <a:pt x="1803" y="1626"/>
                      <a:pt x="1816" y="1652"/>
                    </a:cubicBezTo>
                    <a:lnTo>
                      <a:pt x="1829" y="1617"/>
                    </a:lnTo>
                    <a:lnTo>
                      <a:pt x="1829" y="1617"/>
                    </a:lnTo>
                    <a:cubicBezTo>
                      <a:pt x="1829" y="1619"/>
                      <a:pt x="1829" y="1622"/>
                      <a:pt x="1829" y="1624"/>
                    </a:cubicBezTo>
                    <a:lnTo>
                      <a:pt x="1829" y="1624"/>
                    </a:lnTo>
                    <a:cubicBezTo>
                      <a:pt x="1830" y="1619"/>
                      <a:pt x="1832" y="1615"/>
                      <a:pt x="1833" y="1611"/>
                    </a:cubicBezTo>
                    <a:lnTo>
                      <a:pt x="1833" y="1611"/>
                    </a:lnTo>
                    <a:cubicBezTo>
                      <a:pt x="1832" y="1612"/>
                      <a:pt x="1831" y="1613"/>
                      <a:pt x="1830" y="1613"/>
                    </a:cubicBezTo>
                    <a:cubicBezTo>
                      <a:pt x="1822" y="1613"/>
                      <a:pt x="1816" y="1563"/>
                      <a:pt x="1816" y="1556"/>
                    </a:cubicBezTo>
                    <a:close/>
                    <a:moveTo>
                      <a:pt x="3447" y="1684"/>
                    </a:moveTo>
                    <a:lnTo>
                      <a:pt x="3446" y="1695"/>
                    </a:lnTo>
                    <a:cubicBezTo>
                      <a:pt x="3446" y="1691"/>
                      <a:pt x="3447" y="1688"/>
                      <a:pt x="3447" y="1684"/>
                    </a:cubicBezTo>
                    <a:close/>
                    <a:moveTo>
                      <a:pt x="3433" y="1706"/>
                    </a:moveTo>
                    <a:cubicBezTo>
                      <a:pt x="3433" y="1710"/>
                      <a:pt x="3433" y="1714"/>
                      <a:pt x="3433" y="1717"/>
                    </a:cubicBezTo>
                    <a:cubicBezTo>
                      <a:pt x="3433" y="1714"/>
                      <a:pt x="3433" y="1711"/>
                      <a:pt x="3433" y="1706"/>
                    </a:cubicBezTo>
                    <a:close/>
                    <a:moveTo>
                      <a:pt x="449" y="1731"/>
                    </a:moveTo>
                    <a:cubicBezTo>
                      <a:pt x="450" y="1731"/>
                      <a:pt x="452" y="1734"/>
                      <a:pt x="456" y="1743"/>
                    </a:cubicBezTo>
                    <a:lnTo>
                      <a:pt x="448" y="1739"/>
                    </a:lnTo>
                    <a:cubicBezTo>
                      <a:pt x="448" y="1734"/>
                      <a:pt x="448" y="1731"/>
                      <a:pt x="449" y="1731"/>
                    </a:cubicBezTo>
                    <a:close/>
                    <a:moveTo>
                      <a:pt x="2203" y="1743"/>
                    </a:moveTo>
                    <a:cubicBezTo>
                      <a:pt x="2204" y="1746"/>
                      <a:pt x="2206" y="1749"/>
                      <a:pt x="2207" y="1752"/>
                    </a:cubicBezTo>
                    <a:lnTo>
                      <a:pt x="2207" y="1752"/>
                    </a:lnTo>
                    <a:cubicBezTo>
                      <a:pt x="2207" y="1752"/>
                      <a:pt x="2207" y="1752"/>
                      <a:pt x="2207" y="1752"/>
                    </a:cubicBezTo>
                    <a:lnTo>
                      <a:pt x="2203" y="1743"/>
                    </a:lnTo>
                    <a:close/>
                    <a:moveTo>
                      <a:pt x="3385" y="1817"/>
                    </a:moveTo>
                    <a:lnTo>
                      <a:pt x="3385" y="1817"/>
                    </a:lnTo>
                    <a:cubicBezTo>
                      <a:pt x="3372" y="1843"/>
                      <a:pt x="3354" y="1882"/>
                      <a:pt x="3346" y="1882"/>
                    </a:cubicBezTo>
                    <a:cubicBezTo>
                      <a:pt x="3347" y="1887"/>
                      <a:pt x="3348" y="1890"/>
                      <a:pt x="3349" y="1890"/>
                    </a:cubicBezTo>
                    <a:cubicBezTo>
                      <a:pt x="3354" y="1890"/>
                      <a:pt x="3361" y="1866"/>
                      <a:pt x="3363" y="1866"/>
                    </a:cubicBezTo>
                    <a:lnTo>
                      <a:pt x="3363" y="1866"/>
                    </a:lnTo>
                    <a:cubicBezTo>
                      <a:pt x="3364" y="1866"/>
                      <a:pt x="3364" y="1869"/>
                      <a:pt x="3363" y="1878"/>
                    </a:cubicBezTo>
                    <a:cubicBezTo>
                      <a:pt x="3363" y="1880"/>
                      <a:pt x="3362" y="1882"/>
                      <a:pt x="3361" y="1883"/>
                    </a:cubicBezTo>
                    <a:lnTo>
                      <a:pt x="3361" y="1883"/>
                    </a:lnTo>
                    <a:cubicBezTo>
                      <a:pt x="3377" y="1860"/>
                      <a:pt x="3392" y="1827"/>
                      <a:pt x="3385" y="1817"/>
                    </a:cubicBezTo>
                    <a:close/>
                    <a:moveTo>
                      <a:pt x="3361" y="1883"/>
                    </a:moveTo>
                    <a:cubicBezTo>
                      <a:pt x="3357" y="1889"/>
                      <a:pt x="3354" y="1895"/>
                      <a:pt x="3350" y="1899"/>
                    </a:cubicBezTo>
                    <a:cubicBezTo>
                      <a:pt x="3350" y="1899"/>
                      <a:pt x="3350" y="1899"/>
                      <a:pt x="3350" y="1900"/>
                    </a:cubicBezTo>
                    <a:lnTo>
                      <a:pt x="3350" y="1900"/>
                    </a:lnTo>
                    <a:cubicBezTo>
                      <a:pt x="3354" y="1896"/>
                      <a:pt x="3358" y="1892"/>
                      <a:pt x="3361" y="1883"/>
                    </a:cubicBezTo>
                    <a:close/>
                    <a:moveTo>
                      <a:pt x="1701" y="1936"/>
                    </a:moveTo>
                    <a:cubicBezTo>
                      <a:pt x="1700" y="1937"/>
                      <a:pt x="1699" y="1939"/>
                      <a:pt x="1699" y="1943"/>
                    </a:cubicBezTo>
                    <a:cubicBezTo>
                      <a:pt x="1699" y="1940"/>
                      <a:pt x="1700" y="1938"/>
                      <a:pt x="1701" y="1936"/>
                    </a:cubicBezTo>
                    <a:close/>
                    <a:moveTo>
                      <a:pt x="2440" y="2055"/>
                    </a:moveTo>
                    <a:lnTo>
                      <a:pt x="2440" y="2055"/>
                    </a:lnTo>
                    <a:cubicBezTo>
                      <a:pt x="2440" y="2055"/>
                      <a:pt x="2441" y="2055"/>
                      <a:pt x="2442" y="2056"/>
                    </a:cubicBezTo>
                    <a:cubicBezTo>
                      <a:pt x="2441" y="2055"/>
                      <a:pt x="2440" y="2055"/>
                      <a:pt x="2440" y="2055"/>
                    </a:cubicBezTo>
                    <a:close/>
                    <a:moveTo>
                      <a:pt x="788" y="2055"/>
                    </a:moveTo>
                    <a:cubicBezTo>
                      <a:pt x="793" y="2060"/>
                      <a:pt x="798" y="2066"/>
                      <a:pt x="804" y="2073"/>
                    </a:cubicBezTo>
                    <a:cubicBezTo>
                      <a:pt x="802" y="2067"/>
                      <a:pt x="795" y="2060"/>
                      <a:pt x="788" y="2055"/>
                    </a:cubicBezTo>
                    <a:close/>
                    <a:moveTo>
                      <a:pt x="1160" y="2260"/>
                    </a:moveTo>
                    <a:lnTo>
                      <a:pt x="1160" y="2260"/>
                    </a:lnTo>
                    <a:cubicBezTo>
                      <a:pt x="1164" y="2262"/>
                      <a:pt x="1169" y="2264"/>
                      <a:pt x="1173" y="2265"/>
                    </a:cubicBezTo>
                    <a:lnTo>
                      <a:pt x="1173" y="2265"/>
                    </a:lnTo>
                    <a:cubicBezTo>
                      <a:pt x="1170" y="2263"/>
                      <a:pt x="1165" y="2262"/>
                      <a:pt x="1160" y="2260"/>
                    </a:cubicBezTo>
                    <a:close/>
                    <a:moveTo>
                      <a:pt x="3520" y="1217"/>
                    </a:moveTo>
                    <a:lnTo>
                      <a:pt x="3520" y="1217"/>
                    </a:lnTo>
                    <a:cubicBezTo>
                      <a:pt x="3524" y="1256"/>
                      <a:pt x="3511" y="1295"/>
                      <a:pt x="3502" y="1330"/>
                    </a:cubicBezTo>
                    <a:lnTo>
                      <a:pt x="3493" y="1295"/>
                    </a:lnTo>
                    <a:lnTo>
                      <a:pt x="3493" y="1295"/>
                    </a:lnTo>
                    <a:cubicBezTo>
                      <a:pt x="3476" y="1317"/>
                      <a:pt x="3498" y="1369"/>
                      <a:pt x="3493" y="1387"/>
                    </a:cubicBezTo>
                    <a:cubicBezTo>
                      <a:pt x="3497" y="1375"/>
                      <a:pt x="3494" y="1349"/>
                      <a:pt x="3490" y="1344"/>
                    </a:cubicBezTo>
                    <a:lnTo>
                      <a:pt x="3490" y="1344"/>
                    </a:lnTo>
                    <a:lnTo>
                      <a:pt x="3502" y="1352"/>
                    </a:lnTo>
                    <a:cubicBezTo>
                      <a:pt x="3506" y="1400"/>
                      <a:pt x="3498" y="1434"/>
                      <a:pt x="3485" y="1465"/>
                    </a:cubicBezTo>
                    <a:cubicBezTo>
                      <a:pt x="3485" y="1459"/>
                      <a:pt x="3484" y="1457"/>
                      <a:pt x="3484" y="1457"/>
                    </a:cubicBezTo>
                    <a:cubicBezTo>
                      <a:pt x="3482" y="1457"/>
                      <a:pt x="3477" y="1482"/>
                      <a:pt x="3471" y="1482"/>
                    </a:cubicBezTo>
                    <a:cubicBezTo>
                      <a:pt x="3470" y="1482"/>
                      <a:pt x="3469" y="1481"/>
                      <a:pt x="3467" y="1478"/>
                    </a:cubicBezTo>
                    <a:lnTo>
                      <a:pt x="3472" y="1456"/>
                    </a:lnTo>
                    <a:cubicBezTo>
                      <a:pt x="3471" y="1453"/>
                      <a:pt x="3470" y="1452"/>
                      <a:pt x="3469" y="1452"/>
                    </a:cubicBezTo>
                    <a:cubicBezTo>
                      <a:pt x="3465" y="1452"/>
                      <a:pt x="3462" y="1468"/>
                      <a:pt x="3459" y="1478"/>
                    </a:cubicBezTo>
                    <a:cubicBezTo>
                      <a:pt x="3459" y="1517"/>
                      <a:pt x="3454" y="1569"/>
                      <a:pt x="3446" y="1617"/>
                    </a:cubicBezTo>
                    <a:cubicBezTo>
                      <a:pt x="3442" y="1652"/>
                      <a:pt x="3436" y="1687"/>
                      <a:pt x="3433" y="1706"/>
                    </a:cubicBezTo>
                    <a:lnTo>
                      <a:pt x="3433" y="1706"/>
                    </a:lnTo>
                    <a:cubicBezTo>
                      <a:pt x="3436" y="1691"/>
                      <a:pt x="3442" y="1674"/>
                      <a:pt x="3448" y="1663"/>
                    </a:cubicBezTo>
                    <a:lnTo>
                      <a:pt x="3448" y="1663"/>
                    </a:lnTo>
                    <a:cubicBezTo>
                      <a:pt x="3448" y="1670"/>
                      <a:pt x="3448" y="1677"/>
                      <a:pt x="3447" y="1684"/>
                    </a:cubicBezTo>
                    <a:lnTo>
                      <a:pt x="3447" y="1684"/>
                    </a:lnTo>
                    <a:lnTo>
                      <a:pt x="3450" y="1660"/>
                    </a:lnTo>
                    <a:lnTo>
                      <a:pt x="3450" y="1660"/>
                    </a:lnTo>
                    <a:cubicBezTo>
                      <a:pt x="3449" y="1661"/>
                      <a:pt x="3449" y="1662"/>
                      <a:pt x="3448" y="1663"/>
                    </a:cubicBezTo>
                    <a:lnTo>
                      <a:pt x="3448" y="1663"/>
                    </a:lnTo>
                    <a:cubicBezTo>
                      <a:pt x="3449" y="1646"/>
                      <a:pt x="3451" y="1627"/>
                      <a:pt x="3459" y="1604"/>
                    </a:cubicBezTo>
                    <a:cubicBezTo>
                      <a:pt x="3459" y="1605"/>
                      <a:pt x="3460" y="1606"/>
                      <a:pt x="3461" y="1606"/>
                    </a:cubicBezTo>
                    <a:cubicBezTo>
                      <a:pt x="3465" y="1606"/>
                      <a:pt x="3470" y="1600"/>
                      <a:pt x="3475" y="1600"/>
                    </a:cubicBezTo>
                    <a:cubicBezTo>
                      <a:pt x="3479" y="1600"/>
                      <a:pt x="3483" y="1603"/>
                      <a:pt x="3485" y="1617"/>
                    </a:cubicBezTo>
                    <a:cubicBezTo>
                      <a:pt x="3485" y="1699"/>
                      <a:pt x="3454" y="1682"/>
                      <a:pt x="3433" y="1778"/>
                    </a:cubicBezTo>
                    <a:cubicBezTo>
                      <a:pt x="3432" y="1778"/>
                      <a:pt x="3432" y="1778"/>
                      <a:pt x="3432" y="1778"/>
                    </a:cubicBezTo>
                    <a:cubicBezTo>
                      <a:pt x="3432" y="1778"/>
                      <a:pt x="3434" y="1776"/>
                      <a:pt x="3437" y="1776"/>
                    </a:cubicBezTo>
                    <a:cubicBezTo>
                      <a:pt x="3440" y="1776"/>
                      <a:pt x="3442" y="1781"/>
                      <a:pt x="3433" y="1808"/>
                    </a:cubicBezTo>
                    <a:cubicBezTo>
                      <a:pt x="3405" y="1863"/>
                      <a:pt x="3374" y="1901"/>
                      <a:pt x="3355" y="1901"/>
                    </a:cubicBezTo>
                    <a:cubicBezTo>
                      <a:pt x="3354" y="1901"/>
                      <a:pt x="3352" y="1900"/>
                      <a:pt x="3350" y="1900"/>
                    </a:cubicBezTo>
                    <a:lnTo>
                      <a:pt x="3350" y="1900"/>
                    </a:lnTo>
                    <a:cubicBezTo>
                      <a:pt x="3349" y="1901"/>
                      <a:pt x="3347" y="1902"/>
                      <a:pt x="3346" y="1904"/>
                    </a:cubicBezTo>
                    <a:lnTo>
                      <a:pt x="3346" y="1904"/>
                    </a:lnTo>
                    <a:cubicBezTo>
                      <a:pt x="3347" y="1903"/>
                      <a:pt x="3348" y="1902"/>
                      <a:pt x="3348" y="1902"/>
                    </a:cubicBezTo>
                    <a:lnTo>
                      <a:pt x="3348" y="1902"/>
                    </a:lnTo>
                    <a:cubicBezTo>
                      <a:pt x="3352" y="1902"/>
                      <a:pt x="3346" y="1926"/>
                      <a:pt x="3346" y="1930"/>
                    </a:cubicBezTo>
                    <a:cubicBezTo>
                      <a:pt x="3337" y="1960"/>
                      <a:pt x="3324" y="1982"/>
                      <a:pt x="3311" y="2004"/>
                    </a:cubicBezTo>
                    <a:cubicBezTo>
                      <a:pt x="3302" y="2025"/>
                      <a:pt x="3289" y="2051"/>
                      <a:pt x="3268" y="2077"/>
                    </a:cubicBezTo>
                    <a:cubicBezTo>
                      <a:pt x="3268" y="2082"/>
                      <a:pt x="3268" y="2091"/>
                      <a:pt x="3272" y="2091"/>
                    </a:cubicBezTo>
                    <a:cubicBezTo>
                      <a:pt x="3256" y="2110"/>
                      <a:pt x="3224" y="2122"/>
                      <a:pt x="3209" y="2122"/>
                    </a:cubicBezTo>
                    <a:cubicBezTo>
                      <a:pt x="3204" y="2122"/>
                      <a:pt x="3201" y="2120"/>
                      <a:pt x="3202" y="2117"/>
                    </a:cubicBezTo>
                    <a:lnTo>
                      <a:pt x="3202" y="2117"/>
                    </a:lnTo>
                    <a:cubicBezTo>
                      <a:pt x="3176" y="2143"/>
                      <a:pt x="3176" y="2147"/>
                      <a:pt x="3150" y="2164"/>
                    </a:cubicBezTo>
                    <a:cubicBezTo>
                      <a:pt x="3160" y="2150"/>
                      <a:pt x="3163" y="2146"/>
                      <a:pt x="3161" y="2146"/>
                    </a:cubicBezTo>
                    <a:lnTo>
                      <a:pt x="3161" y="2146"/>
                    </a:lnTo>
                    <a:cubicBezTo>
                      <a:pt x="3159" y="2146"/>
                      <a:pt x="3144" y="2161"/>
                      <a:pt x="3136" y="2161"/>
                    </a:cubicBezTo>
                    <a:cubicBezTo>
                      <a:pt x="3135" y="2161"/>
                      <a:pt x="3134" y="2161"/>
                      <a:pt x="3133" y="2160"/>
                    </a:cubicBezTo>
                    <a:cubicBezTo>
                      <a:pt x="3107" y="2177"/>
                      <a:pt x="3128" y="2173"/>
                      <a:pt x="3115" y="2186"/>
                    </a:cubicBezTo>
                    <a:lnTo>
                      <a:pt x="3094" y="2186"/>
                    </a:lnTo>
                    <a:cubicBezTo>
                      <a:pt x="3081" y="2203"/>
                      <a:pt x="3142" y="2190"/>
                      <a:pt x="3128" y="2212"/>
                    </a:cubicBezTo>
                    <a:cubicBezTo>
                      <a:pt x="3120" y="2230"/>
                      <a:pt x="3055" y="2273"/>
                      <a:pt x="3050" y="2273"/>
                    </a:cubicBezTo>
                    <a:cubicBezTo>
                      <a:pt x="3029" y="2269"/>
                      <a:pt x="3020" y="2217"/>
                      <a:pt x="3033" y="2195"/>
                    </a:cubicBezTo>
                    <a:cubicBezTo>
                      <a:pt x="3032" y="2194"/>
                      <a:pt x="3032" y="2194"/>
                      <a:pt x="3031" y="2194"/>
                    </a:cubicBezTo>
                    <a:cubicBezTo>
                      <a:pt x="3025" y="2194"/>
                      <a:pt x="3010" y="2213"/>
                      <a:pt x="2998" y="2217"/>
                    </a:cubicBezTo>
                    <a:cubicBezTo>
                      <a:pt x="2986" y="2226"/>
                      <a:pt x="2975" y="2228"/>
                      <a:pt x="2964" y="2228"/>
                    </a:cubicBezTo>
                    <a:cubicBezTo>
                      <a:pt x="2949" y="2228"/>
                      <a:pt x="2935" y="2223"/>
                      <a:pt x="2921" y="2223"/>
                    </a:cubicBezTo>
                    <a:cubicBezTo>
                      <a:pt x="2916" y="2223"/>
                      <a:pt x="2912" y="2224"/>
                      <a:pt x="2907" y="2225"/>
                    </a:cubicBezTo>
                    <a:cubicBezTo>
                      <a:pt x="2916" y="2230"/>
                      <a:pt x="2924" y="2230"/>
                      <a:pt x="2933" y="2234"/>
                    </a:cubicBezTo>
                    <a:cubicBezTo>
                      <a:pt x="2930" y="2235"/>
                      <a:pt x="2925" y="2236"/>
                      <a:pt x="2917" y="2236"/>
                    </a:cubicBezTo>
                    <a:cubicBezTo>
                      <a:pt x="2900" y="2236"/>
                      <a:pt x="2874" y="2233"/>
                      <a:pt x="2868" y="2230"/>
                    </a:cubicBezTo>
                    <a:lnTo>
                      <a:pt x="2868" y="2230"/>
                    </a:lnTo>
                    <a:cubicBezTo>
                      <a:pt x="2868" y="2234"/>
                      <a:pt x="2894" y="2251"/>
                      <a:pt x="2881" y="2256"/>
                    </a:cubicBezTo>
                    <a:cubicBezTo>
                      <a:pt x="2877" y="2256"/>
                      <a:pt x="2874" y="2256"/>
                      <a:pt x="2871" y="2256"/>
                    </a:cubicBezTo>
                    <a:cubicBezTo>
                      <a:pt x="2810" y="2256"/>
                      <a:pt x="2764" y="2220"/>
                      <a:pt x="2768" y="2208"/>
                    </a:cubicBezTo>
                    <a:lnTo>
                      <a:pt x="2768" y="2208"/>
                    </a:lnTo>
                    <a:cubicBezTo>
                      <a:pt x="2798" y="2217"/>
                      <a:pt x="2829" y="2230"/>
                      <a:pt x="2859" y="2234"/>
                    </a:cubicBezTo>
                    <a:cubicBezTo>
                      <a:pt x="2859" y="2230"/>
                      <a:pt x="2846" y="2225"/>
                      <a:pt x="2829" y="2221"/>
                    </a:cubicBezTo>
                    <a:cubicBezTo>
                      <a:pt x="2811" y="2217"/>
                      <a:pt x="2798" y="2208"/>
                      <a:pt x="2803" y="2203"/>
                    </a:cubicBezTo>
                    <a:cubicBezTo>
                      <a:pt x="2772" y="2199"/>
                      <a:pt x="2746" y="2199"/>
                      <a:pt x="2720" y="2190"/>
                    </a:cubicBezTo>
                    <a:lnTo>
                      <a:pt x="2720" y="2190"/>
                    </a:lnTo>
                    <a:cubicBezTo>
                      <a:pt x="2729" y="2195"/>
                      <a:pt x="2759" y="2203"/>
                      <a:pt x="2746" y="2208"/>
                    </a:cubicBezTo>
                    <a:cubicBezTo>
                      <a:pt x="2731" y="2202"/>
                      <a:pt x="2726" y="2201"/>
                      <a:pt x="2723" y="2201"/>
                    </a:cubicBezTo>
                    <a:cubicBezTo>
                      <a:pt x="2718" y="2201"/>
                      <a:pt x="2718" y="2203"/>
                      <a:pt x="2703" y="2203"/>
                    </a:cubicBezTo>
                    <a:cubicBezTo>
                      <a:pt x="2720" y="2217"/>
                      <a:pt x="2746" y="2238"/>
                      <a:pt x="2772" y="2256"/>
                    </a:cubicBezTo>
                    <a:cubicBezTo>
                      <a:pt x="2798" y="2273"/>
                      <a:pt x="2824" y="2295"/>
                      <a:pt x="2842" y="2299"/>
                    </a:cubicBezTo>
                    <a:cubicBezTo>
                      <a:pt x="2824" y="2299"/>
                      <a:pt x="2807" y="2290"/>
                      <a:pt x="2794" y="2286"/>
                    </a:cubicBezTo>
                    <a:lnTo>
                      <a:pt x="2781" y="2290"/>
                    </a:lnTo>
                    <a:cubicBezTo>
                      <a:pt x="2716" y="2273"/>
                      <a:pt x="2681" y="2208"/>
                      <a:pt x="2672" y="2195"/>
                    </a:cubicBezTo>
                    <a:cubicBezTo>
                      <a:pt x="2668" y="2194"/>
                      <a:pt x="2664" y="2193"/>
                      <a:pt x="2661" y="2193"/>
                    </a:cubicBezTo>
                    <a:cubicBezTo>
                      <a:pt x="2638" y="2193"/>
                      <a:pt x="2639" y="2217"/>
                      <a:pt x="2646" y="2221"/>
                    </a:cubicBezTo>
                    <a:cubicBezTo>
                      <a:pt x="2581" y="2195"/>
                      <a:pt x="2598" y="2164"/>
                      <a:pt x="2542" y="2134"/>
                    </a:cubicBezTo>
                    <a:lnTo>
                      <a:pt x="2542" y="2134"/>
                    </a:lnTo>
                    <a:cubicBezTo>
                      <a:pt x="2551" y="2138"/>
                      <a:pt x="2555" y="2143"/>
                      <a:pt x="2564" y="2143"/>
                    </a:cubicBezTo>
                    <a:cubicBezTo>
                      <a:pt x="2551" y="2134"/>
                      <a:pt x="2503" y="2108"/>
                      <a:pt x="2511" y="2108"/>
                    </a:cubicBezTo>
                    <a:cubicBezTo>
                      <a:pt x="2509" y="2107"/>
                      <a:pt x="2506" y="2107"/>
                      <a:pt x="2504" y="2107"/>
                    </a:cubicBezTo>
                    <a:cubicBezTo>
                      <a:pt x="2494" y="2107"/>
                      <a:pt x="2483" y="2111"/>
                      <a:pt x="2483" y="2117"/>
                    </a:cubicBezTo>
                    <a:lnTo>
                      <a:pt x="2483" y="2117"/>
                    </a:lnTo>
                    <a:cubicBezTo>
                      <a:pt x="2475" y="2101"/>
                      <a:pt x="2463" y="2085"/>
                      <a:pt x="2455" y="2069"/>
                    </a:cubicBezTo>
                    <a:lnTo>
                      <a:pt x="2455" y="2069"/>
                    </a:lnTo>
                    <a:cubicBezTo>
                      <a:pt x="2459" y="2077"/>
                      <a:pt x="2442" y="2086"/>
                      <a:pt x="2442" y="2091"/>
                    </a:cubicBezTo>
                    <a:cubicBezTo>
                      <a:pt x="2427" y="2079"/>
                      <a:pt x="2428" y="2054"/>
                      <a:pt x="2438" y="2054"/>
                    </a:cubicBezTo>
                    <a:cubicBezTo>
                      <a:pt x="2438" y="2054"/>
                      <a:pt x="2439" y="2054"/>
                      <a:pt x="2440" y="2055"/>
                    </a:cubicBezTo>
                    <a:lnTo>
                      <a:pt x="2440" y="2055"/>
                    </a:lnTo>
                    <a:cubicBezTo>
                      <a:pt x="2399" y="2034"/>
                      <a:pt x="2411" y="2038"/>
                      <a:pt x="2372" y="2021"/>
                    </a:cubicBezTo>
                    <a:cubicBezTo>
                      <a:pt x="2367" y="2016"/>
                      <a:pt x="2375" y="2012"/>
                      <a:pt x="2384" y="2012"/>
                    </a:cubicBezTo>
                    <a:cubicBezTo>
                      <a:pt x="2389" y="2012"/>
                      <a:pt x="2395" y="2013"/>
                      <a:pt x="2399" y="2017"/>
                    </a:cubicBezTo>
                    <a:cubicBezTo>
                      <a:pt x="2381" y="1986"/>
                      <a:pt x="2368" y="1978"/>
                      <a:pt x="2359" y="1965"/>
                    </a:cubicBezTo>
                    <a:lnTo>
                      <a:pt x="2359" y="1965"/>
                    </a:lnTo>
                    <a:cubicBezTo>
                      <a:pt x="2385" y="2012"/>
                      <a:pt x="2333" y="2008"/>
                      <a:pt x="2329" y="2025"/>
                    </a:cubicBezTo>
                    <a:cubicBezTo>
                      <a:pt x="2333" y="2043"/>
                      <a:pt x="2338" y="2056"/>
                      <a:pt x="2346" y="2073"/>
                    </a:cubicBezTo>
                    <a:lnTo>
                      <a:pt x="2359" y="2069"/>
                    </a:lnTo>
                    <a:cubicBezTo>
                      <a:pt x="2368" y="2086"/>
                      <a:pt x="2385" y="2099"/>
                      <a:pt x="2403" y="2112"/>
                    </a:cubicBezTo>
                    <a:cubicBezTo>
                      <a:pt x="2399" y="2104"/>
                      <a:pt x="2403" y="2108"/>
                      <a:pt x="2403" y="2104"/>
                    </a:cubicBezTo>
                    <a:cubicBezTo>
                      <a:pt x="2403" y="2112"/>
                      <a:pt x="2416" y="2134"/>
                      <a:pt x="2433" y="2151"/>
                    </a:cubicBezTo>
                    <a:cubicBezTo>
                      <a:pt x="2451" y="2164"/>
                      <a:pt x="2468" y="2182"/>
                      <a:pt x="2472" y="2186"/>
                    </a:cubicBezTo>
                    <a:cubicBezTo>
                      <a:pt x="2495" y="2186"/>
                      <a:pt x="2511" y="2215"/>
                      <a:pt x="2528" y="2215"/>
                    </a:cubicBezTo>
                    <a:cubicBezTo>
                      <a:pt x="2531" y="2215"/>
                      <a:pt x="2534" y="2214"/>
                      <a:pt x="2538" y="2212"/>
                    </a:cubicBezTo>
                    <a:cubicBezTo>
                      <a:pt x="2542" y="2221"/>
                      <a:pt x="2551" y="2225"/>
                      <a:pt x="2559" y="2230"/>
                    </a:cubicBezTo>
                    <a:cubicBezTo>
                      <a:pt x="2546" y="2234"/>
                      <a:pt x="2538" y="2238"/>
                      <a:pt x="2555" y="2243"/>
                    </a:cubicBezTo>
                    <a:cubicBezTo>
                      <a:pt x="2559" y="2243"/>
                      <a:pt x="2559" y="2247"/>
                      <a:pt x="2559" y="2247"/>
                    </a:cubicBezTo>
                    <a:lnTo>
                      <a:pt x="2572" y="2238"/>
                    </a:lnTo>
                    <a:cubicBezTo>
                      <a:pt x="2590" y="2251"/>
                      <a:pt x="2607" y="2260"/>
                      <a:pt x="2616" y="2264"/>
                    </a:cubicBezTo>
                    <a:lnTo>
                      <a:pt x="2598" y="2264"/>
                    </a:lnTo>
                    <a:cubicBezTo>
                      <a:pt x="2607" y="2264"/>
                      <a:pt x="2616" y="2269"/>
                      <a:pt x="2620" y="2269"/>
                    </a:cubicBezTo>
                    <a:lnTo>
                      <a:pt x="2624" y="2269"/>
                    </a:lnTo>
                    <a:cubicBezTo>
                      <a:pt x="2637" y="2269"/>
                      <a:pt x="2646" y="2273"/>
                      <a:pt x="2664" y="2282"/>
                    </a:cubicBezTo>
                    <a:cubicBezTo>
                      <a:pt x="2698" y="2282"/>
                      <a:pt x="2729" y="2299"/>
                      <a:pt x="2768" y="2308"/>
                    </a:cubicBezTo>
                    <a:cubicBezTo>
                      <a:pt x="2785" y="2312"/>
                      <a:pt x="2807" y="2321"/>
                      <a:pt x="2824" y="2321"/>
                    </a:cubicBezTo>
                    <a:cubicBezTo>
                      <a:pt x="2831" y="2322"/>
                      <a:pt x="2837" y="2323"/>
                      <a:pt x="2843" y="2323"/>
                    </a:cubicBezTo>
                    <a:cubicBezTo>
                      <a:pt x="2852" y="2323"/>
                      <a:pt x="2861" y="2321"/>
                      <a:pt x="2870" y="2319"/>
                    </a:cubicBezTo>
                    <a:lnTo>
                      <a:pt x="2870" y="2319"/>
                    </a:lnTo>
                    <a:cubicBezTo>
                      <a:pt x="2868" y="2320"/>
                      <a:pt x="2866" y="2320"/>
                      <a:pt x="2865" y="2320"/>
                    </a:cubicBezTo>
                    <a:cubicBezTo>
                      <a:pt x="2858" y="2320"/>
                      <a:pt x="2853" y="2319"/>
                      <a:pt x="2850" y="2316"/>
                    </a:cubicBezTo>
                    <a:lnTo>
                      <a:pt x="2850" y="2316"/>
                    </a:lnTo>
                    <a:cubicBezTo>
                      <a:pt x="2856" y="2317"/>
                      <a:pt x="2862" y="2317"/>
                      <a:pt x="2868" y="2317"/>
                    </a:cubicBezTo>
                    <a:cubicBezTo>
                      <a:pt x="2874" y="2317"/>
                      <a:pt x="2879" y="2317"/>
                      <a:pt x="2885" y="2317"/>
                    </a:cubicBezTo>
                    <a:lnTo>
                      <a:pt x="2885" y="2317"/>
                    </a:lnTo>
                    <a:cubicBezTo>
                      <a:pt x="2880" y="2318"/>
                      <a:pt x="2875" y="2319"/>
                      <a:pt x="2870" y="2319"/>
                    </a:cubicBezTo>
                    <a:lnTo>
                      <a:pt x="2870" y="2319"/>
                    </a:lnTo>
                    <a:cubicBezTo>
                      <a:pt x="2875" y="2319"/>
                      <a:pt x="2880" y="2318"/>
                      <a:pt x="2885" y="2317"/>
                    </a:cubicBezTo>
                    <a:lnTo>
                      <a:pt x="2885" y="2317"/>
                    </a:lnTo>
                    <a:cubicBezTo>
                      <a:pt x="2885" y="2317"/>
                      <a:pt x="2885" y="2317"/>
                      <a:pt x="2885" y="2317"/>
                    </a:cubicBezTo>
                    <a:lnTo>
                      <a:pt x="2885" y="2317"/>
                    </a:lnTo>
                    <a:cubicBezTo>
                      <a:pt x="2885" y="2317"/>
                      <a:pt x="2885" y="2316"/>
                      <a:pt x="2885" y="2316"/>
                    </a:cubicBezTo>
                    <a:lnTo>
                      <a:pt x="2885" y="2316"/>
                    </a:lnTo>
                    <a:cubicBezTo>
                      <a:pt x="2885" y="2316"/>
                      <a:pt x="2885" y="2317"/>
                      <a:pt x="2885" y="2317"/>
                    </a:cubicBezTo>
                    <a:lnTo>
                      <a:pt x="2885" y="2317"/>
                    </a:lnTo>
                    <a:cubicBezTo>
                      <a:pt x="2937" y="2314"/>
                      <a:pt x="2983" y="2299"/>
                      <a:pt x="3016" y="2299"/>
                    </a:cubicBezTo>
                    <a:lnTo>
                      <a:pt x="3016" y="2308"/>
                    </a:lnTo>
                    <a:cubicBezTo>
                      <a:pt x="3063" y="2299"/>
                      <a:pt x="3098" y="2290"/>
                      <a:pt x="3133" y="2269"/>
                    </a:cubicBezTo>
                    <a:lnTo>
                      <a:pt x="3142" y="2277"/>
                    </a:lnTo>
                    <a:cubicBezTo>
                      <a:pt x="3168" y="2264"/>
                      <a:pt x="3202" y="2238"/>
                      <a:pt x="3237" y="2217"/>
                    </a:cubicBezTo>
                    <a:cubicBezTo>
                      <a:pt x="3268" y="2186"/>
                      <a:pt x="3294" y="2160"/>
                      <a:pt x="3298" y="2138"/>
                    </a:cubicBezTo>
                    <a:cubicBezTo>
                      <a:pt x="3311" y="2134"/>
                      <a:pt x="3341" y="2082"/>
                      <a:pt x="3359" y="2056"/>
                    </a:cubicBezTo>
                    <a:lnTo>
                      <a:pt x="3354" y="2043"/>
                    </a:lnTo>
                    <a:cubicBezTo>
                      <a:pt x="3372" y="2008"/>
                      <a:pt x="3389" y="1991"/>
                      <a:pt x="3402" y="1969"/>
                    </a:cubicBezTo>
                    <a:cubicBezTo>
                      <a:pt x="3411" y="1930"/>
                      <a:pt x="3424" y="1895"/>
                      <a:pt x="3437" y="1865"/>
                    </a:cubicBezTo>
                    <a:cubicBezTo>
                      <a:pt x="3454" y="1830"/>
                      <a:pt x="3463" y="1799"/>
                      <a:pt x="3472" y="1765"/>
                    </a:cubicBezTo>
                    <a:cubicBezTo>
                      <a:pt x="3480" y="1743"/>
                      <a:pt x="3485" y="1721"/>
                      <a:pt x="3493" y="1699"/>
                    </a:cubicBezTo>
                    <a:lnTo>
                      <a:pt x="3493" y="1699"/>
                    </a:lnTo>
                    <a:cubicBezTo>
                      <a:pt x="3491" y="1702"/>
                      <a:pt x="3490" y="1703"/>
                      <a:pt x="3489" y="1703"/>
                    </a:cubicBezTo>
                    <a:cubicBezTo>
                      <a:pt x="3488" y="1703"/>
                      <a:pt x="3502" y="1682"/>
                      <a:pt x="3502" y="1665"/>
                    </a:cubicBezTo>
                    <a:cubicBezTo>
                      <a:pt x="3511" y="1647"/>
                      <a:pt x="3515" y="1608"/>
                      <a:pt x="3511" y="1586"/>
                    </a:cubicBezTo>
                    <a:lnTo>
                      <a:pt x="3520" y="1543"/>
                    </a:lnTo>
                    <a:lnTo>
                      <a:pt x="3520" y="1543"/>
                    </a:lnTo>
                    <a:cubicBezTo>
                      <a:pt x="3516" y="1556"/>
                      <a:pt x="3513" y="1561"/>
                      <a:pt x="3511" y="1561"/>
                    </a:cubicBezTo>
                    <a:cubicBezTo>
                      <a:pt x="3506" y="1561"/>
                      <a:pt x="3504" y="1537"/>
                      <a:pt x="3498" y="1534"/>
                    </a:cubicBezTo>
                    <a:cubicBezTo>
                      <a:pt x="3502" y="1526"/>
                      <a:pt x="3502" y="1517"/>
                      <a:pt x="3506" y="1508"/>
                    </a:cubicBezTo>
                    <a:cubicBezTo>
                      <a:pt x="3506" y="1506"/>
                      <a:pt x="3505" y="1505"/>
                      <a:pt x="3504" y="1505"/>
                    </a:cubicBezTo>
                    <a:cubicBezTo>
                      <a:pt x="3502" y="1505"/>
                      <a:pt x="3500" y="1512"/>
                      <a:pt x="3499" y="1512"/>
                    </a:cubicBezTo>
                    <a:cubicBezTo>
                      <a:pt x="3498" y="1512"/>
                      <a:pt x="3498" y="1510"/>
                      <a:pt x="3498" y="1504"/>
                    </a:cubicBezTo>
                    <a:cubicBezTo>
                      <a:pt x="3502" y="1487"/>
                      <a:pt x="3506" y="1430"/>
                      <a:pt x="3520" y="1417"/>
                    </a:cubicBezTo>
                    <a:cubicBezTo>
                      <a:pt x="3520" y="1417"/>
                      <a:pt x="3524" y="1426"/>
                      <a:pt x="3524" y="1434"/>
                    </a:cubicBezTo>
                    <a:cubicBezTo>
                      <a:pt x="3524" y="1430"/>
                      <a:pt x="3528" y="1426"/>
                      <a:pt x="3528" y="1426"/>
                    </a:cubicBezTo>
                    <a:cubicBezTo>
                      <a:pt x="3528" y="1407"/>
                      <a:pt x="3529" y="1402"/>
                      <a:pt x="3531" y="1402"/>
                    </a:cubicBezTo>
                    <a:cubicBezTo>
                      <a:pt x="3531" y="1402"/>
                      <a:pt x="3531" y="1402"/>
                      <a:pt x="3531" y="1402"/>
                    </a:cubicBezTo>
                    <a:lnTo>
                      <a:pt x="3531" y="1402"/>
                    </a:lnTo>
                    <a:cubicBezTo>
                      <a:pt x="3521" y="1369"/>
                      <a:pt x="3530" y="1349"/>
                      <a:pt x="3518" y="1323"/>
                    </a:cubicBezTo>
                    <a:lnTo>
                      <a:pt x="3518" y="1323"/>
                    </a:lnTo>
                    <a:cubicBezTo>
                      <a:pt x="3519" y="1324"/>
                      <a:pt x="3520" y="1325"/>
                      <a:pt x="3521" y="1325"/>
                    </a:cubicBezTo>
                    <a:cubicBezTo>
                      <a:pt x="3528" y="1325"/>
                      <a:pt x="3520" y="1253"/>
                      <a:pt x="3528" y="1253"/>
                    </a:cubicBezTo>
                    <a:cubicBezTo>
                      <a:pt x="3530" y="1253"/>
                      <a:pt x="3531" y="1254"/>
                      <a:pt x="3533" y="1256"/>
                    </a:cubicBezTo>
                    <a:cubicBezTo>
                      <a:pt x="3520" y="1226"/>
                      <a:pt x="3533" y="1235"/>
                      <a:pt x="3520" y="1217"/>
                    </a:cubicBezTo>
                    <a:close/>
                    <a:moveTo>
                      <a:pt x="13" y="1"/>
                    </a:moveTo>
                    <a:lnTo>
                      <a:pt x="13" y="1"/>
                    </a:lnTo>
                    <a:cubicBezTo>
                      <a:pt x="0" y="9"/>
                      <a:pt x="21" y="76"/>
                      <a:pt x="10" y="95"/>
                    </a:cubicBezTo>
                    <a:lnTo>
                      <a:pt x="10" y="95"/>
                    </a:lnTo>
                    <a:lnTo>
                      <a:pt x="9" y="92"/>
                    </a:lnTo>
                    <a:lnTo>
                      <a:pt x="9" y="96"/>
                    </a:lnTo>
                    <a:cubicBezTo>
                      <a:pt x="9" y="96"/>
                      <a:pt x="9" y="95"/>
                      <a:pt x="10" y="95"/>
                    </a:cubicBezTo>
                    <a:lnTo>
                      <a:pt x="10" y="95"/>
                    </a:lnTo>
                    <a:lnTo>
                      <a:pt x="30" y="170"/>
                    </a:lnTo>
                    <a:cubicBezTo>
                      <a:pt x="28" y="170"/>
                      <a:pt x="23" y="176"/>
                      <a:pt x="19" y="176"/>
                    </a:cubicBezTo>
                    <a:cubicBezTo>
                      <a:pt x="16" y="176"/>
                      <a:pt x="15" y="174"/>
                      <a:pt x="13" y="170"/>
                    </a:cubicBezTo>
                    <a:lnTo>
                      <a:pt x="13" y="170"/>
                    </a:lnTo>
                    <a:cubicBezTo>
                      <a:pt x="16" y="184"/>
                      <a:pt x="17" y="196"/>
                      <a:pt x="15" y="196"/>
                    </a:cubicBezTo>
                    <a:cubicBezTo>
                      <a:pt x="14" y="196"/>
                      <a:pt x="12" y="192"/>
                      <a:pt x="9" y="183"/>
                    </a:cubicBezTo>
                    <a:lnTo>
                      <a:pt x="9" y="183"/>
                    </a:lnTo>
                    <a:cubicBezTo>
                      <a:pt x="65" y="370"/>
                      <a:pt x="65" y="565"/>
                      <a:pt x="122" y="748"/>
                    </a:cubicBezTo>
                    <a:cubicBezTo>
                      <a:pt x="122" y="754"/>
                      <a:pt x="121" y="757"/>
                      <a:pt x="119" y="757"/>
                    </a:cubicBezTo>
                    <a:cubicBezTo>
                      <a:pt x="117" y="757"/>
                      <a:pt x="115" y="754"/>
                      <a:pt x="113" y="752"/>
                    </a:cubicBezTo>
                    <a:lnTo>
                      <a:pt x="113" y="752"/>
                    </a:lnTo>
                    <a:cubicBezTo>
                      <a:pt x="135" y="783"/>
                      <a:pt x="113" y="783"/>
                      <a:pt x="117" y="804"/>
                    </a:cubicBezTo>
                    <a:lnTo>
                      <a:pt x="148" y="848"/>
                    </a:lnTo>
                    <a:cubicBezTo>
                      <a:pt x="146" y="858"/>
                      <a:pt x="143" y="860"/>
                      <a:pt x="140" y="860"/>
                    </a:cubicBezTo>
                    <a:cubicBezTo>
                      <a:pt x="137" y="860"/>
                      <a:pt x="135" y="857"/>
                      <a:pt x="135" y="857"/>
                    </a:cubicBezTo>
                    <a:lnTo>
                      <a:pt x="135" y="857"/>
                    </a:lnTo>
                    <a:cubicBezTo>
                      <a:pt x="152" y="952"/>
                      <a:pt x="191" y="1039"/>
                      <a:pt x="204" y="1117"/>
                    </a:cubicBezTo>
                    <a:cubicBezTo>
                      <a:pt x="208" y="1124"/>
                      <a:pt x="211" y="1126"/>
                      <a:pt x="214" y="1126"/>
                    </a:cubicBezTo>
                    <a:cubicBezTo>
                      <a:pt x="216" y="1126"/>
                      <a:pt x="217" y="1124"/>
                      <a:pt x="219" y="1124"/>
                    </a:cubicBezTo>
                    <a:cubicBezTo>
                      <a:pt x="222" y="1124"/>
                      <a:pt x="225" y="1127"/>
                      <a:pt x="230" y="1139"/>
                    </a:cubicBezTo>
                    <a:cubicBezTo>
                      <a:pt x="226" y="1134"/>
                      <a:pt x="223" y="1132"/>
                      <a:pt x="221" y="1132"/>
                    </a:cubicBezTo>
                    <a:cubicBezTo>
                      <a:pt x="209" y="1132"/>
                      <a:pt x="239" y="1211"/>
                      <a:pt x="230" y="1211"/>
                    </a:cubicBezTo>
                    <a:cubicBezTo>
                      <a:pt x="229" y="1211"/>
                      <a:pt x="228" y="1210"/>
                      <a:pt x="226" y="1208"/>
                    </a:cubicBezTo>
                    <a:lnTo>
                      <a:pt x="226" y="1208"/>
                    </a:lnTo>
                    <a:cubicBezTo>
                      <a:pt x="249" y="1231"/>
                      <a:pt x="265" y="1300"/>
                      <a:pt x="283" y="1300"/>
                    </a:cubicBezTo>
                    <a:cubicBezTo>
                      <a:pt x="286" y="1300"/>
                      <a:pt x="288" y="1299"/>
                      <a:pt x="291" y="1295"/>
                    </a:cubicBezTo>
                    <a:cubicBezTo>
                      <a:pt x="299" y="1320"/>
                      <a:pt x="297" y="1327"/>
                      <a:pt x="292" y="1327"/>
                    </a:cubicBezTo>
                    <a:cubicBezTo>
                      <a:pt x="290" y="1327"/>
                      <a:pt x="286" y="1325"/>
                      <a:pt x="282" y="1321"/>
                    </a:cubicBezTo>
                    <a:lnTo>
                      <a:pt x="282" y="1321"/>
                    </a:lnTo>
                    <a:cubicBezTo>
                      <a:pt x="300" y="1365"/>
                      <a:pt x="313" y="1400"/>
                      <a:pt x="317" y="1439"/>
                    </a:cubicBezTo>
                    <a:cubicBezTo>
                      <a:pt x="326" y="1447"/>
                      <a:pt x="343" y="1495"/>
                      <a:pt x="365" y="1547"/>
                    </a:cubicBezTo>
                    <a:cubicBezTo>
                      <a:pt x="382" y="1594"/>
                      <a:pt x="411" y="1645"/>
                      <a:pt x="429" y="1659"/>
                    </a:cubicBezTo>
                    <a:lnTo>
                      <a:pt x="429" y="1659"/>
                    </a:lnTo>
                    <a:cubicBezTo>
                      <a:pt x="424" y="1656"/>
                      <a:pt x="422" y="1654"/>
                      <a:pt x="420" y="1654"/>
                    </a:cubicBezTo>
                    <a:cubicBezTo>
                      <a:pt x="416" y="1654"/>
                      <a:pt x="427" y="1671"/>
                      <a:pt x="430" y="1691"/>
                    </a:cubicBezTo>
                    <a:lnTo>
                      <a:pt x="408" y="1673"/>
                    </a:lnTo>
                    <a:lnTo>
                      <a:pt x="439" y="1730"/>
                    </a:lnTo>
                    <a:cubicBezTo>
                      <a:pt x="443" y="1743"/>
                      <a:pt x="443" y="1743"/>
                      <a:pt x="443" y="1743"/>
                    </a:cubicBezTo>
                    <a:cubicBezTo>
                      <a:pt x="452" y="1752"/>
                      <a:pt x="452" y="1739"/>
                      <a:pt x="465" y="1760"/>
                    </a:cubicBezTo>
                    <a:cubicBezTo>
                      <a:pt x="487" y="1795"/>
                      <a:pt x="482" y="1799"/>
                      <a:pt x="491" y="1821"/>
                    </a:cubicBezTo>
                    <a:lnTo>
                      <a:pt x="482" y="1817"/>
                    </a:lnTo>
                    <a:lnTo>
                      <a:pt x="495" y="1843"/>
                    </a:lnTo>
                    <a:cubicBezTo>
                      <a:pt x="497" y="1844"/>
                      <a:pt x="497" y="1845"/>
                      <a:pt x="498" y="1845"/>
                    </a:cubicBezTo>
                    <a:cubicBezTo>
                      <a:pt x="501" y="1845"/>
                      <a:pt x="486" y="1810"/>
                      <a:pt x="492" y="1810"/>
                    </a:cubicBezTo>
                    <a:cubicBezTo>
                      <a:pt x="494" y="1810"/>
                      <a:pt x="499" y="1816"/>
                      <a:pt x="508" y="1830"/>
                    </a:cubicBezTo>
                    <a:cubicBezTo>
                      <a:pt x="508" y="1830"/>
                      <a:pt x="513" y="1873"/>
                      <a:pt x="530" y="1886"/>
                    </a:cubicBezTo>
                    <a:cubicBezTo>
                      <a:pt x="519" y="1866"/>
                      <a:pt x="519" y="1860"/>
                      <a:pt x="522" y="1860"/>
                    </a:cubicBezTo>
                    <a:cubicBezTo>
                      <a:pt x="524" y="1860"/>
                      <a:pt x="527" y="1862"/>
                      <a:pt x="530" y="1865"/>
                    </a:cubicBezTo>
                    <a:cubicBezTo>
                      <a:pt x="539" y="1878"/>
                      <a:pt x="548" y="1891"/>
                      <a:pt x="556" y="1904"/>
                    </a:cubicBezTo>
                    <a:lnTo>
                      <a:pt x="534" y="1899"/>
                    </a:lnTo>
                    <a:lnTo>
                      <a:pt x="534" y="1899"/>
                    </a:lnTo>
                    <a:cubicBezTo>
                      <a:pt x="556" y="1925"/>
                      <a:pt x="578" y="1956"/>
                      <a:pt x="600" y="1986"/>
                    </a:cubicBezTo>
                    <a:cubicBezTo>
                      <a:pt x="621" y="2012"/>
                      <a:pt x="643" y="2043"/>
                      <a:pt x="669" y="2069"/>
                    </a:cubicBezTo>
                    <a:lnTo>
                      <a:pt x="747" y="2147"/>
                    </a:lnTo>
                    <a:cubicBezTo>
                      <a:pt x="773" y="2169"/>
                      <a:pt x="804" y="2195"/>
                      <a:pt x="834" y="2221"/>
                    </a:cubicBezTo>
                    <a:cubicBezTo>
                      <a:pt x="834" y="2220"/>
                      <a:pt x="835" y="2220"/>
                      <a:pt x="835" y="2220"/>
                    </a:cubicBezTo>
                    <a:cubicBezTo>
                      <a:pt x="843" y="2220"/>
                      <a:pt x="899" y="2260"/>
                      <a:pt x="916" y="2260"/>
                    </a:cubicBezTo>
                    <a:cubicBezTo>
                      <a:pt x="919" y="2260"/>
                      <a:pt x="921" y="2259"/>
                      <a:pt x="921" y="2256"/>
                    </a:cubicBezTo>
                    <a:lnTo>
                      <a:pt x="917" y="2251"/>
                    </a:lnTo>
                    <a:cubicBezTo>
                      <a:pt x="905" y="2243"/>
                      <a:pt x="905" y="2240"/>
                      <a:pt x="910" y="2240"/>
                    </a:cubicBezTo>
                    <a:cubicBezTo>
                      <a:pt x="919" y="2240"/>
                      <a:pt x="942" y="2249"/>
                      <a:pt x="956" y="2260"/>
                    </a:cubicBezTo>
                    <a:cubicBezTo>
                      <a:pt x="954" y="2259"/>
                      <a:pt x="952" y="2259"/>
                      <a:pt x="951" y="2259"/>
                    </a:cubicBezTo>
                    <a:cubicBezTo>
                      <a:pt x="939" y="2259"/>
                      <a:pt x="965" y="2283"/>
                      <a:pt x="958" y="2283"/>
                    </a:cubicBezTo>
                    <a:cubicBezTo>
                      <a:pt x="955" y="2283"/>
                      <a:pt x="947" y="2279"/>
                      <a:pt x="930" y="2269"/>
                    </a:cubicBezTo>
                    <a:lnTo>
                      <a:pt x="930" y="2269"/>
                    </a:lnTo>
                    <a:cubicBezTo>
                      <a:pt x="943" y="2282"/>
                      <a:pt x="960" y="2299"/>
                      <a:pt x="978" y="2308"/>
                    </a:cubicBezTo>
                    <a:cubicBezTo>
                      <a:pt x="986" y="2329"/>
                      <a:pt x="1025" y="2347"/>
                      <a:pt x="1073" y="2356"/>
                    </a:cubicBezTo>
                    <a:cubicBezTo>
                      <a:pt x="1099" y="2356"/>
                      <a:pt x="1125" y="2360"/>
                      <a:pt x="1151" y="2360"/>
                    </a:cubicBezTo>
                    <a:cubicBezTo>
                      <a:pt x="1165" y="2362"/>
                      <a:pt x="1178" y="2362"/>
                      <a:pt x="1191" y="2362"/>
                    </a:cubicBezTo>
                    <a:cubicBezTo>
                      <a:pt x="1204" y="2362"/>
                      <a:pt x="1217" y="2362"/>
                      <a:pt x="1230" y="2364"/>
                    </a:cubicBezTo>
                    <a:cubicBezTo>
                      <a:pt x="1221" y="2360"/>
                      <a:pt x="1221" y="2360"/>
                      <a:pt x="1221" y="2360"/>
                    </a:cubicBezTo>
                    <a:lnTo>
                      <a:pt x="1221" y="2360"/>
                    </a:lnTo>
                    <a:cubicBezTo>
                      <a:pt x="1228" y="2362"/>
                      <a:pt x="1236" y="2362"/>
                      <a:pt x="1244" y="2362"/>
                    </a:cubicBezTo>
                    <a:cubicBezTo>
                      <a:pt x="1278" y="2362"/>
                      <a:pt x="1315" y="2349"/>
                      <a:pt x="1347" y="2338"/>
                    </a:cubicBezTo>
                    <a:cubicBezTo>
                      <a:pt x="1382" y="2325"/>
                      <a:pt x="1408" y="2308"/>
                      <a:pt x="1417" y="2308"/>
                    </a:cubicBezTo>
                    <a:lnTo>
                      <a:pt x="1421" y="2295"/>
                    </a:lnTo>
                    <a:cubicBezTo>
                      <a:pt x="1456" y="2290"/>
                      <a:pt x="1473" y="2282"/>
                      <a:pt x="1495" y="2273"/>
                    </a:cubicBezTo>
                    <a:cubicBezTo>
                      <a:pt x="1512" y="2260"/>
                      <a:pt x="1534" y="2251"/>
                      <a:pt x="1560" y="2221"/>
                    </a:cubicBezTo>
                    <a:lnTo>
                      <a:pt x="1560" y="2221"/>
                    </a:lnTo>
                    <a:cubicBezTo>
                      <a:pt x="1560" y="2221"/>
                      <a:pt x="1559" y="2222"/>
                      <a:pt x="1557" y="2222"/>
                    </a:cubicBezTo>
                    <a:cubicBezTo>
                      <a:pt x="1556" y="2222"/>
                      <a:pt x="1555" y="2220"/>
                      <a:pt x="1560" y="2212"/>
                    </a:cubicBezTo>
                    <a:cubicBezTo>
                      <a:pt x="1577" y="2208"/>
                      <a:pt x="1603" y="2203"/>
                      <a:pt x="1638" y="2160"/>
                    </a:cubicBezTo>
                    <a:cubicBezTo>
                      <a:pt x="1656" y="2138"/>
                      <a:pt x="1677" y="2121"/>
                      <a:pt x="1699" y="2095"/>
                    </a:cubicBezTo>
                    <a:cubicBezTo>
                      <a:pt x="1686" y="2086"/>
                      <a:pt x="1712" y="2060"/>
                      <a:pt x="1742" y="2030"/>
                    </a:cubicBezTo>
                    <a:cubicBezTo>
                      <a:pt x="1768" y="1999"/>
                      <a:pt x="1795" y="1965"/>
                      <a:pt x="1786" y="1947"/>
                    </a:cubicBezTo>
                    <a:cubicBezTo>
                      <a:pt x="1803" y="1938"/>
                      <a:pt x="1834" y="1882"/>
                      <a:pt x="1851" y="1856"/>
                    </a:cubicBezTo>
                    <a:cubicBezTo>
                      <a:pt x="1851" y="1856"/>
                      <a:pt x="1851" y="1856"/>
                      <a:pt x="1851" y="1847"/>
                    </a:cubicBezTo>
                    <a:cubicBezTo>
                      <a:pt x="1877" y="1825"/>
                      <a:pt x="1881" y="1756"/>
                      <a:pt x="1890" y="1721"/>
                    </a:cubicBezTo>
                    <a:cubicBezTo>
                      <a:pt x="1894" y="1712"/>
                      <a:pt x="1896" y="1709"/>
                      <a:pt x="1899" y="1709"/>
                    </a:cubicBezTo>
                    <a:cubicBezTo>
                      <a:pt x="1902" y="1709"/>
                      <a:pt x="1905" y="1716"/>
                      <a:pt x="1908" y="1721"/>
                    </a:cubicBezTo>
                    <a:cubicBezTo>
                      <a:pt x="1908" y="1673"/>
                      <a:pt x="1951" y="1600"/>
                      <a:pt x="1947" y="1582"/>
                    </a:cubicBezTo>
                    <a:cubicBezTo>
                      <a:pt x="1952" y="1562"/>
                      <a:pt x="1948" y="1561"/>
                      <a:pt x="1943" y="1561"/>
                    </a:cubicBezTo>
                    <a:cubicBezTo>
                      <a:pt x="1942" y="1561"/>
                      <a:pt x="1942" y="1561"/>
                      <a:pt x="1941" y="1561"/>
                    </a:cubicBezTo>
                    <a:cubicBezTo>
                      <a:pt x="1938" y="1561"/>
                      <a:pt x="1935" y="1560"/>
                      <a:pt x="1934" y="1556"/>
                    </a:cubicBezTo>
                    <a:cubicBezTo>
                      <a:pt x="1938" y="1540"/>
                      <a:pt x="1942" y="1537"/>
                      <a:pt x="1946" y="1537"/>
                    </a:cubicBezTo>
                    <a:cubicBezTo>
                      <a:pt x="1949" y="1537"/>
                      <a:pt x="1952" y="1539"/>
                      <a:pt x="1954" y="1539"/>
                    </a:cubicBezTo>
                    <a:cubicBezTo>
                      <a:pt x="1957" y="1539"/>
                      <a:pt x="1960" y="1533"/>
                      <a:pt x="1960" y="1504"/>
                    </a:cubicBezTo>
                    <a:lnTo>
                      <a:pt x="1960" y="1504"/>
                    </a:lnTo>
                    <a:cubicBezTo>
                      <a:pt x="1960" y="1507"/>
                      <a:pt x="1957" y="1519"/>
                      <a:pt x="1956" y="1519"/>
                    </a:cubicBezTo>
                    <a:cubicBezTo>
                      <a:pt x="1955" y="1519"/>
                      <a:pt x="1955" y="1519"/>
                      <a:pt x="1955" y="1517"/>
                    </a:cubicBezTo>
                    <a:cubicBezTo>
                      <a:pt x="1955" y="1491"/>
                      <a:pt x="1929" y="1439"/>
                      <a:pt x="1942" y="1417"/>
                    </a:cubicBezTo>
                    <a:lnTo>
                      <a:pt x="1942" y="1417"/>
                    </a:lnTo>
                    <a:lnTo>
                      <a:pt x="1942" y="1434"/>
                    </a:lnTo>
                    <a:cubicBezTo>
                      <a:pt x="1960" y="1391"/>
                      <a:pt x="1938" y="1321"/>
                      <a:pt x="1960" y="1317"/>
                    </a:cubicBezTo>
                    <a:lnTo>
                      <a:pt x="1968" y="1321"/>
                    </a:lnTo>
                    <a:cubicBezTo>
                      <a:pt x="1968" y="1308"/>
                      <a:pt x="1968" y="1295"/>
                      <a:pt x="1968" y="1291"/>
                    </a:cubicBezTo>
                    <a:cubicBezTo>
                      <a:pt x="1971" y="1294"/>
                      <a:pt x="1972" y="1297"/>
                      <a:pt x="1973" y="1298"/>
                    </a:cubicBezTo>
                    <a:lnTo>
                      <a:pt x="1973" y="1298"/>
                    </a:lnTo>
                    <a:cubicBezTo>
                      <a:pt x="1971" y="1284"/>
                      <a:pt x="1971" y="1279"/>
                      <a:pt x="1974" y="1279"/>
                    </a:cubicBezTo>
                    <a:cubicBezTo>
                      <a:pt x="1976" y="1279"/>
                      <a:pt x="1981" y="1286"/>
                      <a:pt x="1986" y="1291"/>
                    </a:cubicBezTo>
                    <a:cubicBezTo>
                      <a:pt x="1977" y="1313"/>
                      <a:pt x="1981" y="1326"/>
                      <a:pt x="1994" y="1352"/>
                    </a:cubicBezTo>
                    <a:cubicBezTo>
                      <a:pt x="1981" y="1361"/>
                      <a:pt x="1964" y="1374"/>
                      <a:pt x="1977" y="1430"/>
                    </a:cubicBezTo>
                    <a:cubicBezTo>
                      <a:pt x="1977" y="1422"/>
                      <a:pt x="1977" y="1408"/>
                      <a:pt x="1980" y="1408"/>
                    </a:cubicBezTo>
                    <a:cubicBezTo>
                      <a:pt x="1980" y="1408"/>
                      <a:pt x="1981" y="1408"/>
                      <a:pt x="1981" y="1408"/>
                    </a:cubicBezTo>
                    <a:cubicBezTo>
                      <a:pt x="1986" y="1413"/>
                      <a:pt x="1986" y="1430"/>
                      <a:pt x="1986" y="1434"/>
                    </a:cubicBezTo>
                    <a:cubicBezTo>
                      <a:pt x="1986" y="1435"/>
                      <a:pt x="1987" y="1435"/>
                      <a:pt x="1987" y="1435"/>
                    </a:cubicBezTo>
                    <a:cubicBezTo>
                      <a:pt x="1990" y="1435"/>
                      <a:pt x="1990" y="1424"/>
                      <a:pt x="1993" y="1424"/>
                    </a:cubicBezTo>
                    <a:cubicBezTo>
                      <a:pt x="1993" y="1424"/>
                      <a:pt x="1994" y="1424"/>
                      <a:pt x="1994" y="1426"/>
                    </a:cubicBezTo>
                    <a:cubicBezTo>
                      <a:pt x="1990" y="1465"/>
                      <a:pt x="2012" y="1491"/>
                      <a:pt x="2029" y="1543"/>
                    </a:cubicBezTo>
                    <a:cubicBezTo>
                      <a:pt x="2029" y="1536"/>
                      <a:pt x="2030" y="1534"/>
                      <a:pt x="2031" y="1534"/>
                    </a:cubicBezTo>
                    <a:cubicBezTo>
                      <a:pt x="2033" y="1534"/>
                      <a:pt x="2037" y="1540"/>
                      <a:pt x="2042" y="1543"/>
                    </a:cubicBezTo>
                    <a:cubicBezTo>
                      <a:pt x="2027" y="1555"/>
                      <a:pt x="2074" y="1601"/>
                      <a:pt x="2062" y="1601"/>
                    </a:cubicBezTo>
                    <a:cubicBezTo>
                      <a:pt x="2061" y="1601"/>
                      <a:pt x="2058" y="1601"/>
                      <a:pt x="2055" y="1600"/>
                    </a:cubicBezTo>
                    <a:lnTo>
                      <a:pt x="2055" y="1600"/>
                    </a:lnTo>
                    <a:cubicBezTo>
                      <a:pt x="2081" y="1652"/>
                      <a:pt x="2112" y="1717"/>
                      <a:pt x="2138" y="1769"/>
                    </a:cubicBezTo>
                    <a:cubicBezTo>
                      <a:pt x="2168" y="1825"/>
                      <a:pt x="2199" y="1873"/>
                      <a:pt x="2216" y="1886"/>
                    </a:cubicBezTo>
                    <a:cubicBezTo>
                      <a:pt x="2229" y="1895"/>
                      <a:pt x="2238" y="1925"/>
                      <a:pt x="2246" y="1943"/>
                    </a:cubicBezTo>
                    <a:lnTo>
                      <a:pt x="2251" y="1934"/>
                    </a:lnTo>
                    <a:cubicBezTo>
                      <a:pt x="2273" y="1991"/>
                      <a:pt x="2273" y="1973"/>
                      <a:pt x="2303" y="2034"/>
                    </a:cubicBezTo>
                    <a:cubicBezTo>
                      <a:pt x="2299" y="2019"/>
                      <a:pt x="2299" y="2013"/>
                      <a:pt x="2303" y="2013"/>
                    </a:cubicBezTo>
                    <a:cubicBezTo>
                      <a:pt x="2307" y="2013"/>
                      <a:pt x="2316" y="2019"/>
                      <a:pt x="2329" y="2025"/>
                    </a:cubicBezTo>
                    <a:cubicBezTo>
                      <a:pt x="2316" y="1982"/>
                      <a:pt x="2307" y="1943"/>
                      <a:pt x="2307" y="1899"/>
                    </a:cubicBezTo>
                    <a:cubicBezTo>
                      <a:pt x="2303" y="1904"/>
                      <a:pt x="2294" y="1921"/>
                      <a:pt x="2290" y="1921"/>
                    </a:cubicBezTo>
                    <a:cubicBezTo>
                      <a:pt x="2294" y="1912"/>
                      <a:pt x="2281" y="1882"/>
                      <a:pt x="2259" y="1847"/>
                    </a:cubicBezTo>
                    <a:cubicBezTo>
                      <a:pt x="2244" y="1816"/>
                      <a:pt x="2221" y="1781"/>
                      <a:pt x="2207" y="1752"/>
                    </a:cubicBezTo>
                    <a:lnTo>
                      <a:pt x="2207" y="1752"/>
                    </a:lnTo>
                    <a:cubicBezTo>
                      <a:pt x="2207" y="1754"/>
                      <a:pt x="2207" y="1755"/>
                      <a:pt x="2206" y="1755"/>
                    </a:cubicBezTo>
                    <a:cubicBezTo>
                      <a:pt x="2200" y="1755"/>
                      <a:pt x="2181" y="1718"/>
                      <a:pt x="2177" y="1699"/>
                    </a:cubicBezTo>
                    <a:lnTo>
                      <a:pt x="2177" y="1699"/>
                    </a:lnTo>
                    <a:cubicBezTo>
                      <a:pt x="2173" y="1704"/>
                      <a:pt x="2177" y="1708"/>
                      <a:pt x="2181" y="1717"/>
                    </a:cubicBezTo>
                    <a:cubicBezTo>
                      <a:pt x="2151" y="1686"/>
                      <a:pt x="2181" y="1656"/>
                      <a:pt x="2151" y="1626"/>
                    </a:cubicBezTo>
                    <a:lnTo>
                      <a:pt x="2151" y="1626"/>
                    </a:lnTo>
                    <a:cubicBezTo>
                      <a:pt x="2168" y="1660"/>
                      <a:pt x="2164" y="1669"/>
                      <a:pt x="2155" y="1669"/>
                    </a:cubicBezTo>
                    <a:cubicBezTo>
                      <a:pt x="2151" y="1641"/>
                      <a:pt x="2120" y="1581"/>
                      <a:pt x="2138" y="1581"/>
                    </a:cubicBezTo>
                    <a:cubicBezTo>
                      <a:pt x="2139" y="1581"/>
                      <a:pt x="2141" y="1582"/>
                      <a:pt x="2142" y="1582"/>
                    </a:cubicBezTo>
                    <a:cubicBezTo>
                      <a:pt x="2130" y="1567"/>
                      <a:pt x="2129" y="1551"/>
                      <a:pt x="2120" y="1551"/>
                    </a:cubicBezTo>
                    <a:cubicBezTo>
                      <a:pt x="2119" y="1551"/>
                      <a:pt x="2117" y="1551"/>
                      <a:pt x="2116" y="1552"/>
                    </a:cubicBezTo>
                    <a:lnTo>
                      <a:pt x="2103" y="1474"/>
                    </a:lnTo>
                    <a:cubicBezTo>
                      <a:pt x="2103" y="1478"/>
                      <a:pt x="2102" y="1481"/>
                      <a:pt x="2100" y="1481"/>
                    </a:cubicBezTo>
                    <a:cubicBezTo>
                      <a:pt x="2098" y="1481"/>
                      <a:pt x="2095" y="1476"/>
                      <a:pt x="2090" y="1465"/>
                    </a:cubicBezTo>
                    <a:lnTo>
                      <a:pt x="2090" y="1465"/>
                    </a:lnTo>
                    <a:cubicBezTo>
                      <a:pt x="2107" y="1508"/>
                      <a:pt x="2103" y="1552"/>
                      <a:pt x="2125" y="1569"/>
                    </a:cubicBezTo>
                    <a:cubicBezTo>
                      <a:pt x="2122" y="1570"/>
                      <a:pt x="2120" y="1570"/>
                      <a:pt x="2118" y="1570"/>
                    </a:cubicBezTo>
                    <a:cubicBezTo>
                      <a:pt x="2115" y="1570"/>
                      <a:pt x="2111" y="1570"/>
                      <a:pt x="2108" y="1570"/>
                    </a:cubicBezTo>
                    <a:cubicBezTo>
                      <a:pt x="2102" y="1570"/>
                      <a:pt x="2097" y="1572"/>
                      <a:pt x="2094" y="1586"/>
                    </a:cubicBezTo>
                    <a:cubicBezTo>
                      <a:pt x="2073" y="1504"/>
                      <a:pt x="2081" y="1452"/>
                      <a:pt x="2081" y="1400"/>
                    </a:cubicBezTo>
                    <a:lnTo>
                      <a:pt x="2051" y="1330"/>
                    </a:lnTo>
                    <a:lnTo>
                      <a:pt x="2055" y="1326"/>
                    </a:lnTo>
                    <a:lnTo>
                      <a:pt x="2038" y="1317"/>
                    </a:lnTo>
                    <a:cubicBezTo>
                      <a:pt x="2038" y="1308"/>
                      <a:pt x="2042" y="1300"/>
                      <a:pt x="2038" y="1300"/>
                    </a:cubicBezTo>
                    <a:cubicBezTo>
                      <a:pt x="2038" y="1300"/>
                      <a:pt x="2038" y="1300"/>
                      <a:pt x="2034" y="1304"/>
                    </a:cubicBezTo>
                    <a:cubicBezTo>
                      <a:pt x="2034" y="1295"/>
                      <a:pt x="2034" y="1291"/>
                      <a:pt x="2034" y="1287"/>
                    </a:cubicBezTo>
                    <a:cubicBezTo>
                      <a:pt x="2025" y="1287"/>
                      <a:pt x="2020" y="1300"/>
                      <a:pt x="2016" y="1317"/>
                    </a:cubicBezTo>
                    <a:cubicBezTo>
                      <a:pt x="2020" y="1321"/>
                      <a:pt x="2025" y="1326"/>
                      <a:pt x="2029" y="1334"/>
                    </a:cubicBezTo>
                    <a:cubicBezTo>
                      <a:pt x="2026" y="1343"/>
                      <a:pt x="2023" y="1352"/>
                      <a:pt x="2019" y="1352"/>
                    </a:cubicBezTo>
                    <a:cubicBezTo>
                      <a:pt x="2017" y="1352"/>
                      <a:pt x="2015" y="1349"/>
                      <a:pt x="2012" y="1343"/>
                    </a:cubicBezTo>
                    <a:lnTo>
                      <a:pt x="2012" y="1330"/>
                    </a:lnTo>
                    <a:cubicBezTo>
                      <a:pt x="2009" y="1340"/>
                      <a:pt x="2005" y="1345"/>
                      <a:pt x="2002" y="1345"/>
                    </a:cubicBezTo>
                    <a:cubicBezTo>
                      <a:pt x="2001" y="1345"/>
                      <a:pt x="2000" y="1344"/>
                      <a:pt x="1999" y="1343"/>
                    </a:cubicBezTo>
                    <a:lnTo>
                      <a:pt x="1994" y="1287"/>
                    </a:lnTo>
                    <a:lnTo>
                      <a:pt x="1994" y="1287"/>
                    </a:lnTo>
                    <a:cubicBezTo>
                      <a:pt x="1999" y="1291"/>
                      <a:pt x="2003" y="1300"/>
                      <a:pt x="2012" y="1308"/>
                    </a:cubicBezTo>
                    <a:cubicBezTo>
                      <a:pt x="2012" y="1282"/>
                      <a:pt x="2014" y="1250"/>
                      <a:pt x="2023" y="1250"/>
                    </a:cubicBezTo>
                    <a:cubicBezTo>
                      <a:pt x="2026" y="1250"/>
                      <a:pt x="2029" y="1253"/>
                      <a:pt x="2034" y="1261"/>
                    </a:cubicBezTo>
                    <a:lnTo>
                      <a:pt x="2016" y="1217"/>
                    </a:lnTo>
                    <a:cubicBezTo>
                      <a:pt x="2020" y="1165"/>
                      <a:pt x="2016" y="1174"/>
                      <a:pt x="2020" y="1113"/>
                    </a:cubicBezTo>
                    <a:cubicBezTo>
                      <a:pt x="2014" y="1113"/>
                      <a:pt x="2012" y="1122"/>
                      <a:pt x="2010" y="1122"/>
                    </a:cubicBezTo>
                    <a:cubicBezTo>
                      <a:pt x="2010" y="1122"/>
                      <a:pt x="2009" y="1121"/>
                      <a:pt x="2007" y="1117"/>
                    </a:cubicBezTo>
                    <a:cubicBezTo>
                      <a:pt x="2007" y="1109"/>
                      <a:pt x="2007" y="1100"/>
                      <a:pt x="2007" y="1096"/>
                    </a:cubicBezTo>
                    <a:lnTo>
                      <a:pt x="1929" y="1100"/>
                    </a:lnTo>
                    <a:cubicBezTo>
                      <a:pt x="1925" y="1135"/>
                      <a:pt x="1942" y="1187"/>
                      <a:pt x="1929" y="1191"/>
                    </a:cubicBezTo>
                    <a:cubicBezTo>
                      <a:pt x="1921" y="1226"/>
                      <a:pt x="1916" y="1204"/>
                      <a:pt x="1908" y="1226"/>
                    </a:cubicBezTo>
                    <a:cubicBezTo>
                      <a:pt x="1908" y="1226"/>
                      <a:pt x="1909" y="1225"/>
                      <a:pt x="1910" y="1225"/>
                    </a:cubicBezTo>
                    <a:cubicBezTo>
                      <a:pt x="1911" y="1225"/>
                      <a:pt x="1912" y="1226"/>
                      <a:pt x="1912" y="1230"/>
                    </a:cubicBezTo>
                    <a:lnTo>
                      <a:pt x="1899" y="1256"/>
                    </a:lnTo>
                    <a:cubicBezTo>
                      <a:pt x="1899" y="1257"/>
                      <a:pt x="1899" y="1258"/>
                      <a:pt x="1899" y="1258"/>
                    </a:cubicBezTo>
                    <a:cubicBezTo>
                      <a:pt x="1900" y="1258"/>
                      <a:pt x="1903" y="1249"/>
                      <a:pt x="1905" y="1249"/>
                    </a:cubicBezTo>
                    <a:cubicBezTo>
                      <a:pt x="1906" y="1249"/>
                      <a:pt x="1908" y="1253"/>
                      <a:pt x="1908" y="1265"/>
                    </a:cubicBezTo>
                    <a:cubicBezTo>
                      <a:pt x="1894" y="1313"/>
                      <a:pt x="1881" y="1343"/>
                      <a:pt x="1877" y="1387"/>
                    </a:cubicBezTo>
                    <a:cubicBezTo>
                      <a:pt x="1874" y="1403"/>
                      <a:pt x="1871" y="1408"/>
                      <a:pt x="1869" y="1408"/>
                    </a:cubicBezTo>
                    <a:cubicBezTo>
                      <a:pt x="1865" y="1408"/>
                      <a:pt x="1863" y="1391"/>
                      <a:pt x="1860" y="1391"/>
                    </a:cubicBezTo>
                    <a:cubicBezTo>
                      <a:pt x="1859" y="1391"/>
                      <a:pt x="1857" y="1396"/>
                      <a:pt x="1855" y="1408"/>
                    </a:cubicBezTo>
                    <a:cubicBezTo>
                      <a:pt x="1864" y="1421"/>
                      <a:pt x="1873" y="1430"/>
                      <a:pt x="1868" y="1460"/>
                    </a:cubicBezTo>
                    <a:cubicBezTo>
                      <a:pt x="1855" y="1478"/>
                      <a:pt x="1851" y="1474"/>
                      <a:pt x="1842" y="1504"/>
                    </a:cubicBezTo>
                    <a:lnTo>
                      <a:pt x="1855" y="1504"/>
                    </a:lnTo>
                    <a:cubicBezTo>
                      <a:pt x="1847" y="1530"/>
                      <a:pt x="1842" y="1552"/>
                      <a:pt x="1851" y="1552"/>
                    </a:cubicBezTo>
                    <a:cubicBezTo>
                      <a:pt x="1842" y="1573"/>
                      <a:pt x="1838" y="1591"/>
                      <a:pt x="1838" y="1600"/>
                    </a:cubicBezTo>
                    <a:cubicBezTo>
                      <a:pt x="1838" y="1600"/>
                      <a:pt x="1838" y="1600"/>
                      <a:pt x="1838" y="1600"/>
                    </a:cubicBezTo>
                    <a:lnTo>
                      <a:pt x="1838" y="1600"/>
                    </a:lnTo>
                    <a:cubicBezTo>
                      <a:pt x="1838" y="1617"/>
                      <a:pt x="1842" y="1630"/>
                      <a:pt x="1829" y="1639"/>
                    </a:cubicBezTo>
                    <a:cubicBezTo>
                      <a:pt x="1829" y="1638"/>
                      <a:pt x="1829" y="1637"/>
                      <a:pt x="1828" y="1636"/>
                    </a:cubicBezTo>
                    <a:lnTo>
                      <a:pt x="1828" y="1636"/>
                    </a:lnTo>
                    <a:cubicBezTo>
                      <a:pt x="1823" y="1692"/>
                      <a:pt x="1792" y="1682"/>
                      <a:pt x="1812" y="1721"/>
                    </a:cubicBezTo>
                    <a:cubicBezTo>
                      <a:pt x="1815" y="1701"/>
                      <a:pt x="1826" y="1681"/>
                      <a:pt x="1831" y="1681"/>
                    </a:cubicBezTo>
                    <a:cubicBezTo>
                      <a:pt x="1833" y="1681"/>
                      <a:pt x="1834" y="1683"/>
                      <a:pt x="1834" y="1686"/>
                    </a:cubicBezTo>
                    <a:lnTo>
                      <a:pt x="1821" y="1717"/>
                    </a:lnTo>
                    <a:cubicBezTo>
                      <a:pt x="1821" y="1718"/>
                      <a:pt x="1821" y="1719"/>
                      <a:pt x="1821" y="1719"/>
                    </a:cubicBezTo>
                    <a:cubicBezTo>
                      <a:pt x="1822" y="1719"/>
                      <a:pt x="1823" y="1711"/>
                      <a:pt x="1824" y="1711"/>
                    </a:cubicBezTo>
                    <a:cubicBezTo>
                      <a:pt x="1825" y="1711"/>
                      <a:pt x="1825" y="1712"/>
                      <a:pt x="1825" y="1717"/>
                    </a:cubicBezTo>
                    <a:cubicBezTo>
                      <a:pt x="1821" y="1726"/>
                      <a:pt x="1808" y="1747"/>
                      <a:pt x="1799" y="1752"/>
                    </a:cubicBezTo>
                    <a:lnTo>
                      <a:pt x="1803" y="1752"/>
                    </a:lnTo>
                    <a:lnTo>
                      <a:pt x="1777" y="1812"/>
                    </a:lnTo>
                    <a:cubicBezTo>
                      <a:pt x="1780" y="1808"/>
                      <a:pt x="1782" y="1804"/>
                      <a:pt x="1783" y="1804"/>
                    </a:cubicBezTo>
                    <a:lnTo>
                      <a:pt x="1783" y="1804"/>
                    </a:lnTo>
                    <a:cubicBezTo>
                      <a:pt x="1784" y="1804"/>
                      <a:pt x="1783" y="1807"/>
                      <a:pt x="1782" y="1812"/>
                    </a:cubicBezTo>
                    <a:cubicBezTo>
                      <a:pt x="1773" y="1825"/>
                      <a:pt x="1764" y="1838"/>
                      <a:pt x="1755" y="1852"/>
                    </a:cubicBezTo>
                    <a:cubicBezTo>
                      <a:pt x="1758" y="1848"/>
                      <a:pt x="1760" y="1846"/>
                      <a:pt x="1761" y="1846"/>
                    </a:cubicBezTo>
                    <a:lnTo>
                      <a:pt x="1761" y="1846"/>
                    </a:lnTo>
                    <a:cubicBezTo>
                      <a:pt x="1763" y="1846"/>
                      <a:pt x="1762" y="1858"/>
                      <a:pt x="1755" y="1873"/>
                    </a:cubicBezTo>
                    <a:cubicBezTo>
                      <a:pt x="1735" y="1922"/>
                      <a:pt x="1711" y="1902"/>
                      <a:pt x="1701" y="1936"/>
                    </a:cubicBezTo>
                    <a:lnTo>
                      <a:pt x="1701" y="1936"/>
                    </a:lnTo>
                    <a:cubicBezTo>
                      <a:pt x="1702" y="1933"/>
                      <a:pt x="1705" y="1932"/>
                      <a:pt x="1708" y="1930"/>
                    </a:cubicBezTo>
                    <a:lnTo>
                      <a:pt x="1708" y="1930"/>
                    </a:lnTo>
                    <a:lnTo>
                      <a:pt x="1699" y="1951"/>
                    </a:lnTo>
                    <a:cubicBezTo>
                      <a:pt x="1698" y="1951"/>
                      <a:pt x="1697" y="1951"/>
                      <a:pt x="1696" y="1951"/>
                    </a:cubicBezTo>
                    <a:cubicBezTo>
                      <a:pt x="1670" y="1951"/>
                      <a:pt x="1621" y="2044"/>
                      <a:pt x="1595" y="2044"/>
                    </a:cubicBezTo>
                    <a:cubicBezTo>
                      <a:pt x="1593" y="2044"/>
                      <a:pt x="1592" y="2043"/>
                      <a:pt x="1590" y="2043"/>
                    </a:cubicBezTo>
                    <a:cubicBezTo>
                      <a:pt x="1586" y="2052"/>
                      <a:pt x="1585" y="2056"/>
                      <a:pt x="1588" y="2056"/>
                    </a:cubicBezTo>
                    <a:cubicBezTo>
                      <a:pt x="1594" y="2056"/>
                      <a:pt x="1611" y="2042"/>
                      <a:pt x="1634" y="2025"/>
                    </a:cubicBezTo>
                    <a:lnTo>
                      <a:pt x="1634" y="2025"/>
                    </a:lnTo>
                    <a:cubicBezTo>
                      <a:pt x="1625" y="2034"/>
                      <a:pt x="1621" y="2047"/>
                      <a:pt x="1616" y="2056"/>
                    </a:cubicBezTo>
                    <a:cubicBezTo>
                      <a:pt x="1625" y="2047"/>
                      <a:pt x="1634" y="2038"/>
                      <a:pt x="1642" y="2025"/>
                    </a:cubicBezTo>
                    <a:lnTo>
                      <a:pt x="1642" y="2025"/>
                    </a:lnTo>
                    <a:cubicBezTo>
                      <a:pt x="1625" y="2073"/>
                      <a:pt x="1582" y="2091"/>
                      <a:pt x="1564" y="2104"/>
                    </a:cubicBezTo>
                    <a:cubicBezTo>
                      <a:pt x="1551" y="2117"/>
                      <a:pt x="1590" y="2108"/>
                      <a:pt x="1547" y="2138"/>
                    </a:cubicBezTo>
                    <a:cubicBezTo>
                      <a:pt x="1533" y="2148"/>
                      <a:pt x="1526" y="2151"/>
                      <a:pt x="1522" y="2151"/>
                    </a:cubicBezTo>
                    <a:cubicBezTo>
                      <a:pt x="1513" y="2151"/>
                      <a:pt x="1526" y="2132"/>
                      <a:pt x="1522" y="2132"/>
                    </a:cubicBezTo>
                    <a:cubicBezTo>
                      <a:pt x="1520" y="2132"/>
                      <a:pt x="1517" y="2134"/>
                      <a:pt x="1512" y="2138"/>
                    </a:cubicBezTo>
                    <a:lnTo>
                      <a:pt x="1499" y="2169"/>
                    </a:lnTo>
                    <a:cubicBezTo>
                      <a:pt x="1473" y="2177"/>
                      <a:pt x="1451" y="2186"/>
                      <a:pt x="1438" y="2199"/>
                    </a:cubicBezTo>
                    <a:cubicBezTo>
                      <a:pt x="1421" y="2212"/>
                      <a:pt x="1404" y="2225"/>
                      <a:pt x="1382" y="2234"/>
                    </a:cubicBezTo>
                    <a:cubicBezTo>
                      <a:pt x="1373" y="2238"/>
                      <a:pt x="1369" y="2238"/>
                      <a:pt x="1364" y="2238"/>
                    </a:cubicBezTo>
                    <a:cubicBezTo>
                      <a:pt x="1356" y="2243"/>
                      <a:pt x="1343" y="2247"/>
                      <a:pt x="1334" y="2251"/>
                    </a:cubicBezTo>
                    <a:lnTo>
                      <a:pt x="1299" y="2251"/>
                    </a:lnTo>
                    <a:cubicBezTo>
                      <a:pt x="1277" y="2251"/>
                      <a:pt x="1256" y="2256"/>
                      <a:pt x="1243" y="2260"/>
                    </a:cubicBezTo>
                    <a:cubicBezTo>
                      <a:pt x="1251" y="2260"/>
                      <a:pt x="1225" y="2269"/>
                      <a:pt x="1221" y="2273"/>
                    </a:cubicBezTo>
                    <a:cubicBezTo>
                      <a:pt x="1204" y="2270"/>
                      <a:pt x="1188" y="2269"/>
                      <a:pt x="1173" y="2265"/>
                    </a:cubicBezTo>
                    <a:lnTo>
                      <a:pt x="1173" y="2265"/>
                    </a:lnTo>
                    <a:cubicBezTo>
                      <a:pt x="1186" y="2271"/>
                      <a:pt x="1187" y="2276"/>
                      <a:pt x="1191" y="2286"/>
                    </a:cubicBezTo>
                    <a:cubicBezTo>
                      <a:pt x="1169" y="2286"/>
                      <a:pt x="1160" y="2277"/>
                      <a:pt x="1147" y="2273"/>
                    </a:cubicBezTo>
                    <a:lnTo>
                      <a:pt x="1147" y="2273"/>
                    </a:lnTo>
                    <a:cubicBezTo>
                      <a:pt x="1156" y="2277"/>
                      <a:pt x="1165" y="2282"/>
                      <a:pt x="1151" y="2286"/>
                    </a:cubicBezTo>
                    <a:lnTo>
                      <a:pt x="1091" y="2260"/>
                    </a:lnTo>
                    <a:lnTo>
                      <a:pt x="1108" y="2260"/>
                    </a:lnTo>
                    <a:cubicBezTo>
                      <a:pt x="1095" y="2260"/>
                      <a:pt x="1065" y="2238"/>
                      <a:pt x="1039" y="2238"/>
                    </a:cubicBezTo>
                    <a:cubicBezTo>
                      <a:pt x="1039" y="2243"/>
                      <a:pt x="1047" y="2247"/>
                      <a:pt x="1047" y="2251"/>
                    </a:cubicBezTo>
                    <a:cubicBezTo>
                      <a:pt x="1069" y="2251"/>
                      <a:pt x="1078" y="2260"/>
                      <a:pt x="1082" y="2273"/>
                    </a:cubicBezTo>
                    <a:cubicBezTo>
                      <a:pt x="1066" y="2266"/>
                      <a:pt x="1062" y="2264"/>
                      <a:pt x="1061" y="2264"/>
                    </a:cubicBezTo>
                    <a:lnTo>
                      <a:pt x="1061" y="2264"/>
                    </a:lnTo>
                    <a:cubicBezTo>
                      <a:pt x="1059" y="2264"/>
                      <a:pt x="1065" y="2269"/>
                      <a:pt x="1052" y="2269"/>
                    </a:cubicBezTo>
                    <a:cubicBezTo>
                      <a:pt x="1017" y="2256"/>
                      <a:pt x="1012" y="2238"/>
                      <a:pt x="1021" y="2238"/>
                    </a:cubicBezTo>
                    <a:cubicBezTo>
                      <a:pt x="986" y="2230"/>
                      <a:pt x="978" y="2221"/>
                      <a:pt x="947" y="2195"/>
                    </a:cubicBezTo>
                    <a:lnTo>
                      <a:pt x="947" y="2208"/>
                    </a:lnTo>
                    <a:lnTo>
                      <a:pt x="921" y="2186"/>
                    </a:lnTo>
                    <a:lnTo>
                      <a:pt x="939" y="2212"/>
                    </a:lnTo>
                    <a:cubicBezTo>
                      <a:pt x="908" y="2199"/>
                      <a:pt x="908" y="2195"/>
                      <a:pt x="904" y="2186"/>
                    </a:cubicBezTo>
                    <a:cubicBezTo>
                      <a:pt x="904" y="2182"/>
                      <a:pt x="904" y="2173"/>
                      <a:pt x="873" y="2151"/>
                    </a:cubicBezTo>
                    <a:lnTo>
                      <a:pt x="869" y="2160"/>
                    </a:lnTo>
                    <a:cubicBezTo>
                      <a:pt x="847" y="2138"/>
                      <a:pt x="852" y="2121"/>
                      <a:pt x="826" y="2112"/>
                    </a:cubicBezTo>
                    <a:cubicBezTo>
                      <a:pt x="822" y="2107"/>
                      <a:pt x="822" y="2106"/>
                      <a:pt x="824" y="2106"/>
                    </a:cubicBezTo>
                    <a:cubicBezTo>
                      <a:pt x="828" y="2106"/>
                      <a:pt x="839" y="2111"/>
                      <a:pt x="842" y="2111"/>
                    </a:cubicBezTo>
                    <a:cubicBezTo>
                      <a:pt x="846" y="2111"/>
                      <a:pt x="843" y="2107"/>
                      <a:pt x="826" y="2091"/>
                    </a:cubicBezTo>
                    <a:cubicBezTo>
                      <a:pt x="813" y="2086"/>
                      <a:pt x="791" y="2069"/>
                      <a:pt x="778" y="2056"/>
                    </a:cubicBezTo>
                    <a:cubicBezTo>
                      <a:pt x="776" y="2051"/>
                      <a:pt x="776" y="2049"/>
                      <a:pt x="778" y="2049"/>
                    </a:cubicBezTo>
                    <a:cubicBezTo>
                      <a:pt x="780" y="2049"/>
                      <a:pt x="784" y="2052"/>
                      <a:pt x="788" y="2055"/>
                    </a:cubicBezTo>
                    <a:lnTo>
                      <a:pt x="788" y="2055"/>
                    </a:lnTo>
                    <a:cubicBezTo>
                      <a:pt x="741" y="2004"/>
                      <a:pt x="730" y="2044"/>
                      <a:pt x="691" y="1973"/>
                    </a:cubicBezTo>
                    <a:lnTo>
                      <a:pt x="691" y="1973"/>
                    </a:lnTo>
                    <a:cubicBezTo>
                      <a:pt x="695" y="1976"/>
                      <a:pt x="697" y="1977"/>
                      <a:pt x="698" y="1977"/>
                    </a:cubicBezTo>
                    <a:cubicBezTo>
                      <a:pt x="702" y="1977"/>
                      <a:pt x="701" y="1970"/>
                      <a:pt x="705" y="1970"/>
                    </a:cubicBezTo>
                    <a:cubicBezTo>
                      <a:pt x="709" y="1970"/>
                      <a:pt x="716" y="1975"/>
                      <a:pt x="734" y="1995"/>
                    </a:cubicBezTo>
                    <a:cubicBezTo>
                      <a:pt x="717" y="1969"/>
                      <a:pt x="682" y="1951"/>
                      <a:pt x="669" y="1917"/>
                    </a:cubicBezTo>
                    <a:lnTo>
                      <a:pt x="669" y="1917"/>
                    </a:lnTo>
                    <a:lnTo>
                      <a:pt x="674" y="1943"/>
                    </a:lnTo>
                    <a:cubicBezTo>
                      <a:pt x="665" y="1930"/>
                      <a:pt x="661" y="1917"/>
                      <a:pt x="656" y="1908"/>
                    </a:cubicBezTo>
                    <a:lnTo>
                      <a:pt x="652" y="1917"/>
                    </a:lnTo>
                    <a:cubicBezTo>
                      <a:pt x="639" y="1873"/>
                      <a:pt x="595" y="1856"/>
                      <a:pt x="600" y="1817"/>
                    </a:cubicBezTo>
                    <a:lnTo>
                      <a:pt x="600" y="1817"/>
                    </a:lnTo>
                    <a:cubicBezTo>
                      <a:pt x="599" y="1822"/>
                      <a:pt x="598" y="1824"/>
                      <a:pt x="597" y="1824"/>
                    </a:cubicBezTo>
                    <a:cubicBezTo>
                      <a:pt x="592" y="1824"/>
                      <a:pt x="583" y="1785"/>
                      <a:pt x="569" y="1778"/>
                    </a:cubicBezTo>
                    <a:lnTo>
                      <a:pt x="569" y="1778"/>
                    </a:lnTo>
                    <a:cubicBezTo>
                      <a:pt x="578" y="1812"/>
                      <a:pt x="626" y="1869"/>
                      <a:pt x="613" y="1878"/>
                    </a:cubicBezTo>
                    <a:cubicBezTo>
                      <a:pt x="600" y="1869"/>
                      <a:pt x="600" y="1852"/>
                      <a:pt x="587" y="1838"/>
                    </a:cubicBezTo>
                    <a:lnTo>
                      <a:pt x="587" y="1838"/>
                    </a:lnTo>
                    <a:cubicBezTo>
                      <a:pt x="591" y="1852"/>
                      <a:pt x="595" y="1869"/>
                      <a:pt x="595" y="1873"/>
                    </a:cubicBezTo>
                    <a:cubicBezTo>
                      <a:pt x="556" y="1830"/>
                      <a:pt x="556" y="1791"/>
                      <a:pt x="543" y="1756"/>
                    </a:cubicBezTo>
                    <a:lnTo>
                      <a:pt x="543" y="1756"/>
                    </a:lnTo>
                    <a:lnTo>
                      <a:pt x="569" y="1812"/>
                    </a:lnTo>
                    <a:cubicBezTo>
                      <a:pt x="582" y="1799"/>
                      <a:pt x="561" y="1786"/>
                      <a:pt x="561" y="1765"/>
                    </a:cubicBezTo>
                    <a:cubicBezTo>
                      <a:pt x="539" y="1743"/>
                      <a:pt x="539" y="1717"/>
                      <a:pt x="521" y="1695"/>
                    </a:cubicBezTo>
                    <a:lnTo>
                      <a:pt x="521" y="1695"/>
                    </a:lnTo>
                    <a:cubicBezTo>
                      <a:pt x="524" y="1700"/>
                      <a:pt x="524" y="1702"/>
                      <a:pt x="524" y="1704"/>
                    </a:cubicBezTo>
                    <a:lnTo>
                      <a:pt x="524" y="1704"/>
                    </a:lnTo>
                    <a:cubicBezTo>
                      <a:pt x="494" y="1651"/>
                      <a:pt x="465" y="1642"/>
                      <a:pt x="452" y="1621"/>
                    </a:cubicBezTo>
                    <a:cubicBezTo>
                      <a:pt x="440" y="1602"/>
                      <a:pt x="429" y="1558"/>
                      <a:pt x="436" y="1558"/>
                    </a:cubicBezTo>
                    <a:cubicBezTo>
                      <a:pt x="436" y="1558"/>
                      <a:pt x="437" y="1559"/>
                      <a:pt x="439" y="1560"/>
                    </a:cubicBezTo>
                    <a:cubicBezTo>
                      <a:pt x="439" y="1559"/>
                      <a:pt x="438" y="1558"/>
                      <a:pt x="439" y="1558"/>
                    </a:cubicBezTo>
                    <a:lnTo>
                      <a:pt x="439" y="1558"/>
                    </a:lnTo>
                    <a:cubicBezTo>
                      <a:pt x="440" y="1558"/>
                      <a:pt x="462" y="1611"/>
                      <a:pt x="473" y="1611"/>
                    </a:cubicBezTo>
                    <a:cubicBezTo>
                      <a:pt x="475" y="1611"/>
                      <a:pt x="477" y="1607"/>
                      <a:pt x="478" y="1600"/>
                    </a:cubicBezTo>
                    <a:cubicBezTo>
                      <a:pt x="435" y="1578"/>
                      <a:pt x="452" y="1526"/>
                      <a:pt x="404" y="1456"/>
                    </a:cubicBezTo>
                    <a:lnTo>
                      <a:pt x="404" y="1456"/>
                    </a:lnTo>
                    <a:cubicBezTo>
                      <a:pt x="405" y="1466"/>
                      <a:pt x="404" y="1469"/>
                      <a:pt x="402" y="1469"/>
                    </a:cubicBezTo>
                    <a:cubicBezTo>
                      <a:pt x="399" y="1469"/>
                      <a:pt x="393" y="1461"/>
                      <a:pt x="390" y="1461"/>
                    </a:cubicBezTo>
                    <a:cubicBezTo>
                      <a:pt x="389" y="1461"/>
                      <a:pt x="389" y="1464"/>
                      <a:pt x="391" y="1474"/>
                    </a:cubicBezTo>
                    <a:cubicBezTo>
                      <a:pt x="374" y="1434"/>
                      <a:pt x="378" y="1434"/>
                      <a:pt x="378" y="1413"/>
                    </a:cubicBezTo>
                    <a:lnTo>
                      <a:pt x="365" y="1404"/>
                    </a:lnTo>
                    <a:cubicBezTo>
                      <a:pt x="365" y="1352"/>
                      <a:pt x="378" y="1387"/>
                      <a:pt x="361" y="1308"/>
                    </a:cubicBezTo>
                    <a:cubicBezTo>
                      <a:pt x="361" y="1315"/>
                      <a:pt x="360" y="1318"/>
                      <a:pt x="358" y="1318"/>
                    </a:cubicBezTo>
                    <a:cubicBezTo>
                      <a:pt x="353" y="1318"/>
                      <a:pt x="344" y="1299"/>
                      <a:pt x="341" y="1299"/>
                    </a:cubicBezTo>
                    <a:cubicBezTo>
                      <a:pt x="340" y="1299"/>
                      <a:pt x="339" y="1300"/>
                      <a:pt x="339" y="1304"/>
                    </a:cubicBezTo>
                    <a:cubicBezTo>
                      <a:pt x="330" y="1282"/>
                      <a:pt x="326" y="1265"/>
                      <a:pt x="326" y="1248"/>
                    </a:cubicBezTo>
                    <a:lnTo>
                      <a:pt x="326" y="1252"/>
                    </a:lnTo>
                    <a:cubicBezTo>
                      <a:pt x="304" y="1174"/>
                      <a:pt x="296" y="1191"/>
                      <a:pt x="282" y="1117"/>
                    </a:cubicBezTo>
                    <a:lnTo>
                      <a:pt x="282" y="1117"/>
                    </a:lnTo>
                    <a:lnTo>
                      <a:pt x="291" y="1122"/>
                    </a:lnTo>
                    <a:cubicBezTo>
                      <a:pt x="274" y="1030"/>
                      <a:pt x="235" y="913"/>
                      <a:pt x="217" y="817"/>
                    </a:cubicBezTo>
                    <a:lnTo>
                      <a:pt x="217" y="817"/>
                    </a:lnTo>
                    <a:lnTo>
                      <a:pt x="230" y="847"/>
                    </a:lnTo>
                    <a:lnTo>
                      <a:pt x="230" y="847"/>
                    </a:lnTo>
                    <a:cubicBezTo>
                      <a:pt x="226" y="836"/>
                      <a:pt x="221" y="782"/>
                      <a:pt x="209" y="752"/>
                    </a:cubicBezTo>
                    <a:lnTo>
                      <a:pt x="209" y="752"/>
                    </a:lnTo>
                    <a:cubicBezTo>
                      <a:pt x="209" y="761"/>
                      <a:pt x="209" y="770"/>
                      <a:pt x="213" y="778"/>
                    </a:cubicBezTo>
                    <a:cubicBezTo>
                      <a:pt x="209" y="778"/>
                      <a:pt x="196" y="765"/>
                      <a:pt x="191" y="744"/>
                    </a:cubicBezTo>
                    <a:lnTo>
                      <a:pt x="196" y="735"/>
                    </a:lnTo>
                    <a:lnTo>
                      <a:pt x="187" y="726"/>
                    </a:lnTo>
                    <a:cubicBezTo>
                      <a:pt x="185" y="714"/>
                      <a:pt x="186" y="712"/>
                      <a:pt x="188" y="712"/>
                    </a:cubicBezTo>
                    <a:cubicBezTo>
                      <a:pt x="190" y="712"/>
                      <a:pt x="192" y="713"/>
                      <a:pt x="194" y="713"/>
                    </a:cubicBezTo>
                    <a:cubicBezTo>
                      <a:pt x="196" y="713"/>
                      <a:pt x="197" y="710"/>
                      <a:pt x="196" y="696"/>
                    </a:cubicBezTo>
                    <a:cubicBezTo>
                      <a:pt x="170" y="683"/>
                      <a:pt x="161" y="544"/>
                      <a:pt x="135" y="518"/>
                    </a:cubicBezTo>
                    <a:cubicBezTo>
                      <a:pt x="136" y="514"/>
                      <a:pt x="138" y="513"/>
                      <a:pt x="139" y="513"/>
                    </a:cubicBezTo>
                    <a:cubicBezTo>
                      <a:pt x="147" y="513"/>
                      <a:pt x="152" y="563"/>
                      <a:pt x="157" y="563"/>
                    </a:cubicBezTo>
                    <a:cubicBezTo>
                      <a:pt x="158" y="563"/>
                      <a:pt x="160" y="561"/>
                      <a:pt x="161" y="557"/>
                    </a:cubicBezTo>
                    <a:cubicBezTo>
                      <a:pt x="156" y="544"/>
                      <a:pt x="152" y="539"/>
                      <a:pt x="148" y="518"/>
                    </a:cubicBezTo>
                    <a:lnTo>
                      <a:pt x="148" y="518"/>
                    </a:lnTo>
                    <a:lnTo>
                      <a:pt x="156" y="526"/>
                    </a:lnTo>
                    <a:cubicBezTo>
                      <a:pt x="135" y="418"/>
                      <a:pt x="117" y="379"/>
                      <a:pt x="109" y="279"/>
                    </a:cubicBezTo>
                    <a:lnTo>
                      <a:pt x="104" y="283"/>
                    </a:lnTo>
                    <a:cubicBezTo>
                      <a:pt x="96" y="248"/>
                      <a:pt x="96" y="231"/>
                      <a:pt x="104" y="213"/>
                    </a:cubicBezTo>
                    <a:cubicBezTo>
                      <a:pt x="104" y="213"/>
                      <a:pt x="104" y="213"/>
                      <a:pt x="103" y="213"/>
                    </a:cubicBezTo>
                    <a:cubicBezTo>
                      <a:pt x="101" y="213"/>
                      <a:pt x="100" y="226"/>
                      <a:pt x="96" y="226"/>
                    </a:cubicBezTo>
                    <a:cubicBezTo>
                      <a:pt x="94" y="226"/>
                      <a:pt x="93" y="225"/>
                      <a:pt x="91" y="222"/>
                    </a:cubicBezTo>
                    <a:cubicBezTo>
                      <a:pt x="109" y="157"/>
                      <a:pt x="61" y="100"/>
                      <a:pt x="74" y="61"/>
                    </a:cubicBezTo>
                    <a:lnTo>
                      <a:pt x="74" y="61"/>
                    </a:lnTo>
                    <a:cubicBezTo>
                      <a:pt x="73" y="62"/>
                      <a:pt x="72" y="62"/>
                      <a:pt x="71" y="62"/>
                    </a:cubicBezTo>
                    <a:cubicBezTo>
                      <a:pt x="53" y="62"/>
                      <a:pt x="34" y="14"/>
                      <a:pt x="21" y="14"/>
                    </a:cubicBezTo>
                    <a:cubicBezTo>
                      <a:pt x="18" y="14"/>
                      <a:pt x="15" y="16"/>
                      <a:pt x="13" y="22"/>
                    </a:cubicBez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4030225" y="3935575"/>
                <a:ext cx="25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5" y="8"/>
                      <a:pt x="9" y="8"/>
                      <a:pt x="9" y="8"/>
                    </a:cubicBezTo>
                    <a:cubicBezTo>
                      <a:pt x="7" y="3"/>
                      <a:pt x="4" y="0"/>
                      <a:pt x="2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>
                <a:off x="4013400" y="3959425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4" y="1"/>
                    </a:move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4056725" y="3957925"/>
                <a:ext cx="35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0"/>
                    </a:moveTo>
                    <a:cubicBezTo>
                      <a:pt x="5" y="4"/>
                      <a:pt x="1" y="9"/>
                      <a:pt x="1" y="13"/>
                    </a:cubicBezTo>
                    <a:cubicBezTo>
                      <a:pt x="5" y="9"/>
                      <a:pt x="9" y="4"/>
                      <a:pt x="14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4067600" y="3936300"/>
                <a:ext cx="2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9" h="31" extrusionOk="0">
                    <a:moveTo>
                      <a:pt x="9" y="0"/>
                    </a:moveTo>
                    <a:lnTo>
                      <a:pt x="9" y="3"/>
                    </a:lnTo>
                    <a:lnTo>
                      <a:pt x="9" y="3"/>
                    </a:lnTo>
                    <a:cubicBezTo>
                      <a:pt x="9" y="2"/>
                      <a:pt x="9" y="2"/>
                      <a:pt x="9" y="0"/>
                    </a:cubicBezTo>
                    <a:close/>
                    <a:moveTo>
                      <a:pt x="9" y="3"/>
                    </a:moveTo>
                    <a:cubicBezTo>
                      <a:pt x="8" y="5"/>
                      <a:pt x="6" y="6"/>
                      <a:pt x="5" y="6"/>
                    </a:cubicBezTo>
                    <a:cubicBezTo>
                      <a:pt x="2" y="6"/>
                      <a:pt x="0" y="5"/>
                      <a:pt x="0" y="5"/>
                    </a:cubicBezTo>
                    <a:lnTo>
                      <a:pt x="0" y="5"/>
                    </a:lnTo>
                    <a:cubicBezTo>
                      <a:pt x="5" y="9"/>
                      <a:pt x="5" y="18"/>
                      <a:pt x="5" y="31"/>
                    </a:cubicBezTo>
                    <a:lnTo>
                      <a:pt x="9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4066175" y="3929225"/>
                <a:ext cx="1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6" h="27" extrusionOk="0">
                    <a:moveTo>
                      <a:pt x="1" y="1"/>
                    </a:moveTo>
                    <a:cubicBezTo>
                      <a:pt x="1" y="5"/>
                      <a:pt x="1" y="14"/>
                      <a:pt x="1" y="18"/>
                    </a:cubicBezTo>
                    <a:cubicBezTo>
                      <a:pt x="2" y="24"/>
                      <a:pt x="3" y="27"/>
                      <a:pt x="4" y="27"/>
                    </a:cubicBezTo>
                    <a:cubicBezTo>
                      <a:pt x="5" y="27"/>
                      <a:pt x="5" y="17"/>
                      <a:pt x="5" y="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4066725" y="3934450"/>
                <a:ext cx="45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18" h="44" extrusionOk="0">
                    <a:moveTo>
                      <a:pt x="5" y="1"/>
                    </a:moveTo>
                    <a:cubicBezTo>
                      <a:pt x="5" y="22"/>
                      <a:pt x="0" y="44"/>
                      <a:pt x="9" y="44"/>
                    </a:cubicBezTo>
                    <a:cubicBezTo>
                      <a:pt x="13" y="24"/>
                      <a:pt x="17" y="4"/>
                      <a:pt x="8" y="4"/>
                    </a:cubicBezTo>
                    <a:cubicBezTo>
                      <a:pt x="7" y="4"/>
                      <a:pt x="6" y="5"/>
                      <a:pt x="5" y="5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4066825" y="3933875"/>
                <a:ext cx="1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5" h="20" extrusionOk="0">
                    <a:moveTo>
                      <a:pt x="2" y="1"/>
                    </a:moveTo>
                    <a:cubicBezTo>
                      <a:pt x="2" y="1"/>
                      <a:pt x="1" y="1"/>
                      <a:pt x="1" y="2"/>
                    </a:cubicBezTo>
                    <a:cubicBezTo>
                      <a:pt x="1" y="6"/>
                      <a:pt x="1" y="15"/>
                      <a:pt x="1" y="19"/>
                    </a:cubicBezTo>
                    <a:cubicBezTo>
                      <a:pt x="1" y="12"/>
                      <a:pt x="4" y="1"/>
                      <a:pt x="2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4067200" y="3940925"/>
                <a:ext cx="4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4" extrusionOk="0">
                    <a:moveTo>
                      <a:pt x="14" y="1"/>
                    </a:moveTo>
                    <a:cubicBezTo>
                      <a:pt x="14" y="1"/>
                      <a:pt x="13" y="1"/>
                      <a:pt x="12" y="2"/>
                    </a:cubicBezTo>
                    <a:cubicBezTo>
                      <a:pt x="16" y="7"/>
                      <a:pt x="3" y="2"/>
                      <a:pt x="3" y="11"/>
                    </a:cubicBezTo>
                    <a:cubicBezTo>
                      <a:pt x="1" y="28"/>
                      <a:pt x="1" y="34"/>
                      <a:pt x="3" y="34"/>
                    </a:cubicBezTo>
                    <a:cubicBezTo>
                      <a:pt x="7" y="34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4066175" y="3935100"/>
                <a:ext cx="3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23" extrusionOk="0">
                    <a:moveTo>
                      <a:pt x="1" y="1"/>
                    </a:moveTo>
                    <a:lnTo>
                      <a:pt x="5" y="22"/>
                    </a:lnTo>
                    <a:lnTo>
                      <a:pt x="14" y="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4066300" y="3938250"/>
                <a:ext cx="1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45" extrusionOk="0">
                    <a:moveTo>
                      <a:pt x="4" y="1"/>
                    </a:moveTo>
                    <a:lnTo>
                      <a:pt x="4" y="1"/>
                    </a:lnTo>
                    <a:cubicBezTo>
                      <a:pt x="4" y="9"/>
                      <a:pt x="0" y="14"/>
                      <a:pt x="0" y="14"/>
                    </a:cubicBezTo>
                    <a:cubicBezTo>
                      <a:pt x="0" y="21"/>
                      <a:pt x="0" y="33"/>
                      <a:pt x="0" y="44"/>
                    </a:cubicBezTo>
                    <a:cubicBezTo>
                      <a:pt x="0" y="44"/>
                      <a:pt x="1" y="45"/>
                      <a:pt x="1" y="45"/>
                    </a:cubicBezTo>
                    <a:cubicBezTo>
                      <a:pt x="4" y="45"/>
                      <a:pt x="4" y="21"/>
                      <a:pt x="4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4066400" y="3937600"/>
                <a:ext cx="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5" h="31" extrusionOk="0">
                    <a:moveTo>
                      <a:pt x="5" y="1"/>
                    </a:moveTo>
                    <a:lnTo>
                      <a:pt x="5" y="1"/>
                    </a:lnTo>
                    <a:cubicBezTo>
                      <a:pt x="0" y="9"/>
                      <a:pt x="0" y="18"/>
                      <a:pt x="0" y="31"/>
                    </a:cubicBezTo>
                    <a:cubicBezTo>
                      <a:pt x="0" y="22"/>
                      <a:pt x="5" y="9"/>
                      <a:pt x="5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4066175" y="393630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0"/>
                    </a:moveTo>
                    <a:lnTo>
                      <a:pt x="1" y="13"/>
                    </a:lnTo>
                    <a:lnTo>
                      <a:pt x="1" y="35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4064375" y="3948550"/>
                <a:ext cx="5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7" extrusionOk="0">
                    <a:moveTo>
                      <a:pt x="20" y="1"/>
                    </a:moveTo>
                    <a:cubicBezTo>
                      <a:pt x="19" y="1"/>
                      <a:pt x="15" y="11"/>
                      <a:pt x="8" y="14"/>
                    </a:cubicBezTo>
                    <a:cubicBezTo>
                      <a:pt x="4" y="26"/>
                      <a:pt x="0" y="37"/>
                      <a:pt x="5" y="37"/>
                    </a:cubicBezTo>
                    <a:cubicBezTo>
                      <a:pt x="5" y="37"/>
                      <a:pt x="6" y="37"/>
                      <a:pt x="8" y="36"/>
                    </a:cubicBezTo>
                    <a:cubicBezTo>
                      <a:pt x="12" y="23"/>
                      <a:pt x="16" y="14"/>
                      <a:pt x="21" y="1"/>
                    </a:cubicBezTo>
                    <a:cubicBezTo>
                      <a:pt x="21" y="1"/>
                      <a:pt x="21" y="1"/>
                      <a:pt x="2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4064650" y="3945650"/>
                <a:ext cx="3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8" extrusionOk="0">
                    <a:moveTo>
                      <a:pt x="10" y="0"/>
                    </a:moveTo>
                    <a:lnTo>
                      <a:pt x="1" y="17"/>
                    </a:lnTo>
                    <a:lnTo>
                      <a:pt x="14" y="17"/>
                    </a:lnTo>
                    <a:cubicBezTo>
                      <a:pt x="10" y="13"/>
                      <a:pt x="10" y="13"/>
                      <a:pt x="10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4063725" y="3947875"/>
                <a:ext cx="450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9" extrusionOk="0">
                    <a:moveTo>
                      <a:pt x="17" y="0"/>
                    </a:moveTo>
                    <a:cubicBezTo>
                      <a:pt x="15" y="0"/>
                      <a:pt x="10" y="17"/>
                      <a:pt x="7" y="20"/>
                    </a:cubicBezTo>
                    <a:cubicBezTo>
                      <a:pt x="2" y="34"/>
                      <a:pt x="0" y="39"/>
                      <a:pt x="1" y="39"/>
                    </a:cubicBezTo>
                    <a:cubicBezTo>
                      <a:pt x="2" y="39"/>
                      <a:pt x="13" y="18"/>
                      <a:pt x="16" y="15"/>
                    </a:cubicBezTo>
                    <a:cubicBezTo>
                      <a:pt x="18" y="4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4056300" y="3959225"/>
                <a:ext cx="4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lnTo>
                      <a:pt x="0" y="5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044250" y="3957375"/>
                <a:ext cx="147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29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5"/>
                      <a:pt x="13" y="9"/>
                      <a:pt x="35" y="26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9" y="24"/>
                      <a:pt x="52" y="29"/>
                      <a:pt x="57" y="29"/>
                    </a:cubicBezTo>
                    <a:cubicBezTo>
                      <a:pt x="58" y="29"/>
                      <a:pt x="58" y="28"/>
                      <a:pt x="57" y="26"/>
                    </a:cubicBezTo>
                    <a:cubicBezTo>
                      <a:pt x="22" y="13"/>
                      <a:pt x="57" y="13"/>
                      <a:pt x="17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045100" y="3958025"/>
                <a:ext cx="350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0" extrusionOk="0">
                    <a:moveTo>
                      <a:pt x="1" y="0"/>
                    </a:moveTo>
                    <a:cubicBezTo>
                      <a:pt x="5" y="0"/>
                      <a:pt x="5" y="5"/>
                      <a:pt x="14" y="9"/>
                    </a:cubicBezTo>
                    <a:cubicBezTo>
                      <a:pt x="9" y="5"/>
                      <a:pt x="5" y="0"/>
                      <a:pt x="1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3978950" y="3903925"/>
                <a:ext cx="2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27" extrusionOk="0">
                    <a:moveTo>
                      <a:pt x="1" y="1"/>
                    </a:moveTo>
                    <a:lnTo>
                      <a:pt x="9" y="27"/>
                    </a:lnTo>
                    <a:lnTo>
                      <a:pt x="9" y="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3979075" y="3902525"/>
                <a:ext cx="3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27" extrusionOk="0">
                    <a:moveTo>
                      <a:pt x="13" y="0"/>
                    </a:moveTo>
                    <a:lnTo>
                      <a:pt x="0" y="22"/>
                    </a:lnTo>
                    <a:lnTo>
                      <a:pt x="13" y="26"/>
                    </a:lnTo>
                    <a:cubicBezTo>
                      <a:pt x="13" y="22"/>
                      <a:pt x="13" y="9"/>
                      <a:pt x="13" y="0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4025125" y="3941500"/>
                <a:ext cx="1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5" h="28" extrusionOk="0">
                    <a:moveTo>
                      <a:pt x="0" y="1"/>
                    </a:moveTo>
                    <a:lnTo>
                      <a:pt x="0" y="27"/>
                    </a:lnTo>
                    <a:cubicBezTo>
                      <a:pt x="5" y="10"/>
                      <a:pt x="5" y="5"/>
                      <a:pt x="0" y="1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4022525" y="3950200"/>
                <a:ext cx="2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8" extrusionOk="0">
                    <a:moveTo>
                      <a:pt x="4" y="1"/>
                    </a:moveTo>
                    <a:lnTo>
                      <a:pt x="0" y="9"/>
                    </a:lnTo>
                    <a:lnTo>
                      <a:pt x="9" y="18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4017625" y="3955525"/>
                <a:ext cx="77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28" y="2"/>
                      <a:pt x="26" y="4"/>
                      <a:pt x="24" y="6"/>
                    </a:cubicBezTo>
                    <a:lnTo>
                      <a:pt x="24" y="6"/>
                    </a:lnTo>
                    <a:cubicBezTo>
                      <a:pt x="27" y="4"/>
                      <a:pt x="29" y="2"/>
                      <a:pt x="31" y="0"/>
                    </a:cubicBezTo>
                    <a:close/>
                    <a:moveTo>
                      <a:pt x="24" y="6"/>
                    </a:moveTo>
                    <a:cubicBezTo>
                      <a:pt x="17" y="13"/>
                      <a:pt x="7" y="20"/>
                      <a:pt x="1" y="27"/>
                    </a:cubicBezTo>
                    <a:cubicBezTo>
                      <a:pt x="2" y="29"/>
                      <a:pt x="4" y="31"/>
                      <a:pt x="5" y="31"/>
                    </a:cubicBezTo>
                    <a:cubicBezTo>
                      <a:pt x="9" y="31"/>
                      <a:pt x="13" y="18"/>
                      <a:pt x="24" y="6"/>
                    </a:cubicBezTo>
                    <a:close/>
                  </a:path>
                </a:pathLst>
              </a:custGeom>
              <a:solidFill>
                <a:srgbClr val="606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4018375" y="3969325"/>
                <a:ext cx="5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8" extrusionOk="0">
                    <a:moveTo>
                      <a:pt x="110" y="0"/>
                    </a:moveTo>
                    <a:cubicBezTo>
                      <a:pt x="92" y="0"/>
                      <a:pt x="79" y="0"/>
                      <a:pt x="66" y="9"/>
                    </a:cubicBezTo>
                    <a:cubicBezTo>
                      <a:pt x="53" y="13"/>
                      <a:pt x="44" y="22"/>
                      <a:pt x="31" y="31"/>
                    </a:cubicBezTo>
                    <a:cubicBezTo>
                      <a:pt x="23" y="39"/>
                      <a:pt x="14" y="52"/>
                      <a:pt x="10" y="65"/>
                    </a:cubicBezTo>
                    <a:cubicBezTo>
                      <a:pt x="5" y="74"/>
                      <a:pt x="1" y="92"/>
                      <a:pt x="1" y="105"/>
                    </a:cubicBezTo>
                    <a:lnTo>
                      <a:pt x="1" y="113"/>
                    </a:lnTo>
                    <a:cubicBezTo>
                      <a:pt x="1" y="131"/>
                      <a:pt x="5" y="148"/>
                      <a:pt x="18" y="165"/>
                    </a:cubicBezTo>
                    <a:cubicBezTo>
                      <a:pt x="23" y="170"/>
                      <a:pt x="27" y="178"/>
                      <a:pt x="36" y="187"/>
                    </a:cubicBezTo>
                    <a:cubicBezTo>
                      <a:pt x="49" y="200"/>
                      <a:pt x="62" y="209"/>
                      <a:pt x="79" y="213"/>
                    </a:cubicBezTo>
                    <a:cubicBezTo>
                      <a:pt x="88" y="213"/>
                      <a:pt x="101" y="213"/>
                      <a:pt x="110" y="218"/>
                    </a:cubicBezTo>
                    <a:cubicBezTo>
                      <a:pt x="123" y="218"/>
                      <a:pt x="136" y="213"/>
                      <a:pt x="149" y="209"/>
                    </a:cubicBezTo>
                    <a:cubicBezTo>
                      <a:pt x="162" y="205"/>
                      <a:pt x="175" y="196"/>
                      <a:pt x="183" y="187"/>
                    </a:cubicBezTo>
                    <a:cubicBezTo>
                      <a:pt x="192" y="174"/>
                      <a:pt x="201" y="165"/>
                      <a:pt x="205" y="152"/>
                    </a:cubicBezTo>
                    <a:cubicBezTo>
                      <a:pt x="214" y="139"/>
                      <a:pt x="214" y="126"/>
                      <a:pt x="214" y="113"/>
                    </a:cubicBezTo>
                    <a:lnTo>
                      <a:pt x="214" y="105"/>
                    </a:lnTo>
                    <a:cubicBezTo>
                      <a:pt x="214" y="83"/>
                      <a:pt x="209" y="65"/>
                      <a:pt x="201" y="52"/>
                    </a:cubicBezTo>
                    <a:cubicBezTo>
                      <a:pt x="192" y="44"/>
                      <a:pt x="188" y="35"/>
                      <a:pt x="183" y="31"/>
                    </a:cubicBezTo>
                    <a:cubicBezTo>
                      <a:pt x="170" y="18"/>
                      <a:pt x="153" y="9"/>
                      <a:pt x="136" y="5"/>
                    </a:cubicBezTo>
                    <a:cubicBezTo>
                      <a:pt x="127" y="0"/>
                      <a:pt x="118" y="0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3944400" y="4039925"/>
                <a:ext cx="32075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4203" extrusionOk="0">
                    <a:moveTo>
                      <a:pt x="1231" y="1"/>
                    </a:moveTo>
                    <a:cubicBezTo>
                      <a:pt x="1231" y="1"/>
                      <a:pt x="870" y="1626"/>
                      <a:pt x="531" y="2677"/>
                    </a:cubicBezTo>
                    <a:cubicBezTo>
                      <a:pt x="192" y="3729"/>
                      <a:pt x="1" y="4163"/>
                      <a:pt x="1" y="4163"/>
                    </a:cubicBezTo>
                    <a:lnTo>
                      <a:pt x="79" y="4202"/>
                    </a:lnTo>
                    <a:cubicBezTo>
                      <a:pt x="79" y="4202"/>
                      <a:pt x="648" y="2686"/>
                      <a:pt x="761" y="2260"/>
                    </a:cubicBezTo>
                    <a:cubicBezTo>
                      <a:pt x="874" y="1834"/>
                      <a:pt x="1283" y="18"/>
                      <a:pt x="1283" y="18"/>
                    </a:cubicBezTo>
                    <a:lnTo>
                      <a:pt x="1231" y="1"/>
                    </a:ln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3961900" y="4044375"/>
                <a:ext cx="28700" cy="103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4155" extrusionOk="0">
                    <a:moveTo>
                      <a:pt x="1091" y="1"/>
                    </a:moveTo>
                    <a:cubicBezTo>
                      <a:pt x="1091" y="1"/>
                      <a:pt x="757" y="1678"/>
                      <a:pt x="604" y="2321"/>
                    </a:cubicBezTo>
                    <a:cubicBezTo>
                      <a:pt x="448" y="2960"/>
                      <a:pt x="1" y="4120"/>
                      <a:pt x="1" y="4120"/>
                    </a:cubicBezTo>
                    <a:lnTo>
                      <a:pt x="79" y="4155"/>
                    </a:lnTo>
                    <a:cubicBezTo>
                      <a:pt x="79" y="4155"/>
                      <a:pt x="209" y="3872"/>
                      <a:pt x="492" y="2973"/>
                    </a:cubicBezTo>
                    <a:cubicBezTo>
                      <a:pt x="774" y="2073"/>
                      <a:pt x="1148" y="5"/>
                      <a:pt x="1148" y="5"/>
                    </a:cubicBezTo>
                    <a:lnTo>
                      <a:pt x="1091" y="1"/>
                    </a:ln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3978200" y="4049375"/>
                <a:ext cx="27725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4129" extrusionOk="0">
                    <a:moveTo>
                      <a:pt x="1060" y="1"/>
                    </a:moveTo>
                    <a:cubicBezTo>
                      <a:pt x="1060" y="1"/>
                      <a:pt x="726" y="1930"/>
                      <a:pt x="426" y="2899"/>
                    </a:cubicBezTo>
                    <a:cubicBezTo>
                      <a:pt x="126" y="3868"/>
                      <a:pt x="0" y="4098"/>
                      <a:pt x="0" y="4098"/>
                    </a:cubicBezTo>
                    <a:lnTo>
                      <a:pt x="83" y="4128"/>
                    </a:lnTo>
                    <a:cubicBezTo>
                      <a:pt x="83" y="4128"/>
                      <a:pt x="404" y="3398"/>
                      <a:pt x="617" y="2508"/>
                    </a:cubicBezTo>
                    <a:cubicBezTo>
                      <a:pt x="835" y="1617"/>
                      <a:pt x="1108" y="5"/>
                      <a:pt x="1108" y="5"/>
                    </a:cubicBez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4051725" y="4047850"/>
                <a:ext cx="46750" cy="1075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4303" extrusionOk="0">
                    <a:moveTo>
                      <a:pt x="70" y="1"/>
                    </a:moveTo>
                    <a:lnTo>
                      <a:pt x="1" y="35"/>
                    </a:lnTo>
                    <a:cubicBezTo>
                      <a:pt x="1" y="35"/>
                      <a:pt x="753" y="2134"/>
                      <a:pt x="1152" y="2990"/>
                    </a:cubicBezTo>
                    <a:cubicBezTo>
                      <a:pt x="1548" y="3846"/>
                      <a:pt x="1808" y="4302"/>
                      <a:pt x="1808" y="4302"/>
                    </a:cubicBezTo>
                    <a:lnTo>
                      <a:pt x="1869" y="4263"/>
                    </a:lnTo>
                    <a:cubicBezTo>
                      <a:pt x="1869" y="4263"/>
                      <a:pt x="1452" y="3520"/>
                      <a:pt x="1113" y="2734"/>
                    </a:cubicBezTo>
                    <a:cubicBezTo>
                      <a:pt x="774" y="1947"/>
                      <a:pt x="70" y="1"/>
                      <a:pt x="70" y="1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4067800" y="4044825"/>
                <a:ext cx="45875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4163" extrusionOk="0">
                    <a:moveTo>
                      <a:pt x="62" y="0"/>
                    </a:moveTo>
                    <a:lnTo>
                      <a:pt x="5" y="13"/>
                    </a:lnTo>
                    <a:lnTo>
                      <a:pt x="1" y="13"/>
                    </a:lnTo>
                    <a:cubicBezTo>
                      <a:pt x="1" y="13"/>
                      <a:pt x="496" y="1434"/>
                      <a:pt x="970" y="2429"/>
                    </a:cubicBezTo>
                    <a:cubicBezTo>
                      <a:pt x="1448" y="3420"/>
                      <a:pt x="1774" y="4163"/>
                      <a:pt x="1774" y="4163"/>
                    </a:cubicBezTo>
                    <a:lnTo>
                      <a:pt x="1835" y="4141"/>
                    </a:lnTo>
                    <a:cubicBezTo>
                      <a:pt x="1835" y="4141"/>
                      <a:pt x="1204" y="2790"/>
                      <a:pt x="1018" y="2381"/>
                    </a:cubicBezTo>
                    <a:cubicBezTo>
                      <a:pt x="831" y="1977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4083450" y="4042100"/>
                <a:ext cx="4695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4059" extrusionOk="0">
                    <a:moveTo>
                      <a:pt x="61" y="0"/>
                    </a:moveTo>
                    <a:lnTo>
                      <a:pt x="1" y="27"/>
                    </a:lnTo>
                    <a:cubicBezTo>
                      <a:pt x="1" y="27"/>
                      <a:pt x="830" y="2069"/>
                      <a:pt x="1222" y="2838"/>
                    </a:cubicBezTo>
                    <a:cubicBezTo>
                      <a:pt x="1613" y="3602"/>
                      <a:pt x="1821" y="4059"/>
                      <a:pt x="1821" y="4059"/>
                    </a:cubicBezTo>
                    <a:lnTo>
                      <a:pt x="1878" y="4037"/>
                    </a:lnTo>
                    <a:cubicBezTo>
                      <a:pt x="1878" y="4037"/>
                      <a:pt x="1300" y="2872"/>
                      <a:pt x="1178" y="2616"/>
                    </a:cubicBezTo>
                    <a:cubicBezTo>
                      <a:pt x="1052" y="2355"/>
                      <a:pt x="361" y="704"/>
                      <a:pt x="261" y="491"/>
                    </a:cubicBezTo>
                    <a:cubicBezTo>
                      <a:pt x="166" y="279"/>
                      <a:pt x="61" y="0"/>
                      <a:pt x="61" y="0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4084650" y="4160175"/>
                <a:ext cx="203800" cy="280825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1233" extrusionOk="0">
                    <a:moveTo>
                      <a:pt x="3768" y="0"/>
                    </a:moveTo>
                    <a:lnTo>
                      <a:pt x="0" y="1369"/>
                    </a:lnTo>
                    <a:cubicBezTo>
                      <a:pt x="0" y="1369"/>
                      <a:pt x="1134" y="5106"/>
                      <a:pt x="2434" y="7656"/>
                    </a:cubicBezTo>
                    <a:cubicBezTo>
                      <a:pt x="3715" y="10175"/>
                      <a:pt x="4966" y="11233"/>
                      <a:pt x="6371" y="11233"/>
                    </a:cubicBezTo>
                    <a:cubicBezTo>
                      <a:pt x="6391" y="11233"/>
                      <a:pt x="6411" y="11233"/>
                      <a:pt x="6431" y="11232"/>
                    </a:cubicBezTo>
                    <a:cubicBezTo>
                      <a:pt x="7861" y="11202"/>
                      <a:pt x="8152" y="9829"/>
                      <a:pt x="8152" y="9829"/>
                    </a:cubicBezTo>
                    <a:lnTo>
                      <a:pt x="3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3802875" y="4158550"/>
                <a:ext cx="1894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11148" extrusionOk="0">
                    <a:moveTo>
                      <a:pt x="3594" y="0"/>
                    </a:moveTo>
                    <a:cubicBezTo>
                      <a:pt x="3594" y="0"/>
                      <a:pt x="2164" y="3750"/>
                      <a:pt x="1512" y="5423"/>
                    </a:cubicBezTo>
                    <a:cubicBezTo>
                      <a:pt x="865" y="7100"/>
                      <a:pt x="0" y="10320"/>
                      <a:pt x="0" y="10320"/>
                    </a:cubicBezTo>
                    <a:cubicBezTo>
                      <a:pt x="387" y="10845"/>
                      <a:pt x="735" y="11024"/>
                      <a:pt x="735" y="11024"/>
                    </a:cubicBezTo>
                    <a:cubicBezTo>
                      <a:pt x="1042" y="11104"/>
                      <a:pt x="1317" y="11148"/>
                      <a:pt x="1575" y="11148"/>
                    </a:cubicBezTo>
                    <a:cubicBezTo>
                      <a:pt x="2447" y="11148"/>
                      <a:pt x="3128" y="10650"/>
                      <a:pt x="4198" y="9390"/>
                    </a:cubicBezTo>
                    <a:cubicBezTo>
                      <a:pt x="5584" y="7760"/>
                      <a:pt x="7578" y="1499"/>
                      <a:pt x="7578" y="1499"/>
                    </a:cubicBezTo>
                    <a:lnTo>
                      <a:pt x="35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4026100" y="4005600"/>
                <a:ext cx="6325" cy="17175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870" extrusionOk="0">
                    <a:moveTo>
                      <a:pt x="0" y="1"/>
                    </a:moveTo>
                    <a:lnTo>
                      <a:pt x="131" y="6857"/>
                    </a:lnTo>
                    <a:lnTo>
                      <a:pt x="252" y="6870"/>
                    </a:lnTo>
                    <a:lnTo>
                      <a:pt x="135" y="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4062275" y="3870575"/>
                <a:ext cx="30875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23" extrusionOk="0">
                    <a:moveTo>
                      <a:pt x="579" y="0"/>
                    </a:moveTo>
                    <a:cubicBezTo>
                      <a:pt x="174" y="0"/>
                      <a:pt x="0" y="248"/>
                      <a:pt x="0" y="248"/>
                    </a:cubicBezTo>
                    <a:lnTo>
                      <a:pt x="18" y="1043"/>
                    </a:lnTo>
                    <a:cubicBezTo>
                      <a:pt x="69" y="1088"/>
                      <a:pt x="173" y="1122"/>
                      <a:pt x="324" y="1122"/>
                    </a:cubicBezTo>
                    <a:cubicBezTo>
                      <a:pt x="454" y="1122"/>
                      <a:pt x="618" y="1097"/>
                      <a:pt x="813" y="1030"/>
                    </a:cubicBezTo>
                    <a:cubicBezTo>
                      <a:pt x="1234" y="887"/>
                      <a:pt x="1217" y="75"/>
                      <a:pt x="717" y="9"/>
                    </a:cubicBezTo>
                    <a:cubicBezTo>
                      <a:pt x="668" y="3"/>
                      <a:pt x="622" y="0"/>
                      <a:pt x="579" y="0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3954300" y="3871600"/>
                <a:ext cx="3532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119" extrusionOk="0">
                    <a:moveTo>
                      <a:pt x="679" y="1"/>
                    </a:moveTo>
                    <a:cubicBezTo>
                      <a:pt x="565" y="1"/>
                      <a:pt x="452" y="30"/>
                      <a:pt x="357" y="112"/>
                    </a:cubicBezTo>
                    <a:cubicBezTo>
                      <a:pt x="0" y="416"/>
                      <a:pt x="148" y="959"/>
                      <a:pt x="617" y="1085"/>
                    </a:cubicBezTo>
                    <a:cubicBezTo>
                      <a:pt x="706" y="1109"/>
                      <a:pt x="790" y="1119"/>
                      <a:pt x="867" y="1119"/>
                    </a:cubicBezTo>
                    <a:cubicBezTo>
                      <a:pt x="1198" y="1119"/>
                      <a:pt x="1412" y="942"/>
                      <a:pt x="1412" y="942"/>
                    </a:cubicBezTo>
                    <a:lnTo>
                      <a:pt x="1317" y="225"/>
                    </a:lnTo>
                    <a:cubicBezTo>
                      <a:pt x="1317" y="225"/>
                      <a:pt x="993" y="1"/>
                      <a:pt x="679" y="1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066075" y="3876550"/>
                <a:ext cx="19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388" extrusionOk="0">
                    <a:moveTo>
                      <a:pt x="659" y="0"/>
                    </a:moveTo>
                    <a:cubicBezTo>
                      <a:pt x="252" y="0"/>
                      <a:pt x="29" y="348"/>
                      <a:pt x="7" y="384"/>
                    </a:cubicBezTo>
                    <a:lnTo>
                      <a:pt x="7" y="384"/>
                    </a:lnTo>
                    <a:lnTo>
                      <a:pt x="9" y="383"/>
                    </a:lnTo>
                    <a:cubicBezTo>
                      <a:pt x="9" y="383"/>
                      <a:pt x="165" y="227"/>
                      <a:pt x="352" y="135"/>
                    </a:cubicBezTo>
                    <a:cubicBezTo>
                      <a:pt x="508" y="63"/>
                      <a:pt x="691" y="57"/>
                      <a:pt x="748" y="57"/>
                    </a:cubicBezTo>
                    <a:cubicBezTo>
                      <a:pt x="759" y="57"/>
                      <a:pt x="765" y="57"/>
                      <a:pt x="765" y="57"/>
                    </a:cubicBezTo>
                    <a:lnTo>
                      <a:pt x="774" y="9"/>
                    </a:lnTo>
                    <a:cubicBezTo>
                      <a:pt x="734" y="3"/>
                      <a:pt x="696" y="0"/>
                      <a:pt x="659" y="0"/>
                    </a:cubicBezTo>
                    <a:close/>
                    <a:moveTo>
                      <a:pt x="7" y="384"/>
                    </a:moveTo>
                    <a:lnTo>
                      <a:pt x="0" y="387"/>
                    </a:lnTo>
                    <a:lnTo>
                      <a:pt x="5" y="387"/>
                    </a:lnTo>
                    <a:cubicBezTo>
                      <a:pt x="5" y="387"/>
                      <a:pt x="5" y="386"/>
                      <a:pt x="7" y="384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3962225" y="3878550"/>
                <a:ext cx="185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73" extrusionOk="0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81"/>
                    </a:lnTo>
                    <a:cubicBezTo>
                      <a:pt x="1" y="81"/>
                      <a:pt x="57" y="63"/>
                      <a:pt x="156" y="63"/>
                    </a:cubicBezTo>
                    <a:cubicBezTo>
                      <a:pt x="215" y="63"/>
                      <a:pt x="289" y="69"/>
                      <a:pt x="374" y="90"/>
                    </a:cubicBezTo>
                    <a:cubicBezTo>
                      <a:pt x="600" y="147"/>
                      <a:pt x="739" y="273"/>
                      <a:pt x="739" y="273"/>
                    </a:cubicBezTo>
                    <a:lnTo>
                      <a:pt x="731" y="251"/>
                    </a:lnTo>
                    <a:cubicBezTo>
                      <a:pt x="731" y="251"/>
                      <a:pt x="540" y="1"/>
                      <a:pt x="193" y="1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3979400" y="3843050"/>
                <a:ext cx="86700" cy="928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3715" extrusionOk="0">
                    <a:moveTo>
                      <a:pt x="1651" y="0"/>
                    </a:moveTo>
                    <a:cubicBezTo>
                      <a:pt x="1358" y="0"/>
                      <a:pt x="330" y="77"/>
                      <a:pt x="126" y="1132"/>
                    </a:cubicBezTo>
                    <a:cubicBezTo>
                      <a:pt x="122" y="1158"/>
                      <a:pt x="117" y="1184"/>
                      <a:pt x="113" y="1210"/>
                    </a:cubicBezTo>
                    <a:cubicBezTo>
                      <a:pt x="0" y="1932"/>
                      <a:pt x="187" y="2761"/>
                      <a:pt x="647" y="3252"/>
                    </a:cubicBezTo>
                    <a:cubicBezTo>
                      <a:pt x="940" y="3565"/>
                      <a:pt x="1365" y="3714"/>
                      <a:pt x="1811" y="3714"/>
                    </a:cubicBezTo>
                    <a:cubicBezTo>
                      <a:pt x="1836" y="3714"/>
                      <a:pt x="1861" y="3714"/>
                      <a:pt x="1886" y="3713"/>
                    </a:cubicBezTo>
                    <a:cubicBezTo>
                      <a:pt x="2368" y="3696"/>
                      <a:pt x="2707" y="3565"/>
                      <a:pt x="2946" y="3296"/>
                    </a:cubicBezTo>
                    <a:cubicBezTo>
                      <a:pt x="3315" y="2887"/>
                      <a:pt x="3450" y="2253"/>
                      <a:pt x="3463" y="1919"/>
                    </a:cubicBezTo>
                    <a:cubicBezTo>
                      <a:pt x="3467" y="1753"/>
                      <a:pt x="3467" y="1514"/>
                      <a:pt x="3420" y="1262"/>
                    </a:cubicBezTo>
                    <a:cubicBezTo>
                      <a:pt x="3307" y="672"/>
                      <a:pt x="2929" y="2"/>
                      <a:pt x="1729" y="2"/>
                    </a:cubicBezTo>
                    <a:cubicBezTo>
                      <a:pt x="1729" y="2"/>
                      <a:pt x="1701" y="0"/>
                      <a:pt x="1651" y="0"/>
                    </a:cubicBezTo>
                    <a:close/>
                  </a:path>
                </a:pathLst>
              </a:custGeom>
              <a:solidFill>
                <a:srgbClr val="D5A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3981875" y="3843050"/>
                <a:ext cx="83025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332" extrusionOk="0">
                    <a:moveTo>
                      <a:pt x="1552" y="0"/>
                    </a:moveTo>
                    <a:cubicBezTo>
                      <a:pt x="1259" y="0"/>
                      <a:pt x="231" y="77"/>
                      <a:pt x="27" y="1132"/>
                    </a:cubicBezTo>
                    <a:cubicBezTo>
                      <a:pt x="23" y="1158"/>
                      <a:pt x="5" y="1228"/>
                      <a:pt x="1" y="1254"/>
                    </a:cubicBezTo>
                    <a:lnTo>
                      <a:pt x="31" y="1302"/>
                    </a:lnTo>
                    <a:cubicBezTo>
                      <a:pt x="31" y="1302"/>
                      <a:pt x="1283" y="1128"/>
                      <a:pt x="1656" y="328"/>
                    </a:cubicBezTo>
                    <a:cubicBezTo>
                      <a:pt x="1656" y="328"/>
                      <a:pt x="2095" y="1284"/>
                      <a:pt x="3281" y="1332"/>
                    </a:cubicBezTo>
                    <a:lnTo>
                      <a:pt x="3321" y="1262"/>
                    </a:lnTo>
                    <a:cubicBezTo>
                      <a:pt x="3208" y="672"/>
                      <a:pt x="2830" y="2"/>
                      <a:pt x="1630" y="2"/>
                    </a:cubicBezTo>
                    <a:cubicBezTo>
                      <a:pt x="1630" y="2"/>
                      <a:pt x="1602" y="0"/>
                      <a:pt x="1552" y="0"/>
                    </a:cubicBezTo>
                    <a:close/>
                  </a:path>
                </a:pathLst>
              </a:custGeom>
              <a:solidFill>
                <a:srgbClr val="B447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4017075" y="3877325"/>
                <a:ext cx="1372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888" extrusionOk="0">
                    <a:moveTo>
                      <a:pt x="306" y="1"/>
                    </a:moveTo>
                    <a:cubicBezTo>
                      <a:pt x="296" y="1"/>
                      <a:pt x="291" y="15"/>
                      <a:pt x="296" y="39"/>
                    </a:cubicBezTo>
                    <a:cubicBezTo>
                      <a:pt x="301" y="74"/>
                      <a:pt x="461" y="826"/>
                      <a:pt x="461" y="826"/>
                    </a:cubicBezTo>
                    <a:cubicBezTo>
                      <a:pt x="461" y="826"/>
                      <a:pt x="70" y="704"/>
                      <a:pt x="40" y="704"/>
                    </a:cubicBezTo>
                    <a:cubicBezTo>
                      <a:pt x="9" y="704"/>
                      <a:pt x="1" y="726"/>
                      <a:pt x="14" y="734"/>
                    </a:cubicBezTo>
                    <a:cubicBezTo>
                      <a:pt x="26" y="739"/>
                      <a:pt x="462" y="888"/>
                      <a:pt x="524" y="888"/>
                    </a:cubicBezTo>
                    <a:cubicBezTo>
                      <a:pt x="528" y="888"/>
                      <a:pt x="530" y="887"/>
                      <a:pt x="531" y="886"/>
                    </a:cubicBezTo>
                    <a:cubicBezTo>
                      <a:pt x="548" y="865"/>
                      <a:pt x="331" y="17"/>
                      <a:pt x="331" y="17"/>
                    </a:cubicBezTo>
                    <a:cubicBezTo>
                      <a:pt x="321" y="6"/>
                      <a:pt x="313" y="1"/>
                      <a:pt x="306" y="1"/>
                    </a:cubicBez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4035225" y="3878500"/>
                <a:ext cx="785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14" extrusionOk="0">
                    <a:moveTo>
                      <a:pt x="157" y="1"/>
                    </a:moveTo>
                    <a:cubicBezTo>
                      <a:pt x="157" y="1"/>
                      <a:pt x="26" y="14"/>
                      <a:pt x="13" y="140"/>
                    </a:cubicBezTo>
                    <a:cubicBezTo>
                      <a:pt x="1" y="261"/>
                      <a:pt x="77" y="314"/>
                      <a:pt x="156" y="314"/>
                    </a:cubicBezTo>
                    <a:cubicBezTo>
                      <a:pt x="159" y="314"/>
                      <a:pt x="162" y="314"/>
                      <a:pt x="166" y="314"/>
                    </a:cubicBezTo>
                    <a:cubicBezTo>
                      <a:pt x="248" y="309"/>
                      <a:pt x="313" y="244"/>
                      <a:pt x="300" y="144"/>
                    </a:cubicBezTo>
                    <a:cubicBezTo>
                      <a:pt x="287" y="44"/>
                      <a:pt x="235" y="1"/>
                      <a:pt x="157" y="1"/>
                    </a:cubicBezTo>
                    <a:close/>
                  </a:path>
                </a:pathLst>
              </a:custGeom>
              <a:solidFill>
                <a:srgbClr val="24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4005575" y="3878500"/>
                <a:ext cx="785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14" extrusionOk="0">
                    <a:moveTo>
                      <a:pt x="152" y="1"/>
                    </a:moveTo>
                    <a:cubicBezTo>
                      <a:pt x="152" y="1"/>
                      <a:pt x="26" y="14"/>
                      <a:pt x="9" y="140"/>
                    </a:cubicBezTo>
                    <a:cubicBezTo>
                      <a:pt x="1" y="261"/>
                      <a:pt x="77" y="314"/>
                      <a:pt x="156" y="314"/>
                    </a:cubicBezTo>
                    <a:cubicBezTo>
                      <a:pt x="159" y="314"/>
                      <a:pt x="162" y="314"/>
                      <a:pt x="165" y="314"/>
                    </a:cubicBezTo>
                    <a:cubicBezTo>
                      <a:pt x="248" y="309"/>
                      <a:pt x="313" y="244"/>
                      <a:pt x="300" y="144"/>
                    </a:cubicBezTo>
                    <a:cubicBezTo>
                      <a:pt x="287" y="44"/>
                      <a:pt x="235" y="1"/>
                      <a:pt x="157" y="1"/>
                    </a:cubicBezTo>
                    <a:close/>
                  </a:path>
                </a:pathLst>
              </a:custGeom>
              <a:solidFill>
                <a:srgbClr val="24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4010250" y="3898925"/>
                <a:ext cx="296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23" extrusionOk="0">
                    <a:moveTo>
                      <a:pt x="1156" y="1"/>
                    </a:moveTo>
                    <a:cubicBezTo>
                      <a:pt x="1156" y="1"/>
                      <a:pt x="952" y="231"/>
                      <a:pt x="595" y="231"/>
                    </a:cubicBezTo>
                    <a:cubicBezTo>
                      <a:pt x="235" y="231"/>
                      <a:pt x="30" y="62"/>
                      <a:pt x="30" y="62"/>
                    </a:cubicBezTo>
                    <a:lnTo>
                      <a:pt x="0" y="122"/>
                    </a:lnTo>
                    <a:cubicBezTo>
                      <a:pt x="0" y="122"/>
                      <a:pt x="313" y="322"/>
                      <a:pt x="626" y="322"/>
                    </a:cubicBezTo>
                    <a:cubicBezTo>
                      <a:pt x="939" y="322"/>
                      <a:pt x="1186" y="62"/>
                      <a:pt x="1186" y="62"/>
                    </a:cubicBezTo>
                    <a:lnTo>
                      <a:pt x="1156" y="1"/>
                    </a:lnTo>
                    <a:close/>
                  </a:path>
                </a:pathLst>
              </a:custGeom>
              <a:solidFill>
                <a:srgbClr val="64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9" name="Google Shape;1209;p44"/>
            <p:cNvGrpSpPr/>
            <p:nvPr/>
          </p:nvGrpSpPr>
          <p:grpSpPr>
            <a:xfrm>
              <a:off x="5751514" y="3561183"/>
              <a:ext cx="2274422" cy="1266534"/>
              <a:chOff x="3805906" y="4158550"/>
              <a:chExt cx="482544" cy="282450"/>
            </a:xfrm>
          </p:grpSpPr>
          <p:sp>
            <p:nvSpPr>
              <p:cNvPr id="1210" name="Google Shape;1210;p44"/>
              <p:cNvSpPr/>
              <p:nvPr/>
            </p:nvSpPr>
            <p:spPr>
              <a:xfrm>
                <a:off x="4084650" y="4160175"/>
                <a:ext cx="203800" cy="280825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1233" extrusionOk="0">
                    <a:moveTo>
                      <a:pt x="3768" y="0"/>
                    </a:moveTo>
                    <a:lnTo>
                      <a:pt x="0" y="1369"/>
                    </a:lnTo>
                    <a:cubicBezTo>
                      <a:pt x="0" y="1369"/>
                      <a:pt x="1134" y="5106"/>
                      <a:pt x="2434" y="7656"/>
                    </a:cubicBezTo>
                    <a:cubicBezTo>
                      <a:pt x="3715" y="10175"/>
                      <a:pt x="4966" y="11233"/>
                      <a:pt x="6371" y="11233"/>
                    </a:cubicBezTo>
                    <a:cubicBezTo>
                      <a:pt x="6391" y="11233"/>
                      <a:pt x="6411" y="11233"/>
                      <a:pt x="6431" y="11232"/>
                    </a:cubicBezTo>
                    <a:cubicBezTo>
                      <a:pt x="7861" y="11202"/>
                      <a:pt x="8152" y="9829"/>
                      <a:pt x="8152" y="9829"/>
                    </a:cubicBezTo>
                    <a:lnTo>
                      <a:pt x="3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3805906" y="4158550"/>
                <a:ext cx="1894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11148" extrusionOk="0">
                    <a:moveTo>
                      <a:pt x="3594" y="0"/>
                    </a:moveTo>
                    <a:cubicBezTo>
                      <a:pt x="3594" y="0"/>
                      <a:pt x="2164" y="3750"/>
                      <a:pt x="1512" y="5423"/>
                    </a:cubicBezTo>
                    <a:cubicBezTo>
                      <a:pt x="865" y="7100"/>
                      <a:pt x="0" y="10320"/>
                      <a:pt x="0" y="10320"/>
                    </a:cubicBezTo>
                    <a:cubicBezTo>
                      <a:pt x="387" y="10845"/>
                      <a:pt x="735" y="11024"/>
                      <a:pt x="735" y="11024"/>
                    </a:cubicBezTo>
                    <a:cubicBezTo>
                      <a:pt x="1042" y="11104"/>
                      <a:pt x="1317" y="11148"/>
                      <a:pt x="1575" y="11148"/>
                    </a:cubicBezTo>
                    <a:cubicBezTo>
                      <a:pt x="2447" y="11148"/>
                      <a:pt x="3128" y="10650"/>
                      <a:pt x="4198" y="9390"/>
                    </a:cubicBezTo>
                    <a:cubicBezTo>
                      <a:pt x="5584" y="7760"/>
                      <a:pt x="7578" y="1499"/>
                      <a:pt x="7578" y="1499"/>
                    </a:cubicBezTo>
                    <a:lnTo>
                      <a:pt x="3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44"/>
            <p:cNvGrpSpPr/>
            <p:nvPr/>
          </p:nvGrpSpPr>
          <p:grpSpPr>
            <a:xfrm>
              <a:off x="5761275" y="3565929"/>
              <a:ext cx="2288723" cy="1331308"/>
              <a:chOff x="3802875" y="4158550"/>
              <a:chExt cx="485575" cy="282450"/>
            </a:xfrm>
          </p:grpSpPr>
          <p:sp>
            <p:nvSpPr>
              <p:cNvPr id="1213" name="Google Shape;1213;p44"/>
              <p:cNvSpPr/>
              <p:nvPr/>
            </p:nvSpPr>
            <p:spPr>
              <a:xfrm>
                <a:off x="4084650" y="4160175"/>
                <a:ext cx="203800" cy="280825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1233" extrusionOk="0">
                    <a:moveTo>
                      <a:pt x="3768" y="0"/>
                    </a:moveTo>
                    <a:lnTo>
                      <a:pt x="0" y="1369"/>
                    </a:lnTo>
                    <a:cubicBezTo>
                      <a:pt x="0" y="1369"/>
                      <a:pt x="1134" y="5106"/>
                      <a:pt x="2434" y="7656"/>
                    </a:cubicBezTo>
                    <a:cubicBezTo>
                      <a:pt x="3715" y="10175"/>
                      <a:pt x="4966" y="11233"/>
                      <a:pt x="6371" y="11233"/>
                    </a:cubicBezTo>
                    <a:cubicBezTo>
                      <a:pt x="6391" y="11233"/>
                      <a:pt x="6411" y="11233"/>
                      <a:pt x="6431" y="11232"/>
                    </a:cubicBezTo>
                    <a:cubicBezTo>
                      <a:pt x="7861" y="11202"/>
                      <a:pt x="8152" y="9829"/>
                      <a:pt x="8152" y="9829"/>
                    </a:cubicBezTo>
                    <a:lnTo>
                      <a:pt x="3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3802875" y="4158550"/>
                <a:ext cx="1894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11148" extrusionOk="0">
                    <a:moveTo>
                      <a:pt x="3594" y="0"/>
                    </a:moveTo>
                    <a:cubicBezTo>
                      <a:pt x="3594" y="0"/>
                      <a:pt x="2164" y="3750"/>
                      <a:pt x="1512" y="5423"/>
                    </a:cubicBezTo>
                    <a:cubicBezTo>
                      <a:pt x="865" y="7100"/>
                      <a:pt x="0" y="10320"/>
                      <a:pt x="0" y="10320"/>
                    </a:cubicBezTo>
                    <a:cubicBezTo>
                      <a:pt x="387" y="10845"/>
                      <a:pt x="735" y="11024"/>
                      <a:pt x="735" y="11024"/>
                    </a:cubicBezTo>
                    <a:cubicBezTo>
                      <a:pt x="1042" y="11104"/>
                      <a:pt x="1317" y="11148"/>
                      <a:pt x="1575" y="11148"/>
                    </a:cubicBezTo>
                    <a:cubicBezTo>
                      <a:pt x="2447" y="11148"/>
                      <a:pt x="3128" y="10650"/>
                      <a:pt x="4198" y="9390"/>
                    </a:cubicBezTo>
                    <a:cubicBezTo>
                      <a:pt x="5584" y="7760"/>
                      <a:pt x="7578" y="1499"/>
                      <a:pt x="7578" y="1499"/>
                    </a:cubicBezTo>
                    <a:lnTo>
                      <a:pt x="35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5" name="Google Shape;1215;p44"/>
          <p:cNvGrpSpPr/>
          <p:nvPr/>
        </p:nvGrpSpPr>
        <p:grpSpPr>
          <a:xfrm>
            <a:off x="2855500" y="522582"/>
            <a:ext cx="2490300" cy="841794"/>
            <a:chOff x="2855500" y="539474"/>
            <a:chExt cx="2490300" cy="841794"/>
          </a:xfrm>
        </p:grpSpPr>
        <p:grpSp>
          <p:nvGrpSpPr>
            <p:cNvPr id="1216" name="Google Shape;1216;p44"/>
            <p:cNvGrpSpPr/>
            <p:nvPr/>
          </p:nvGrpSpPr>
          <p:grpSpPr>
            <a:xfrm>
              <a:off x="2855500" y="539474"/>
              <a:ext cx="2490300" cy="841794"/>
              <a:chOff x="2855500" y="539474"/>
              <a:chExt cx="2490300" cy="841794"/>
            </a:xfrm>
          </p:grpSpPr>
          <p:grpSp>
            <p:nvGrpSpPr>
              <p:cNvPr id="1217" name="Google Shape;1217;p44"/>
              <p:cNvGrpSpPr/>
              <p:nvPr/>
            </p:nvGrpSpPr>
            <p:grpSpPr>
              <a:xfrm>
                <a:off x="3951299" y="539474"/>
                <a:ext cx="1076110" cy="780866"/>
                <a:chOff x="-4" y="4531201"/>
                <a:chExt cx="843809" cy="612300"/>
              </a:xfrm>
            </p:grpSpPr>
            <p:sp>
              <p:nvSpPr>
                <p:cNvPr id="1218" name="Google Shape;1218;p44"/>
                <p:cNvSpPr/>
                <p:nvPr/>
              </p:nvSpPr>
              <p:spPr>
                <a:xfrm flipH="1">
                  <a:off x="216500" y="4543201"/>
                  <a:ext cx="166200" cy="6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44"/>
                <p:cNvSpPr/>
                <p:nvPr/>
              </p:nvSpPr>
              <p:spPr>
                <a:xfrm rot="-893777" flipH="1">
                  <a:off x="458291" y="4537171"/>
                  <a:ext cx="126036" cy="6003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44"/>
                <p:cNvSpPr/>
                <p:nvPr/>
              </p:nvSpPr>
              <p:spPr>
                <a:xfrm flipH="1">
                  <a:off x="178104" y="4543201"/>
                  <a:ext cx="84000" cy="6003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44"/>
                <p:cNvSpPr/>
                <p:nvPr/>
              </p:nvSpPr>
              <p:spPr>
                <a:xfrm flipH="1">
                  <a:off x="262103" y="4543201"/>
                  <a:ext cx="108600" cy="60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44"/>
                <p:cNvSpPr/>
                <p:nvPr/>
              </p:nvSpPr>
              <p:spPr>
                <a:xfrm rot="-1449124" flipH="1">
                  <a:off x="641879" y="4552811"/>
                  <a:ext cx="82853" cy="59998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44"/>
                <p:cNvSpPr/>
                <p:nvPr/>
              </p:nvSpPr>
              <p:spPr>
                <a:xfrm flipH="1">
                  <a:off x="9500" y="4543200"/>
                  <a:ext cx="168600" cy="6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44"/>
                <p:cNvSpPr/>
                <p:nvPr/>
              </p:nvSpPr>
              <p:spPr>
                <a:xfrm flipH="1">
                  <a:off x="-4" y="4543201"/>
                  <a:ext cx="166200" cy="6003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25" name="Google Shape;1225;p44"/>
              <p:cNvSpPr/>
              <p:nvPr/>
            </p:nvSpPr>
            <p:spPr>
              <a:xfrm>
                <a:off x="2855500" y="1320368"/>
                <a:ext cx="2490300" cy="60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6" name="Google Shape;1226;p44"/>
            <p:cNvSpPr/>
            <p:nvPr/>
          </p:nvSpPr>
          <p:spPr>
            <a:xfrm rot="-895059" flipH="1">
              <a:off x="4967269" y="547136"/>
              <a:ext cx="160820" cy="7656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803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7" name="Google Shape;1317;p46"/>
          <p:cNvGrpSpPr/>
          <p:nvPr/>
        </p:nvGrpSpPr>
        <p:grpSpPr>
          <a:xfrm>
            <a:off x="6208496" y="1865398"/>
            <a:ext cx="2935504" cy="3278102"/>
            <a:chOff x="6516496" y="2114273"/>
            <a:chExt cx="2935504" cy="3278102"/>
          </a:xfrm>
        </p:grpSpPr>
        <p:sp>
          <p:nvSpPr>
            <p:cNvPr id="1318" name="Google Shape;1318;p46"/>
            <p:cNvSpPr/>
            <p:nvPr/>
          </p:nvSpPr>
          <p:spPr>
            <a:xfrm>
              <a:off x="6516500" y="2114275"/>
              <a:ext cx="2935500" cy="32781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9" name="Google Shape;1319;p46"/>
            <p:cNvCxnSpPr/>
            <p:nvPr/>
          </p:nvCxnSpPr>
          <p:spPr>
            <a:xfrm>
              <a:off x="6742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6"/>
            <p:cNvCxnSpPr/>
            <p:nvPr/>
          </p:nvCxnSpPr>
          <p:spPr>
            <a:xfrm>
              <a:off x="6968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6"/>
            <p:cNvCxnSpPr/>
            <p:nvPr/>
          </p:nvCxnSpPr>
          <p:spPr>
            <a:xfrm>
              <a:off x="71939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6"/>
            <p:cNvCxnSpPr/>
            <p:nvPr/>
          </p:nvCxnSpPr>
          <p:spPr>
            <a:xfrm>
              <a:off x="74197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6"/>
            <p:cNvCxnSpPr/>
            <p:nvPr/>
          </p:nvCxnSpPr>
          <p:spPr>
            <a:xfrm>
              <a:off x="76455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46"/>
            <p:cNvCxnSpPr/>
            <p:nvPr/>
          </p:nvCxnSpPr>
          <p:spPr>
            <a:xfrm>
              <a:off x="7871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46"/>
            <p:cNvCxnSpPr/>
            <p:nvPr/>
          </p:nvCxnSpPr>
          <p:spPr>
            <a:xfrm>
              <a:off x="8097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46"/>
            <p:cNvCxnSpPr/>
            <p:nvPr/>
          </p:nvCxnSpPr>
          <p:spPr>
            <a:xfrm>
              <a:off x="83229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46"/>
            <p:cNvCxnSpPr/>
            <p:nvPr/>
          </p:nvCxnSpPr>
          <p:spPr>
            <a:xfrm>
              <a:off x="85487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8" name="Google Shape;1328;p46"/>
            <p:cNvCxnSpPr/>
            <p:nvPr/>
          </p:nvCxnSpPr>
          <p:spPr>
            <a:xfrm>
              <a:off x="87745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46"/>
            <p:cNvCxnSpPr/>
            <p:nvPr/>
          </p:nvCxnSpPr>
          <p:spPr>
            <a:xfrm>
              <a:off x="9000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46"/>
            <p:cNvCxnSpPr/>
            <p:nvPr/>
          </p:nvCxnSpPr>
          <p:spPr>
            <a:xfrm>
              <a:off x="9226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46"/>
            <p:cNvCxnSpPr/>
            <p:nvPr/>
          </p:nvCxnSpPr>
          <p:spPr>
            <a:xfrm>
              <a:off x="6516496" y="2340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46"/>
            <p:cNvCxnSpPr/>
            <p:nvPr/>
          </p:nvCxnSpPr>
          <p:spPr>
            <a:xfrm>
              <a:off x="6516496" y="2565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46"/>
            <p:cNvCxnSpPr/>
            <p:nvPr/>
          </p:nvCxnSpPr>
          <p:spPr>
            <a:xfrm>
              <a:off x="6516496" y="2791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46"/>
            <p:cNvCxnSpPr/>
            <p:nvPr/>
          </p:nvCxnSpPr>
          <p:spPr>
            <a:xfrm>
              <a:off x="6516496" y="3017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46"/>
            <p:cNvCxnSpPr/>
            <p:nvPr/>
          </p:nvCxnSpPr>
          <p:spPr>
            <a:xfrm>
              <a:off x="6516496" y="3469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46"/>
            <p:cNvCxnSpPr/>
            <p:nvPr/>
          </p:nvCxnSpPr>
          <p:spPr>
            <a:xfrm>
              <a:off x="6516496" y="3694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46"/>
            <p:cNvCxnSpPr/>
            <p:nvPr/>
          </p:nvCxnSpPr>
          <p:spPr>
            <a:xfrm>
              <a:off x="6516496" y="32432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46"/>
            <p:cNvCxnSpPr/>
            <p:nvPr/>
          </p:nvCxnSpPr>
          <p:spPr>
            <a:xfrm>
              <a:off x="6516496" y="3920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46"/>
            <p:cNvCxnSpPr/>
            <p:nvPr/>
          </p:nvCxnSpPr>
          <p:spPr>
            <a:xfrm>
              <a:off x="6516496" y="4146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0" name="Google Shape;1340;p46"/>
            <p:cNvCxnSpPr/>
            <p:nvPr/>
          </p:nvCxnSpPr>
          <p:spPr>
            <a:xfrm>
              <a:off x="6516496" y="43722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46"/>
            <p:cNvCxnSpPr/>
            <p:nvPr/>
          </p:nvCxnSpPr>
          <p:spPr>
            <a:xfrm>
              <a:off x="6516496" y="4823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46"/>
            <p:cNvCxnSpPr/>
            <p:nvPr/>
          </p:nvCxnSpPr>
          <p:spPr>
            <a:xfrm>
              <a:off x="6516496" y="4598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3" name="Google Shape;1343;p46"/>
            <p:cNvCxnSpPr/>
            <p:nvPr/>
          </p:nvCxnSpPr>
          <p:spPr>
            <a:xfrm>
              <a:off x="6516496" y="5049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46"/>
            <p:cNvCxnSpPr/>
            <p:nvPr/>
          </p:nvCxnSpPr>
          <p:spPr>
            <a:xfrm>
              <a:off x="6516496" y="5275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45" name="Google Shape;1345;p46"/>
          <p:cNvGrpSpPr/>
          <p:nvPr/>
        </p:nvGrpSpPr>
        <p:grpSpPr>
          <a:xfrm>
            <a:off x="7900850" y="1001650"/>
            <a:ext cx="920700" cy="1483325"/>
            <a:chOff x="6065025" y="1001650"/>
            <a:chExt cx="920700" cy="1483325"/>
          </a:xfrm>
        </p:grpSpPr>
        <p:sp>
          <p:nvSpPr>
            <p:cNvPr id="1346" name="Google Shape;1346;p46"/>
            <p:cNvSpPr/>
            <p:nvPr/>
          </p:nvSpPr>
          <p:spPr>
            <a:xfrm>
              <a:off x="6143275" y="1063150"/>
              <a:ext cx="764100" cy="231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6065025" y="1218075"/>
              <a:ext cx="920700" cy="1266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6160192" y="1310967"/>
              <a:ext cx="764100" cy="1114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6143300" y="1294075"/>
              <a:ext cx="764100" cy="1114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6494650" y="1001650"/>
              <a:ext cx="61500" cy="6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Pembentukan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Mortalitas</a:t>
            </a:r>
            <a:endParaRPr dirty="0"/>
          </a:p>
        </p:txBody>
      </p:sp>
      <p:sp>
        <p:nvSpPr>
          <p:cNvPr id="1352" name="Google Shape;1352;p46"/>
          <p:cNvSpPr txBox="1">
            <a:spLocks noGrp="1"/>
          </p:cNvSpPr>
          <p:nvPr>
            <p:ph type="subTitle" idx="1"/>
          </p:nvPr>
        </p:nvSpPr>
        <p:spPr>
          <a:xfrm>
            <a:off x="720000" y="1667625"/>
            <a:ext cx="4502700" cy="23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1100" dirty="0" err="1"/>
              <a:t>Mula</a:t>
            </a:r>
            <a:r>
              <a:rPr lang="en-ID" sz="1100" dirty="0"/>
              <a:t> </a:t>
            </a:r>
            <a:r>
              <a:rPr lang="en-ID" sz="1100" dirty="0" err="1"/>
              <a:t>mula</a:t>
            </a:r>
            <a:r>
              <a:rPr lang="en-ID" sz="1100" dirty="0"/>
              <a:t> </a:t>
            </a:r>
            <a:r>
              <a:rPr lang="en-ID" sz="1100" dirty="0" err="1"/>
              <a:t>dikumpulkan</a:t>
            </a:r>
            <a:r>
              <a:rPr lang="en-ID" sz="1100" dirty="0"/>
              <a:t> </a:t>
            </a:r>
            <a:r>
              <a:rPr lang="en-ID" sz="1100" dirty="0" err="1"/>
              <a:t>sejumlah</a:t>
            </a:r>
            <a:r>
              <a:rPr lang="en-ID" sz="1100" dirty="0"/>
              <a:t> </a:t>
            </a:r>
            <a:r>
              <a:rPr lang="en-ID" sz="1100" dirty="0" err="1"/>
              <a:t>besar</a:t>
            </a:r>
            <a:r>
              <a:rPr lang="en-ID" sz="1100" dirty="0"/>
              <a:t> orang dan </a:t>
            </a:r>
            <a:r>
              <a:rPr lang="en-ID" sz="1100" dirty="0" err="1"/>
              <a:t>dibagi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beberapa</a:t>
            </a:r>
            <a:r>
              <a:rPr lang="en-ID" sz="1100" dirty="0"/>
              <a:t> </a:t>
            </a:r>
            <a:r>
              <a:rPr lang="en-ID" sz="1100" dirty="0" err="1"/>
              <a:t>kelompok</a:t>
            </a:r>
            <a:r>
              <a:rPr lang="en-ID" sz="1100" dirty="0"/>
              <a:t> yang </a:t>
            </a:r>
            <a:r>
              <a:rPr lang="en-ID" sz="1100" dirty="0" err="1"/>
              <a:t>berusia</a:t>
            </a:r>
            <a:r>
              <a:rPr lang="en-ID" sz="1100" dirty="0"/>
              <a:t> </a:t>
            </a:r>
            <a:r>
              <a:rPr lang="en-ID" sz="1100" dirty="0" err="1"/>
              <a:t>sama</a:t>
            </a:r>
            <a:r>
              <a:rPr lang="en-ID" sz="1100" dirty="0"/>
              <a:t>.</a:t>
            </a:r>
          </a:p>
          <a:p>
            <a:pPr lvl="0"/>
            <a:r>
              <a:rPr lang="en-ID" sz="1100" dirty="0"/>
              <a:t>Setelah </a:t>
            </a:r>
            <a:r>
              <a:rPr lang="en-ID" sz="1100" dirty="0" err="1"/>
              <a:t>satu</a:t>
            </a:r>
            <a:r>
              <a:rPr lang="en-ID" sz="1100" dirty="0"/>
              <a:t> </a:t>
            </a:r>
            <a:r>
              <a:rPr lang="en-ID" sz="1100" dirty="0" err="1"/>
              <a:t>tahun</a:t>
            </a:r>
            <a:r>
              <a:rPr lang="en-ID" sz="1100" dirty="0"/>
              <a:t> </a:t>
            </a:r>
            <a:r>
              <a:rPr lang="en-ID" sz="1100" dirty="0" err="1"/>
              <a:t>dihitung</a:t>
            </a:r>
            <a:r>
              <a:rPr lang="en-ID" sz="1100" dirty="0"/>
              <a:t> </a:t>
            </a:r>
            <a:r>
              <a:rPr lang="en-ID" sz="1100" dirty="0" err="1"/>
              <a:t>banyaknya</a:t>
            </a:r>
            <a:r>
              <a:rPr lang="en-ID" sz="1100" dirty="0"/>
              <a:t> yang </a:t>
            </a:r>
            <a:r>
              <a:rPr lang="en-ID" sz="1100" dirty="0" err="1"/>
              <a:t>meninggal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kelompok</a:t>
            </a:r>
            <a:r>
              <a:rPr lang="en-ID" sz="1100" dirty="0"/>
              <a:t> yang </a:t>
            </a:r>
            <a:r>
              <a:rPr lang="en-ID" sz="1100" dirty="0" err="1"/>
              <a:t>berusia</a:t>
            </a:r>
            <a:r>
              <a:rPr lang="en-ID" sz="1100" dirty="0"/>
              <a:t> </a:t>
            </a:r>
            <a:r>
              <a:rPr lang="en-ID" sz="1100" dirty="0" err="1"/>
              <a:t>sama</a:t>
            </a:r>
            <a:r>
              <a:rPr lang="en-ID" sz="1100" dirty="0"/>
              <a:t>.</a:t>
            </a:r>
          </a:p>
          <a:p>
            <a:pPr lvl="0"/>
            <a:r>
              <a:rPr lang="en-ID" sz="1100" dirty="0"/>
              <a:t>Hasil </a:t>
            </a:r>
            <a:r>
              <a:rPr lang="en-ID" sz="1100" dirty="0" err="1"/>
              <a:t>bagi</a:t>
            </a:r>
            <a:r>
              <a:rPr lang="en-ID" sz="1100" dirty="0"/>
              <a:t> yang </a:t>
            </a:r>
            <a:r>
              <a:rPr lang="en-ID" sz="1100" dirty="0" err="1"/>
              <a:t>meninggal</a:t>
            </a:r>
            <a:r>
              <a:rPr lang="en-ID" sz="1100" dirty="0"/>
              <a:t> </a:t>
            </a:r>
            <a:r>
              <a:rPr lang="en-ID" sz="1100" dirty="0" err="1"/>
              <a:t>terhadap</a:t>
            </a:r>
            <a:r>
              <a:rPr lang="en-ID" sz="1100" dirty="0"/>
              <a:t> </a:t>
            </a:r>
            <a:r>
              <a:rPr lang="en-ID" sz="1100" dirty="0" err="1"/>
              <a:t>jumlah</a:t>
            </a:r>
            <a:r>
              <a:rPr lang="en-ID" sz="1100" dirty="0"/>
              <a:t> </a:t>
            </a:r>
            <a:r>
              <a:rPr lang="en-ID" sz="1100" dirty="0" err="1"/>
              <a:t>mula</a:t>
            </a:r>
            <a:r>
              <a:rPr lang="en-ID" sz="1100" dirty="0"/>
              <a:t> </a:t>
            </a:r>
            <a:r>
              <a:rPr lang="en-ID" sz="1100" dirty="0" err="1"/>
              <a:t>mula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kelompok</a:t>
            </a:r>
            <a:r>
              <a:rPr lang="en-ID" sz="1100" dirty="0"/>
              <a:t> </a:t>
            </a:r>
            <a:r>
              <a:rPr lang="en-ID" sz="1100" dirty="0" err="1"/>
              <a:t>merupakan</a:t>
            </a:r>
            <a:r>
              <a:rPr lang="en-ID" sz="1100" dirty="0"/>
              <a:t> </a:t>
            </a:r>
            <a:r>
              <a:rPr lang="en-ID" sz="1100" dirty="0" err="1"/>
              <a:t>tingkat</a:t>
            </a:r>
            <a:r>
              <a:rPr lang="en-ID" sz="1100" dirty="0"/>
              <a:t> </a:t>
            </a:r>
            <a:r>
              <a:rPr lang="en-ID" sz="1100" dirty="0" err="1"/>
              <a:t>kematian</a:t>
            </a:r>
            <a:r>
              <a:rPr lang="en-ID" sz="1100" dirty="0"/>
              <a:t> / </a:t>
            </a:r>
            <a:r>
              <a:rPr lang="en-ID" sz="1100" dirty="0" err="1"/>
              <a:t>peluang</a:t>
            </a:r>
            <a:r>
              <a:rPr lang="en-ID" sz="1100" dirty="0"/>
              <a:t> </a:t>
            </a:r>
            <a:r>
              <a:rPr lang="en-ID" sz="1100" dirty="0" err="1"/>
              <a:t>kematian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masing</a:t>
            </a:r>
            <a:r>
              <a:rPr lang="en-ID" sz="1100" dirty="0"/>
              <a:t> </a:t>
            </a:r>
            <a:r>
              <a:rPr lang="en-ID" sz="1100" dirty="0" err="1"/>
              <a:t>masing</a:t>
            </a:r>
            <a:r>
              <a:rPr lang="en-ID" sz="1100" dirty="0"/>
              <a:t> </a:t>
            </a:r>
            <a:r>
              <a:rPr lang="en-ID" sz="1100" dirty="0" err="1"/>
              <a:t>kelompok</a:t>
            </a:r>
            <a:r>
              <a:rPr lang="en-ID" sz="1100" dirty="0"/>
              <a:t>.</a:t>
            </a:r>
          </a:p>
          <a:p>
            <a:pPr lvl="0"/>
            <a:r>
              <a:rPr lang="en-ID" sz="1100" dirty="0" err="1"/>
              <a:t>Memilih</a:t>
            </a:r>
            <a:r>
              <a:rPr lang="en-ID" sz="1100" dirty="0"/>
              <a:t> </a:t>
            </a:r>
            <a:r>
              <a:rPr lang="en-ID" sz="1100" dirty="0" err="1"/>
              <a:t>angka</a:t>
            </a:r>
            <a:r>
              <a:rPr lang="en-ID" sz="1100" dirty="0"/>
              <a:t> </a:t>
            </a:r>
            <a:r>
              <a:rPr lang="en-ID" sz="1100" dirty="0" err="1"/>
              <a:t>sembarang</a:t>
            </a:r>
            <a:r>
              <a:rPr lang="en-ID" sz="1100" dirty="0"/>
              <a:t> yang </a:t>
            </a:r>
            <a:r>
              <a:rPr lang="en-ID" sz="1100" dirty="0" err="1"/>
              <a:t>cukup</a:t>
            </a:r>
            <a:r>
              <a:rPr lang="en-ID" sz="1100" dirty="0"/>
              <a:t> </a:t>
            </a:r>
            <a:r>
              <a:rPr lang="en-ID" sz="1100" dirty="0" err="1"/>
              <a:t>besar</a:t>
            </a:r>
            <a:r>
              <a:rPr lang="en-ID" sz="1100" dirty="0"/>
              <a:t> dan </a:t>
            </a:r>
            <a:r>
              <a:rPr lang="en-ID" sz="1100" dirty="0" err="1"/>
              <a:t>bulat</a:t>
            </a:r>
            <a:r>
              <a:rPr lang="en-ID" sz="1100" dirty="0"/>
              <a:t>, </a:t>
            </a:r>
            <a:r>
              <a:rPr lang="en-ID" sz="1100" dirty="0" err="1"/>
              <a:t>misal</a:t>
            </a:r>
            <a:r>
              <a:rPr lang="en-ID" sz="1100" dirty="0"/>
              <a:t> 500.000 ; </a:t>
            </a:r>
            <a:r>
              <a:rPr lang="en-ID" sz="1100" dirty="0" err="1"/>
              <a:t>angka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disebut</a:t>
            </a:r>
            <a:r>
              <a:rPr lang="en-ID" sz="1100" dirty="0"/>
              <a:t> </a:t>
            </a:r>
            <a:r>
              <a:rPr lang="en-ID" sz="1100" b="1" dirty="0"/>
              <a:t>radix</a:t>
            </a:r>
            <a:r>
              <a:rPr lang="en-ID" sz="1100" dirty="0"/>
              <a:t> yang </a:t>
            </a:r>
            <a:r>
              <a:rPr lang="en-ID" sz="1100" dirty="0" err="1"/>
              <a:t>dianggap</a:t>
            </a:r>
            <a:r>
              <a:rPr lang="en-ID" sz="1100" dirty="0"/>
              <a:t> </a:t>
            </a:r>
            <a:r>
              <a:rPr lang="en-ID" sz="1100" dirty="0" err="1"/>
              <a:t>sebagai</a:t>
            </a:r>
            <a:r>
              <a:rPr lang="en-ID" sz="1100" dirty="0"/>
              <a:t> </a:t>
            </a:r>
            <a:r>
              <a:rPr lang="en-ID" sz="1100" dirty="0" err="1"/>
              <a:t>jumlah</a:t>
            </a:r>
            <a:r>
              <a:rPr lang="en-ID" sz="1100" dirty="0"/>
              <a:t> orang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kelompok</a:t>
            </a:r>
            <a:r>
              <a:rPr lang="en-ID" sz="1100" dirty="0"/>
              <a:t> </a:t>
            </a:r>
            <a:r>
              <a:rPr lang="en-ID" sz="1100" dirty="0" err="1"/>
              <a:t>usia</a:t>
            </a:r>
            <a:r>
              <a:rPr lang="en-ID" sz="1100" dirty="0"/>
              <a:t> </a:t>
            </a:r>
            <a:r>
              <a:rPr lang="en-ID" sz="1100" dirty="0" err="1"/>
              <a:t>termuda</a:t>
            </a:r>
            <a:r>
              <a:rPr lang="en-ID" sz="1100" dirty="0"/>
              <a:t>.</a:t>
            </a:r>
          </a:p>
          <a:p>
            <a:pPr lvl="0"/>
            <a:r>
              <a:rPr lang="en-ID" sz="1100" dirty="0" err="1"/>
              <a:t>Berdasarkan</a:t>
            </a:r>
            <a:r>
              <a:rPr lang="en-ID" sz="1100" dirty="0"/>
              <a:t> </a:t>
            </a:r>
            <a:r>
              <a:rPr lang="en-ID" sz="1100" b="1" dirty="0"/>
              <a:t>radix</a:t>
            </a:r>
            <a:r>
              <a:rPr lang="en-ID" sz="1100" dirty="0"/>
              <a:t> </a:t>
            </a:r>
            <a:r>
              <a:rPr lang="en-ID" sz="1100" dirty="0" err="1"/>
              <a:t>tersebut</a:t>
            </a:r>
            <a:r>
              <a:rPr lang="en-ID" sz="1100" dirty="0"/>
              <a:t> </a:t>
            </a:r>
            <a:r>
              <a:rPr lang="en-ID" sz="1100" dirty="0" err="1"/>
              <a:t>disusun</a:t>
            </a:r>
            <a:r>
              <a:rPr lang="en-ID" sz="1100" dirty="0"/>
              <a:t> </a:t>
            </a:r>
            <a:r>
              <a:rPr lang="en-ID" sz="1100" dirty="0" err="1"/>
              <a:t>kolom</a:t>
            </a:r>
            <a:r>
              <a:rPr lang="en-ID" sz="11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</p:txBody>
      </p:sp>
      <p:grpSp>
        <p:nvGrpSpPr>
          <p:cNvPr id="1353" name="Google Shape;1353;p46"/>
          <p:cNvGrpSpPr/>
          <p:nvPr/>
        </p:nvGrpSpPr>
        <p:grpSpPr>
          <a:xfrm>
            <a:off x="6657283" y="1536315"/>
            <a:ext cx="1909133" cy="3607226"/>
            <a:chOff x="7377400" y="1816571"/>
            <a:chExt cx="1645378" cy="3108874"/>
          </a:xfrm>
        </p:grpSpPr>
        <p:sp>
          <p:nvSpPr>
            <p:cNvPr id="1354" name="Google Shape;1354;p46"/>
            <p:cNvSpPr/>
            <p:nvPr/>
          </p:nvSpPr>
          <p:spPr>
            <a:xfrm>
              <a:off x="7377400" y="4712817"/>
              <a:ext cx="751371" cy="212628"/>
            </a:xfrm>
            <a:custGeom>
              <a:avLst/>
              <a:gdLst/>
              <a:ahLst/>
              <a:cxnLst/>
              <a:rect l="l" t="t" r="r" b="b"/>
              <a:pathLst>
                <a:path w="5562" h="1574" extrusionOk="0">
                  <a:moveTo>
                    <a:pt x="2299" y="0"/>
                  </a:moveTo>
                  <a:lnTo>
                    <a:pt x="2212" y="708"/>
                  </a:lnTo>
                  <a:cubicBezTo>
                    <a:pt x="2212" y="708"/>
                    <a:pt x="982" y="834"/>
                    <a:pt x="491" y="895"/>
                  </a:cubicBezTo>
                  <a:cubicBezTo>
                    <a:pt x="0" y="960"/>
                    <a:pt x="248" y="1573"/>
                    <a:pt x="248" y="1573"/>
                  </a:cubicBezTo>
                  <a:lnTo>
                    <a:pt x="5562" y="1491"/>
                  </a:lnTo>
                  <a:lnTo>
                    <a:pt x="5501" y="356"/>
                  </a:lnTo>
                  <a:lnTo>
                    <a:pt x="5497" y="235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8276541" y="4712817"/>
              <a:ext cx="746237" cy="210736"/>
            </a:xfrm>
            <a:custGeom>
              <a:avLst/>
              <a:gdLst/>
              <a:ahLst/>
              <a:cxnLst/>
              <a:rect l="l" t="t" r="r" b="b"/>
              <a:pathLst>
                <a:path w="5524" h="1560" extrusionOk="0">
                  <a:moveTo>
                    <a:pt x="3229" y="0"/>
                  </a:moveTo>
                  <a:lnTo>
                    <a:pt x="1" y="70"/>
                  </a:lnTo>
                  <a:lnTo>
                    <a:pt x="83" y="1512"/>
                  </a:lnTo>
                  <a:cubicBezTo>
                    <a:pt x="83" y="1512"/>
                    <a:pt x="3392" y="1559"/>
                    <a:pt x="4697" y="1559"/>
                  </a:cubicBezTo>
                  <a:cubicBezTo>
                    <a:pt x="4983" y="1559"/>
                    <a:pt x="5172" y="1557"/>
                    <a:pt x="5211" y="1551"/>
                  </a:cubicBezTo>
                  <a:cubicBezTo>
                    <a:pt x="5428" y="1521"/>
                    <a:pt x="5523" y="1060"/>
                    <a:pt x="5341" y="908"/>
                  </a:cubicBezTo>
                  <a:cubicBezTo>
                    <a:pt x="5192" y="780"/>
                    <a:pt x="3972" y="769"/>
                    <a:pt x="3533" y="769"/>
                  </a:cubicBezTo>
                  <a:cubicBezTo>
                    <a:pt x="3436" y="769"/>
                    <a:pt x="3377" y="769"/>
                    <a:pt x="3377" y="769"/>
                  </a:cubicBezTo>
                  <a:lnTo>
                    <a:pt x="3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7645683" y="2667208"/>
              <a:ext cx="668560" cy="2082644"/>
            </a:xfrm>
            <a:custGeom>
              <a:avLst/>
              <a:gdLst/>
              <a:ahLst/>
              <a:cxnLst/>
              <a:rect l="l" t="t" r="r" b="b"/>
              <a:pathLst>
                <a:path w="4949" h="15417" extrusionOk="0">
                  <a:moveTo>
                    <a:pt x="1795" y="1"/>
                  </a:moveTo>
                  <a:lnTo>
                    <a:pt x="0" y="15417"/>
                  </a:lnTo>
                  <a:lnTo>
                    <a:pt x="3567" y="15417"/>
                  </a:lnTo>
                  <a:lnTo>
                    <a:pt x="4949" y="1995"/>
                  </a:lnTo>
                  <a:lnTo>
                    <a:pt x="4006" y="453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8192112" y="2722459"/>
              <a:ext cx="554139" cy="2033337"/>
            </a:xfrm>
            <a:custGeom>
              <a:avLst/>
              <a:gdLst/>
              <a:ahLst/>
              <a:cxnLst/>
              <a:rect l="l" t="t" r="r" b="b"/>
              <a:pathLst>
                <a:path w="4102" h="15052" extrusionOk="0">
                  <a:moveTo>
                    <a:pt x="0" y="0"/>
                  </a:moveTo>
                  <a:lnTo>
                    <a:pt x="144" y="1473"/>
                  </a:lnTo>
                  <a:lnTo>
                    <a:pt x="504" y="15025"/>
                  </a:lnTo>
                  <a:lnTo>
                    <a:pt x="4102" y="15051"/>
                  </a:lnTo>
                  <a:lnTo>
                    <a:pt x="281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8109844" y="1822110"/>
              <a:ext cx="239650" cy="302326"/>
            </a:xfrm>
            <a:custGeom>
              <a:avLst/>
              <a:gdLst/>
              <a:ahLst/>
              <a:cxnLst/>
              <a:rect l="l" t="t" r="r" b="b"/>
              <a:pathLst>
                <a:path w="1774" h="2238" extrusionOk="0">
                  <a:moveTo>
                    <a:pt x="774" y="0"/>
                  </a:moveTo>
                  <a:cubicBezTo>
                    <a:pt x="20" y="0"/>
                    <a:pt x="40" y="786"/>
                    <a:pt x="40" y="786"/>
                  </a:cubicBezTo>
                  <a:lnTo>
                    <a:pt x="36" y="786"/>
                  </a:lnTo>
                  <a:cubicBezTo>
                    <a:pt x="36" y="786"/>
                    <a:pt x="1" y="1243"/>
                    <a:pt x="118" y="1573"/>
                  </a:cubicBezTo>
                  <a:cubicBezTo>
                    <a:pt x="222" y="1877"/>
                    <a:pt x="437" y="2237"/>
                    <a:pt x="919" y="2237"/>
                  </a:cubicBezTo>
                  <a:cubicBezTo>
                    <a:pt x="960" y="2237"/>
                    <a:pt x="1003" y="2234"/>
                    <a:pt x="1048" y="2229"/>
                  </a:cubicBezTo>
                  <a:cubicBezTo>
                    <a:pt x="1622" y="2155"/>
                    <a:pt x="1743" y="1551"/>
                    <a:pt x="1761" y="1182"/>
                  </a:cubicBezTo>
                  <a:cubicBezTo>
                    <a:pt x="1774" y="808"/>
                    <a:pt x="1726" y="70"/>
                    <a:pt x="870" y="4"/>
                  </a:cubicBezTo>
                  <a:cubicBezTo>
                    <a:pt x="837" y="2"/>
                    <a:pt x="804" y="0"/>
                    <a:pt x="774" y="0"/>
                  </a:cubicBez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8122812" y="1816571"/>
              <a:ext cx="226681" cy="117121"/>
            </a:xfrm>
            <a:custGeom>
              <a:avLst/>
              <a:gdLst/>
              <a:ahLst/>
              <a:cxnLst/>
              <a:rect l="l" t="t" r="r" b="b"/>
              <a:pathLst>
                <a:path w="1678" h="867" extrusionOk="0">
                  <a:moveTo>
                    <a:pt x="696" y="0"/>
                  </a:moveTo>
                  <a:cubicBezTo>
                    <a:pt x="439" y="0"/>
                    <a:pt x="237" y="106"/>
                    <a:pt x="127" y="228"/>
                  </a:cubicBezTo>
                  <a:cubicBezTo>
                    <a:pt x="1" y="371"/>
                    <a:pt x="14" y="632"/>
                    <a:pt x="14" y="632"/>
                  </a:cubicBezTo>
                  <a:cubicBezTo>
                    <a:pt x="14" y="632"/>
                    <a:pt x="170" y="471"/>
                    <a:pt x="192" y="380"/>
                  </a:cubicBezTo>
                  <a:cubicBezTo>
                    <a:pt x="192" y="380"/>
                    <a:pt x="344" y="602"/>
                    <a:pt x="791" y="658"/>
                  </a:cubicBezTo>
                  <a:cubicBezTo>
                    <a:pt x="844" y="665"/>
                    <a:pt x="892" y="668"/>
                    <a:pt x="936" y="668"/>
                  </a:cubicBezTo>
                  <a:cubicBezTo>
                    <a:pt x="1267" y="668"/>
                    <a:pt x="1365" y="502"/>
                    <a:pt x="1365" y="502"/>
                  </a:cubicBezTo>
                  <a:lnTo>
                    <a:pt x="1652" y="867"/>
                  </a:lnTo>
                  <a:cubicBezTo>
                    <a:pt x="1652" y="867"/>
                    <a:pt x="1678" y="671"/>
                    <a:pt x="1556" y="445"/>
                  </a:cubicBezTo>
                  <a:cubicBezTo>
                    <a:pt x="1439" y="219"/>
                    <a:pt x="1117" y="45"/>
                    <a:pt x="804" y="6"/>
                  </a:cubicBezTo>
                  <a:cubicBezTo>
                    <a:pt x="767" y="2"/>
                    <a:pt x="731" y="0"/>
                    <a:pt x="696" y="0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7891542" y="2436616"/>
              <a:ext cx="686933" cy="320022"/>
            </a:xfrm>
            <a:custGeom>
              <a:avLst/>
              <a:gdLst/>
              <a:ahLst/>
              <a:cxnLst/>
              <a:rect l="l" t="t" r="r" b="b"/>
              <a:pathLst>
                <a:path w="5085" h="2369" extrusionOk="0">
                  <a:moveTo>
                    <a:pt x="4945" y="0"/>
                  </a:moveTo>
                  <a:lnTo>
                    <a:pt x="79" y="18"/>
                  </a:lnTo>
                  <a:lnTo>
                    <a:pt x="1" y="2238"/>
                  </a:lnTo>
                  <a:cubicBezTo>
                    <a:pt x="1" y="2238"/>
                    <a:pt x="4154" y="2316"/>
                    <a:pt x="5084" y="2368"/>
                  </a:cubicBezTo>
                  <a:lnTo>
                    <a:pt x="49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7769423" y="1826162"/>
              <a:ext cx="885380" cy="158052"/>
            </a:xfrm>
            <a:custGeom>
              <a:avLst/>
              <a:gdLst/>
              <a:ahLst/>
              <a:cxnLst/>
              <a:rect l="l" t="t" r="r" b="b"/>
              <a:pathLst>
                <a:path w="6554" h="1170" extrusionOk="0">
                  <a:moveTo>
                    <a:pt x="227" y="0"/>
                  </a:moveTo>
                  <a:cubicBezTo>
                    <a:pt x="204" y="0"/>
                    <a:pt x="192" y="0"/>
                    <a:pt x="192" y="0"/>
                  </a:cubicBezTo>
                  <a:lnTo>
                    <a:pt x="1" y="318"/>
                  </a:lnTo>
                  <a:lnTo>
                    <a:pt x="3381" y="1169"/>
                  </a:lnTo>
                  <a:lnTo>
                    <a:pt x="6553" y="426"/>
                  </a:lnTo>
                  <a:lnTo>
                    <a:pt x="6323" y="161"/>
                  </a:lnTo>
                  <a:cubicBezTo>
                    <a:pt x="6323" y="161"/>
                    <a:pt x="6271" y="158"/>
                    <a:pt x="6179" y="158"/>
                  </a:cubicBezTo>
                  <a:cubicBezTo>
                    <a:pt x="5953" y="158"/>
                    <a:pt x="5482" y="179"/>
                    <a:pt x="4924" y="331"/>
                  </a:cubicBezTo>
                  <a:cubicBezTo>
                    <a:pt x="4142" y="544"/>
                    <a:pt x="3438" y="900"/>
                    <a:pt x="3438" y="900"/>
                  </a:cubicBezTo>
                  <a:cubicBezTo>
                    <a:pt x="3438" y="900"/>
                    <a:pt x="3407" y="730"/>
                    <a:pt x="2647" y="357"/>
                  </a:cubicBezTo>
                  <a:cubicBezTo>
                    <a:pt x="1951" y="15"/>
                    <a:pt x="474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8524291" y="2574539"/>
              <a:ext cx="194124" cy="625320"/>
            </a:xfrm>
            <a:custGeom>
              <a:avLst/>
              <a:gdLst/>
              <a:ahLst/>
              <a:cxnLst/>
              <a:rect l="l" t="t" r="r" b="b"/>
              <a:pathLst>
                <a:path w="1437" h="4629" extrusionOk="0">
                  <a:moveTo>
                    <a:pt x="1339" y="0"/>
                  </a:moveTo>
                  <a:lnTo>
                    <a:pt x="1" y="22"/>
                  </a:lnTo>
                  <a:cubicBezTo>
                    <a:pt x="1" y="22"/>
                    <a:pt x="174" y="2864"/>
                    <a:pt x="392" y="3524"/>
                  </a:cubicBezTo>
                  <a:cubicBezTo>
                    <a:pt x="609" y="4185"/>
                    <a:pt x="948" y="4537"/>
                    <a:pt x="1191" y="4628"/>
                  </a:cubicBezTo>
                  <a:cubicBezTo>
                    <a:pt x="1193" y="4629"/>
                    <a:pt x="1196" y="4629"/>
                    <a:pt x="1198" y="4629"/>
                  </a:cubicBezTo>
                  <a:cubicBezTo>
                    <a:pt x="1437" y="4629"/>
                    <a:pt x="1339" y="0"/>
                    <a:pt x="1339" y="0"/>
                  </a:cubicBezTo>
                  <a:close/>
                </a:path>
              </a:pathLst>
            </a:custGeom>
            <a:solidFill>
              <a:srgbClr val="945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8501462" y="2402575"/>
              <a:ext cx="210200" cy="184394"/>
            </a:xfrm>
            <a:custGeom>
              <a:avLst/>
              <a:gdLst/>
              <a:ahLst/>
              <a:cxnLst/>
              <a:rect l="l" t="t" r="r" b="b"/>
              <a:pathLst>
                <a:path w="1556" h="1365" extrusionOk="0">
                  <a:moveTo>
                    <a:pt x="1425" y="0"/>
                  </a:moveTo>
                  <a:lnTo>
                    <a:pt x="0" y="426"/>
                  </a:lnTo>
                  <a:lnTo>
                    <a:pt x="83" y="1365"/>
                  </a:lnTo>
                  <a:lnTo>
                    <a:pt x="1556" y="1291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8651679" y="2281673"/>
              <a:ext cx="231409" cy="933725"/>
            </a:xfrm>
            <a:custGeom>
              <a:avLst/>
              <a:gdLst/>
              <a:ahLst/>
              <a:cxnLst/>
              <a:rect l="l" t="t" r="r" b="b"/>
              <a:pathLst>
                <a:path w="1713" h="6912" extrusionOk="0">
                  <a:moveTo>
                    <a:pt x="0" y="0"/>
                  </a:moveTo>
                  <a:cubicBezTo>
                    <a:pt x="0" y="0"/>
                    <a:pt x="213" y="6726"/>
                    <a:pt x="248" y="6796"/>
                  </a:cubicBezTo>
                  <a:cubicBezTo>
                    <a:pt x="270" y="6840"/>
                    <a:pt x="484" y="6911"/>
                    <a:pt x="737" y="6911"/>
                  </a:cubicBezTo>
                  <a:cubicBezTo>
                    <a:pt x="885" y="6911"/>
                    <a:pt x="1046" y="6887"/>
                    <a:pt x="1191" y="6817"/>
                  </a:cubicBezTo>
                  <a:cubicBezTo>
                    <a:pt x="1582" y="6626"/>
                    <a:pt x="1712" y="5853"/>
                    <a:pt x="1704" y="5093"/>
                  </a:cubicBezTo>
                  <a:cubicBezTo>
                    <a:pt x="1695" y="4332"/>
                    <a:pt x="1399" y="74"/>
                    <a:pt x="1399" y="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B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7667297" y="2505240"/>
              <a:ext cx="240865" cy="698808"/>
            </a:xfrm>
            <a:custGeom>
              <a:avLst/>
              <a:gdLst/>
              <a:ahLst/>
              <a:cxnLst/>
              <a:rect l="l" t="t" r="r" b="b"/>
              <a:pathLst>
                <a:path w="1783" h="5173" extrusionOk="0">
                  <a:moveTo>
                    <a:pt x="405" y="1"/>
                  </a:moveTo>
                  <a:lnTo>
                    <a:pt x="405" y="1"/>
                  </a:lnTo>
                  <a:cubicBezTo>
                    <a:pt x="405" y="1"/>
                    <a:pt x="1" y="5173"/>
                    <a:pt x="573" y="5173"/>
                  </a:cubicBezTo>
                  <a:cubicBezTo>
                    <a:pt x="579" y="5173"/>
                    <a:pt x="585" y="5172"/>
                    <a:pt x="592" y="5171"/>
                  </a:cubicBezTo>
                  <a:cubicBezTo>
                    <a:pt x="1187" y="5054"/>
                    <a:pt x="1291" y="4798"/>
                    <a:pt x="1452" y="3842"/>
                  </a:cubicBezTo>
                  <a:cubicBezTo>
                    <a:pt x="1617" y="2886"/>
                    <a:pt x="1782" y="287"/>
                    <a:pt x="1782" y="287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945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7724304" y="2315714"/>
              <a:ext cx="211416" cy="265447"/>
            </a:xfrm>
            <a:custGeom>
              <a:avLst/>
              <a:gdLst/>
              <a:ahLst/>
              <a:cxnLst/>
              <a:rect l="l" t="t" r="r" b="b"/>
              <a:pathLst>
                <a:path w="1565" h="1965" extrusionOk="0">
                  <a:moveTo>
                    <a:pt x="83" y="0"/>
                  </a:moveTo>
                  <a:lnTo>
                    <a:pt x="0" y="1812"/>
                  </a:lnTo>
                  <a:lnTo>
                    <a:pt x="1443" y="1964"/>
                  </a:lnTo>
                  <a:lnTo>
                    <a:pt x="1564" y="92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7560443" y="2241147"/>
              <a:ext cx="238569" cy="962769"/>
            </a:xfrm>
            <a:custGeom>
              <a:avLst/>
              <a:gdLst/>
              <a:ahLst/>
              <a:cxnLst/>
              <a:rect l="l" t="t" r="r" b="b"/>
              <a:pathLst>
                <a:path w="1766" h="7127" extrusionOk="0">
                  <a:moveTo>
                    <a:pt x="231" y="0"/>
                  </a:moveTo>
                  <a:cubicBezTo>
                    <a:pt x="231" y="0"/>
                    <a:pt x="1" y="5019"/>
                    <a:pt x="84" y="5632"/>
                  </a:cubicBezTo>
                  <a:cubicBezTo>
                    <a:pt x="165" y="6241"/>
                    <a:pt x="315" y="7127"/>
                    <a:pt x="1345" y="7127"/>
                  </a:cubicBezTo>
                  <a:cubicBezTo>
                    <a:pt x="1358" y="7127"/>
                    <a:pt x="1370" y="7126"/>
                    <a:pt x="1383" y="7126"/>
                  </a:cubicBezTo>
                  <a:cubicBezTo>
                    <a:pt x="1383" y="7126"/>
                    <a:pt x="1717" y="6053"/>
                    <a:pt x="1739" y="5240"/>
                  </a:cubicBezTo>
                  <a:cubicBezTo>
                    <a:pt x="1765" y="4428"/>
                    <a:pt x="1683" y="9"/>
                    <a:pt x="1683" y="9"/>
                  </a:cubicBezTo>
                  <a:lnTo>
                    <a:pt x="231" y="0"/>
                  </a:lnTo>
                  <a:close/>
                </a:path>
              </a:pathLst>
            </a:custGeom>
            <a:solidFill>
              <a:srgbClr val="BB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7745378" y="1851423"/>
              <a:ext cx="946305" cy="725420"/>
            </a:xfrm>
            <a:custGeom>
              <a:avLst/>
              <a:gdLst/>
              <a:ahLst/>
              <a:cxnLst/>
              <a:rect l="l" t="t" r="r" b="b"/>
              <a:pathLst>
                <a:path w="7005" h="5370" extrusionOk="0">
                  <a:moveTo>
                    <a:pt x="183" y="0"/>
                  </a:moveTo>
                  <a:lnTo>
                    <a:pt x="79" y="83"/>
                  </a:lnTo>
                  <a:lnTo>
                    <a:pt x="1" y="4484"/>
                  </a:lnTo>
                  <a:lnTo>
                    <a:pt x="3133" y="5327"/>
                  </a:lnTo>
                  <a:cubicBezTo>
                    <a:pt x="3237" y="5361"/>
                    <a:pt x="3419" y="5369"/>
                    <a:pt x="3571" y="5369"/>
                  </a:cubicBezTo>
                  <a:cubicBezTo>
                    <a:pt x="3713" y="5369"/>
                    <a:pt x="3829" y="5362"/>
                    <a:pt x="3829" y="5362"/>
                  </a:cubicBezTo>
                  <a:lnTo>
                    <a:pt x="7005" y="4558"/>
                  </a:lnTo>
                  <a:lnTo>
                    <a:pt x="6861" y="235"/>
                  </a:lnTo>
                  <a:lnTo>
                    <a:pt x="6744" y="131"/>
                  </a:lnTo>
                  <a:lnTo>
                    <a:pt x="3881" y="769"/>
                  </a:lnTo>
                  <a:cubicBezTo>
                    <a:pt x="3881" y="769"/>
                    <a:pt x="3829" y="826"/>
                    <a:pt x="3620" y="852"/>
                  </a:cubicBezTo>
                  <a:cubicBezTo>
                    <a:pt x="3604" y="854"/>
                    <a:pt x="3589" y="854"/>
                    <a:pt x="3574" y="854"/>
                  </a:cubicBezTo>
                  <a:cubicBezTo>
                    <a:pt x="3386" y="854"/>
                    <a:pt x="3233" y="739"/>
                    <a:pt x="3233" y="739"/>
                  </a:cubicBezTo>
                  <a:cubicBezTo>
                    <a:pt x="2929" y="604"/>
                    <a:pt x="183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7590973" y="2084042"/>
              <a:ext cx="352990" cy="191824"/>
            </a:xfrm>
            <a:custGeom>
              <a:avLst/>
              <a:gdLst/>
              <a:ahLst/>
              <a:cxnLst/>
              <a:rect l="l" t="t" r="r" b="b"/>
              <a:pathLst>
                <a:path w="2613" h="1420" extrusionOk="0">
                  <a:moveTo>
                    <a:pt x="603" y="1"/>
                  </a:moveTo>
                  <a:cubicBezTo>
                    <a:pt x="381" y="1"/>
                    <a:pt x="237" y="34"/>
                    <a:pt x="144" y="173"/>
                  </a:cubicBezTo>
                  <a:cubicBezTo>
                    <a:pt x="1" y="390"/>
                    <a:pt x="5" y="1163"/>
                    <a:pt x="5" y="1163"/>
                  </a:cubicBezTo>
                  <a:cubicBezTo>
                    <a:pt x="5" y="1163"/>
                    <a:pt x="779" y="1363"/>
                    <a:pt x="1200" y="1385"/>
                  </a:cubicBezTo>
                  <a:cubicBezTo>
                    <a:pt x="1451" y="1395"/>
                    <a:pt x="1777" y="1419"/>
                    <a:pt x="2037" y="1419"/>
                  </a:cubicBezTo>
                  <a:cubicBezTo>
                    <a:pt x="2218" y="1419"/>
                    <a:pt x="2367" y="1408"/>
                    <a:pt x="2438" y="1372"/>
                  </a:cubicBezTo>
                  <a:cubicBezTo>
                    <a:pt x="2612" y="1281"/>
                    <a:pt x="2343" y="1163"/>
                    <a:pt x="2343" y="1163"/>
                  </a:cubicBezTo>
                  <a:cubicBezTo>
                    <a:pt x="2343" y="1163"/>
                    <a:pt x="2491" y="1146"/>
                    <a:pt x="2504" y="1024"/>
                  </a:cubicBezTo>
                  <a:cubicBezTo>
                    <a:pt x="2517" y="903"/>
                    <a:pt x="2265" y="820"/>
                    <a:pt x="2265" y="820"/>
                  </a:cubicBezTo>
                  <a:cubicBezTo>
                    <a:pt x="2265" y="820"/>
                    <a:pt x="2491" y="798"/>
                    <a:pt x="2499" y="685"/>
                  </a:cubicBezTo>
                  <a:cubicBezTo>
                    <a:pt x="2512" y="577"/>
                    <a:pt x="2312" y="486"/>
                    <a:pt x="2312" y="486"/>
                  </a:cubicBezTo>
                  <a:cubicBezTo>
                    <a:pt x="2534" y="468"/>
                    <a:pt x="2534" y="338"/>
                    <a:pt x="2425" y="268"/>
                  </a:cubicBezTo>
                  <a:cubicBezTo>
                    <a:pt x="2312" y="203"/>
                    <a:pt x="1613" y="42"/>
                    <a:pt x="1092" y="21"/>
                  </a:cubicBezTo>
                  <a:cubicBezTo>
                    <a:pt x="897" y="13"/>
                    <a:pt x="736" y="1"/>
                    <a:pt x="603" y="1"/>
                  </a:cubicBezTo>
                  <a:close/>
                </a:path>
              </a:pathLst>
            </a:custGeom>
            <a:solidFill>
              <a:srgbClr val="BB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8496734" y="2120380"/>
              <a:ext cx="344615" cy="191419"/>
            </a:xfrm>
            <a:custGeom>
              <a:avLst/>
              <a:gdLst/>
              <a:ahLst/>
              <a:cxnLst/>
              <a:rect l="l" t="t" r="r" b="b"/>
              <a:pathLst>
                <a:path w="2551" h="1417" extrusionOk="0">
                  <a:moveTo>
                    <a:pt x="619" y="0"/>
                  </a:moveTo>
                  <a:cubicBezTo>
                    <a:pt x="414" y="0"/>
                    <a:pt x="237" y="21"/>
                    <a:pt x="139" y="95"/>
                  </a:cubicBezTo>
                  <a:cubicBezTo>
                    <a:pt x="59" y="154"/>
                    <a:pt x="191" y="306"/>
                    <a:pt x="373" y="316"/>
                  </a:cubicBezTo>
                  <a:lnTo>
                    <a:pt x="373" y="316"/>
                  </a:lnTo>
                  <a:cubicBezTo>
                    <a:pt x="370" y="316"/>
                    <a:pt x="367" y="316"/>
                    <a:pt x="364" y="316"/>
                  </a:cubicBezTo>
                  <a:cubicBezTo>
                    <a:pt x="298" y="316"/>
                    <a:pt x="133" y="324"/>
                    <a:pt x="74" y="403"/>
                  </a:cubicBezTo>
                  <a:cubicBezTo>
                    <a:pt x="0" y="499"/>
                    <a:pt x="100" y="555"/>
                    <a:pt x="248" y="577"/>
                  </a:cubicBezTo>
                  <a:cubicBezTo>
                    <a:pt x="248" y="577"/>
                    <a:pt x="61" y="595"/>
                    <a:pt x="65" y="721"/>
                  </a:cubicBezTo>
                  <a:cubicBezTo>
                    <a:pt x="65" y="851"/>
                    <a:pt x="239" y="890"/>
                    <a:pt x="239" y="890"/>
                  </a:cubicBezTo>
                  <a:cubicBezTo>
                    <a:pt x="239" y="890"/>
                    <a:pt x="78" y="899"/>
                    <a:pt x="78" y="1007"/>
                  </a:cubicBezTo>
                  <a:cubicBezTo>
                    <a:pt x="83" y="1116"/>
                    <a:pt x="209" y="1164"/>
                    <a:pt x="452" y="1212"/>
                  </a:cubicBezTo>
                  <a:cubicBezTo>
                    <a:pt x="695" y="1259"/>
                    <a:pt x="1273" y="1303"/>
                    <a:pt x="1434" y="1394"/>
                  </a:cubicBezTo>
                  <a:cubicBezTo>
                    <a:pt x="1463" y="1410"/>
                    <a:pt x="1515" y="1416"/>
                    <a:pt x="1582" y="1416"/>
                  </a:cubicBezTo>
                  <a:cubicBezTo>
                    <a:pt x="1901" y="1416"/>
                    <a:pt x="2551" y="1268"/>
                    <a:pt x="2551" y="1268"/>
                  </a:cubicBezTo>
                  <a:lnTo>
                    <a:pt x="2546" y="1268"/>
                  </a:lnTo>
                  <a:cubicBezTo>
                    <a:pt x="2546" y="1268"/>
                    <a:pt x="2460" y="416"/>
                    <a:pt x="2168" y="264"/>
                  </a:cubicBezTo>
                  <a:cubicBezTo>
                    <a:pt x="1882" y="112"/>
                    <a:pt x="1664" y="51"/>
                    <a:pt x="1239" y="30"/>
                  </a:cubicBezTo>
                  <a:cubicBezTo>
                    <a:pt x="1034" y="19"/>
                    <a:pt x="813" y="0"/>
                    <a:pt x="619" y="0"/>
                  </a:cubicBezTo>
                  <a:close/>
                </a:path>
              </a:pathLst>
            </a:custGeom>
            <a:solidFill>
              <a:srgbClr val="BB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8536584" y="2159014"/>
              <a:ext cx="229653" cy="15400"/>
            </a:xfrm>
            <a:custGeom>
              <a:avLst/>
              <a:gdLst/>
              <a:ahLst/>
              <a:cxnLst/>
              <a:rect l="l" t="t" r="r" b="b"/>
              <a:pathLst>
                <a:path w="1700" h="114" extrusionOk="0">
                  <a:moveTo>
                    <a:pt x="18" y="0"/>
                  </a:moveTo>
                  <a:lnTo>
                    <a:pt x="1" y="30"/>
                  </a:lnTo>
                  <a:cubicBezTo>
                    <a:pt x="1" y="30"/>
                    <a:pt x="713" y="30"/>
                    <a:pt x="1126" y="52"/>
                  </a:cubicBezTo>
                  <a:cubicBezTo>
                    <a:pt x="1543" y="78"/>
                    <a:pt x="1691" y="113"/>
                    <a:pt x="1691" y="113"/>
                  </a:cubicBezTo>
                  <a:lnTo>
                    <a:pt x="1700" y="78"/>
                  </a:lnTo>
                  <a:cubicBezTo>
                    <a:pt x="1700" y="78"/>
                    <a:pt x="1591" y="61"/>
                    <a:pt x="1322" y="35"/>
                  </a:cubicBezTo>
                  <a:cubicBezTo>
                    <a:pt x="1052" y="9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8526048" y="2195893"/>
              <a:ext cx="234922" cy="16616"/>
            </a:xfrm>
            <a:custGeom>
              <a:avLst/>
              <a:gdLst/>
              <a:ahLst/>
              <a:cxnLst/>
              <a:rect l="l" t="t" r="r" b="b"/>
              <a:pathLst>
                <a:path w="1739" h="123" extrusionOk="0">
                  <a:moveTo>
                    <a:pt x="49" y="1"/>
                  </a:moveTo>
                  <a:cubicBezTo>
                    <a:pt x="28" y="1"/>
                    <a:pt x="18" y="1"/>
                    <a:pt x="18" y="1"/>
                  </a:cubicBezTo>
                  <a:lnTo>
                    <a:pt x="1" y="36"/>
                  </a:lnTo>
                  <a:cubicBezTo>
                    <a:pt x="1" y="36"/>
                    <a:pt x="561" y="49"/>
                    <a:pt x="969" y="70"/>
                  </a:cubicBezTo>
                  <a:cubicBezTo>
                    <a:pt x="1378" y="96"/>
                    <a:pt x="1739" y="122"/>
                    <a:pt x="1739" y="122"/>
                  </a:cubicBezTo>
                  <a:lnTo>
                    <a:pt x="1739" y="92"/>
                  </a:lnTo>
                  <a:cubicBezTo>
                    <a:pt x="1739" y="92"/>
                    <a:pt x="874" y="44"/>
                    <a:pt x="526" y="23"/>
                  </a:cubicBezTo>
                  <a:cubicBezTo>
                    <a:pt x="269" y="3"/>
                    <a:pt x="112" y="1"/>
                    <a:pt x="49" y="1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8524291" y="2236959"/>
              <a:ext cx="237218" cy="14319"/>
            </a:xfrm>
            <a:custGeom>
              <a:avLst/>
              <a:gdLst/>
              <a:ahLst/>
              <a:cxnLst/>
              <a:rect l="l" t="t" r="r" b="b"/>
              <a:pathLst>
                <a:path w="1756" h="106" extrusionOk="0">
                  <a:moveTo>
                    <a:pt x="1" y="1"/>
                  </a:moveTo>
                  <a:lnTo>
                    <a:pt x="1" y="31"/>
                  </a:lnTo>
                  <a:cubicBezTo>
                    <a:pt x="1" y="31"/>
                    <a:pt x="839" y="62"/>
                    <a:pt x="1087" y="75"/>
                  </a:cubicBezTo>
                  <a:cubicBezTo>
                    <a:pt x="1330" y="88"/>
                    <a:pt x="1756" y="105"/>
                    <a:pt x="1756" y="105"/>
                  </a:cubicBezTo>
                  <a:lnTo>
                    <a:pt x="1752" y="75"/>
                  </a:lnTo>
                  <a:cubicBezTo>
                    <a:pt x="1752" y="75"/>
                    <a:pt x="326" y="5"/>
                    <a:pt x="1" y="1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7688506" y="2127539"/>
              <a:ext cx="220197" cy="25126"/>
            </a:xfrm>
            <a:custGeom>
              <a:avLst/>
              <a:gdLst/>
              <a:ahLst/>
              <a:cxnLst/>
              <a:rect l="l" t="t" r="r" b="b"/>
              <a:pathLst>
                <a:path w="1630" h="186" extrusionOk="0">
                  <a:moveTo>
                    <a:pt x="72" y="1"/>
                  </a:moveTo>
                  <a:cubicBezTo>
                    <a:pt x="52" y="1"/>
                    <a:pt x="35" y="2"/>
                    <a:pt x="22" y="3"/>
                  </a:cubicBezTo>
                  <a:lnTo>
                    <a:pt x="0" y="33"/>
                  </a:lnTo>
                  <a:cubicBezTo>
                    <a:pt x="0" y="33"/>
                    <a:pt x="691" y="51"/>
                    <a:pt x="1630" y="185"/>
                  </a:cubicBezTo>
                  <a:lnTo>
                    <a:pt x="1590" y="164"/>
                  </a:lnTo>
                  <a:cubicBezTo>
                    <a:pt x="1590" y="164"/>
                    <a:pt x="406" y="1"/>
                    <a:pt x="72" y="1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7687290" y="2168335"/>
              <a:ext cx="216144" cy="25937"/>
            </a:xfrm>
            <a:custGeom>
              <a:avLst/>
              <a:gdLst/>
              <a:ahLst/>
              <a:cxnLst/>
              <a:rect l="l" t="t" r="r" b="b"/>
              <a:pathLst>
                <a:path w="1600" h="192" extrusionOk="0">
                  <a:moveTo>
                    <a:pt x="9" y="1"/>
                  </a:moveTo>
                  <a:lnTo>
                    <a:pt x="1" y="27"/>
                  </a:lnTo>
                  <a:cubicBezTo>
                    <a:pt x="1" y="27"/>
                    <a:pt x="661" y="105"/>
                    <a:pt x="822" y="114"/>
                  </a:cubicBezTo>
                  <a:cubicBezTo>
                    <a:pt x="982" y="127"/>
                    <a:pt x="1552" y="192"/>
                    <a:pt x="1552" y="192"/>
                  </a:cubicBezTo>
                  <a:lnTo>
                    <a:pt x="1599" y="187"/>
                  </a:lnTo>
                  <a:cubicBezTo>
                    <a:pt x="1599" y="187"/>
                    <a:pt x="1460" y="161"/>
                    <a:pt x="1200" y="135"/>
                  </a:cubicBezTo>
                  <a:cubicBezTo>
                    <a:pt x="943" y="105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7685534" y="2213589"/>
              <a:ext cx="221953" cy="29449"/>
            </a:xfrm>
            <a:custGeom>
              <a:avLst/>
              <a:gdLst/>
              <a:ahLst/>
              <a:cxnLst/>
              <a:rect l="l" t="t" r="r" b="b"/>
              <a:pathLst>
                <a:path w="1643" h="218" extrusionOk="0">
                  <a:moveTo>
                    <a:pt x="22" y="0"/>
                  </a:moveTo>
                  <a:lnTo>
                    <a:pt x="0" y="31"/>
                  </a:lnTo>
                  <a:cubicBezTo>
                    <a:pt x="0" y="31"/>
                    <a:pt x="365" y="70"/>
                    <a:pt x="878" y="126"/>
                  </a:cubicBezTo>
                  <a:cubicBezTo>
                    <a:pt x="1391" y="183"/>
                    <a:pt x="1639" y="217"/>
                    <a:pt x="1639" y="217"/>
                  </a:cubicBezTo>
                  <a:lnTo>
                    <a:pt x="1643" y="204"/>
                  </a:lnTo>
                  <a:cubicBezTo>
                    <a:pt x="1643" y="204"/>
                    <a:pt x="1500" y="183"/>
                    <a:pt x="1243" y="144"/>
                  </a:cubicBezTo>
                  <a:cubicBezTo>
                    <a:pt x="991" y="10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8175631" y="1954764"/>
              <a:ext cx="14860" cy="619917"/>
            </a:xfrm>
            <a:custGeom>
              <a:avLst/>
              <a:gdLst/>
              <a:ahLst/>
              <a:cxnLst/>
              <a:rect l="l" t="t" r="r" b="b"/>
              <a:pathLst>
                <a:path w="110" h="4589" extrusionOk="0">
                  <a:moveTo>
                    <a:pt x="83" y="0"/>
                  </a:moveTo>
                  <a:lnTo>
                    <a:pt x="1" y="4571"/>
                  </a:lnTo>
                  <a:lnTo>
                    <a:pt x="61" y="4588"/>
                  </a:lnTo>
                  <a:lnTo>
                    <a:pt x="109" y="4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8246687" y="1959357"/>
              <a:ext cx="12428" cy="615864"/>
            </a:xfrm>
            <a:custGeom>
              <a:avLst/>
              <a:gdLst/>
              <a:ahLst/>
              <a:cxnLst/>
              <a:rect l="l" t="t" r="r" b="b"/>
              <a:pathLst>
                <a:path w="92" h="4559" extrusionOk="0">
                  <a:moveTo>
                    <a:pt x="39" y="1"/>
                  </a:moveTo>
                  <a:lnTo>
                    <a:pt x="0" y="4559"/>
                  </a:lnTo>
                  <a:lnTo>
                    <a:pt x="0" y="4559"/>
                  </a:lnTo>
                  <a:lnTo>
                    <a:pt x="44" y="4541"/>
                  </a:lnTo>
                  <a:lnTo>
                    <a:pt x="92" y="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F1F6148-BCE4-45E2-B979-E262F605B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841537"/>
              </p:ext>
            </p:extLst>
          </p:nvPr>
        </p:nvGraphicFramePr>
        <p:xfrm>
          <a:off x="1289349" y="3914625"/>
          <a:ext cx="7429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4" imgW="850900" imgH="228600" progId="Equation.3">
                  <p:embed/>
                </p:oleObj>
              </mc:Choice>
              <mc:Fallback>
                <p:oleObj r:id="rId4" imgW="8509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349" y="3914625"/>
                        <a:ext cx="7429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FB815E1-71C9-4BC8-9090-ED3D56ED3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722428"/>
              </p:ext>
            </p:extLst>
          </p:nvPr>
        </p:nvGraphicFramePr>
        <p:xfrm>
          <a:off x="2073323" y="3936405"/>
          <a:ext cx="7905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6" imgW="787400" imgH="228600" progId="Equation.3">
                  <p:embed/>
                </p:oleObj>
              </mc:Choice>
              <mc:Fallback>
                <p:oleObj r:id="rId6" imgW="7874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323" y="3936405"/>
                        <a:ext cx="7905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E2EA6EDF-6434-4AF5-A00F-3A5B15D2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766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49D5-A2D6-4DC9-88C0-A958AE0C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9D8F-6C0B-43EA-B97C-562043448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083" y="1667625"/>
            <a:ext cx="4502700" cy="363194"/>
          </a:xfrm>
        </p:spPr>
        <p:txBody>
          <a:bodyPr/>
          <a:lstStyle/>
          <a:p>
            <a:pPr marL="139700" indent="0">
              <a:buNone/>
            </a:pPr>
            <a:r>
              <a:rPr lang="en-ID" dirty="0" err="1"/>
              <a:t>Diberikan</a:t>
            </a:r>
            <a:r>
              <a:rPr lang="en-ID" dirty="0"/>
              <a:t> data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pPr marL="139700" indent="0">
              <a:buNone/>
            </a:pP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644B3D-67A8-4E95-B5D2-C45ADA5DD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21051"/>
              </p:ext>
            </p:extLst>
          </p:nvPr>
        </p:nvGraphicFramePr>
        <p:xfrm>
          <a:off x="720000" y="2127337"/>
          <a:ext cx="3812316" cy="20173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{DA7BB2CF-C970-473E-B3B0-9A5F94506D3A}</a:tableStyleId>
              </a:tblPr>
              <a:tblGrid>
                <a:gridCol w="506657">
                  <a:extLst>
                    <a:ext uri="{9D8B030D-6E8A-4147-A177-3AD203B41FA5}">
                      <a16:colId xmlns:a16="http://schemas.microsoft.com/office/drawing/2014/main" val="4257694124"/>
                    </a:ext>
                  </a:extLst>
                </a:gridCol>
                <a:gridCol w="759986">
                  <a:extLst>
                    <a:ext uri="{9D8B030D-6E8A-4147-A177-3AD203B41FA5}">
                      <a16:colId xmlns:a16="http://schemas.microsoft.com/office/drawing/2014/main" val="933938315"/>
                    </a:ext>
                  </a:extLst>
                </a:gridCol>
                <a:gridCol w="1393308">
                  <a:extLst>
                    <a:ext uri="{9D8B030D-6E8A-4147-A177-3AD203B41FA5}">
                      <a16:colId xmlns:a16="http://schemas.microsoft.com/office/drawing/2014/main" val="3285871405"/>
                    </a:ext>
                  </a:extLst>
                </a:gridCol>
                <a:gridCol w="1152365">
                  <a:extLst>
                    <a:ext uri="{9D8B030D-6E8A-4147-A177-3AD203B41FA5}">
                      <a16:colId xmlns:a16="http://schemas.microsoft.com/office/drawing/2014/main" val="190112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Usia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Jumlah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Angka Kematian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Peluang kematian dalam 1 tahun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668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5.000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0.002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52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10.000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0.0022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40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15.000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0.0024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388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26.000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0.0027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867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20.000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60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0.0030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4036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32AC5B-FBE4-418B-A85A-2CC429AE3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66929"/>
              </p:ext>
            </p:extLst>
          </p:nvPr>
        </p:nvGraphicFramePr>
        <p:xfrm>
          <a:off x="4773300" y="2127337"/>
          <a:ext cx="3657600" cy="14687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{DA7BB2CF-C970-473E-B3B0-9A5F94506D3A}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1151972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52019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7923441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093327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40206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x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l</a:t>
                      </a:r>
                      <a:r>
                        <a:rPr lang="en-ID" sz="1200" baseline="-25000">
                          <a:effectLst/>
                        </a:rPr>
                        <a:t>x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</a:t>
                      </a:r>
                      <a:r>
                        <a:rPr lang="en-ID" sz="1200" baseline="-25000">
                          <a:effectLst/>
                        </a:rPr>
                        <a:t>x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</a:t>
                      </a:r>
                      <a:r>
                        <a:rPr lang="en-ID" sz="1200" baseline="-25000">
                          <a:effectLst/>
                        </a:rPr>
                        <a:t>x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q</a:t>
                      </a:r>
                      <a:r>
                        <a:rPr lang="en-ID" sz="1200" baseline="-25000">
                          <a:effectLst/>
                        </a:rPr>
                        <a:t>x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24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500.000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1000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0.998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0.002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66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499.000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1098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0.9978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0.0022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19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497.902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1195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0.9976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0.0024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093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0.9973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0.0027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35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0.997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0.0030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743110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406A1371-72DB-4F76-8CE7-AC58C5F53940}"/>
              </a:ext>
            </a:extLst>
          </p:cNvPr>
          <p:cNvSpPr txBox="1">
            <a:spLocks/>
          </p:cNvSpPr>
          <p:nvPr/>
        </p:nvSpPr>
        <p:spPr>
          <a:xfrm>
            <a:off x="4531597" y="1667625"/>
            <a:ext cx="2019656" cy="36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>
              <a:buFont typeface="Inter Light"/>
              <a:buNone/>
            </a:pP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Mortalitas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400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dan Mati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4" name="Google Shape;1384;p4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587650" y="2218825"/>
                <a:ext cx="3167100" cy="2040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/>
                <a:r>
                  <a:rPr lang="en-ID" dirty="0" err="1"/>
                  <a:t>nqx</a:t>
                </a:r>
                <a:r>
                  <a:rPr lang="en-ID" dirty="0"/>
                  <a:t> </a:t>
                </a:r>
                <a:r>
                  <a:rPr lang="en-ID" dirty="0" err="1"/>
                  <a:t>menyatakan</a:t>
                </a:r>
                <a:r>
                  <a:rPr lang="en-ID" dirty="0"/>
                  <a:t> </a:t>
                </a:r>
                <a:r>
                  <a:rPr lang="en-ID" dirty="0" err="1"/>
                  <a:t>peluang</a:t>
                </a:r>
                <a:r>
                  <a:rPr lang="en-ID" dirty="0"/>
                  <a:t> </a:t>
                </a:r>
                <a:r>
                  <a:rPr lang="en-ID" dirty="0" err="1"/>
                  <a:t>seseorang</a:t>
                </a:r>
                <a:r>
                  <a:rPr lang="en-ID" dirty="0"/>
                  <a:t> </a:t>
                </a:r>
                <a:r>
                  <a:rPr lang="en-ID" dirty="0" err="1"/>
                  <a:t>berusia</a:t>
                </a:r>
                <a:r>
                  <a:rPr lang="en-ID" dirty="0"/>
                  <a:t> x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meninggal</a:t>
                </a:r>
                <a:r>
                  <a:rPr lang="en-ID" dirty="0"/>
                  <a:t> </a:t>
                </a:r>
                <a:r>
                  <a:rPr lang="en-ID" dirty="0" err="1"/>
                  <a:t>sebelum</a:t>
                </a:r>
                <a:r>
                  <a:rPr lang="en-ID" dirty="0"/>
                  <a:t> </a:t>
                </a:r>
                <a:r>
                  <a:rPr lang="en-ID" dirty="0" err="1"/>
                  <a:t>berusia</a:t>
                </a:r>
                <a:r>
                  <a:rPr lang="en-ID" dirty="0"/>
                  <a:t> </a:t>
                </a:r>
                <a:r>
                  <a:rPr lang="en-ID" dirty="0" err="1"/>
                  <a:t>x+n</a:t>
                </a:r>
                <a:r>
                  <a:rPr lang="en-ID" dirty="0"/>
                  <a:t> </a:t>
                </a:r>
                <a:r>
                  <a:rPr lang="en-ID" dirty="0" err="1"/>
                  <a:t>tahun</a:t>
                </a:r>
                <a:endParaRPr lang="en-ID" dirty="0"/>
              </a:p>
              <a:p>
                <a:pPr marL="0" indent="0"/>
                <a:r>
                  <a:rPr lang="en-ID" dirty="0"/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𝑞</m:t>
                        </m:r>
                      </m:e>
                      <m:sub>
                        <m:r>
                          <a:rPr lang="en-ID" i="1"/>
                          <m:t>𝑥</m:t>
                        </m:r>
                      </m:sub>
                    </m:sSub>
                  </m:oMath>
                </a14:m>
                <a:r>
                  <a:rPr lang="en-ID" dirty="0"/>
                  <a:t> = 1 – </a:t>
                </a:r>
                <a:r>
                  <a:rPr lang="en-ID" dirty="0" err="1"/>
                  <a:t>nPx</a:t>
                </a:r>
                <a:r>
                  <a:rPr lang="en-ID" dirty="0"/>
                  <a:t>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/>
                        </m:ctrlPr>
                      </m:fPr>
                      <m:num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𝑙</m:t>
                            </m:r>
                          </m:e>
                          <m:sub>
                            <m:r>
                              <a:rPr lang="en-ID" i="1"/>
                              <m:t>𝑥</m:t>
                            </m:r>
                            <m:r>
                              <a:rPr lang="en-ID" i="1"/>
                              <m:t>+</m:t>
                            </m:r>
                            <m:r>
                              <a:rPr lang="en-ID" i="1"/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D" i="1"/>
                          <m:t>𝑙𝑥</m:t>
                        </m:r>
                      </m:den>
                    </m:f>
                    <m:r>
                      <a:rPr lang="en-ID" i="1"/>
                      <m:t>= </m:t>
                    </m:r>
                    <m:f>
                      <m:fPr>
                        <m:ctrlPr>
                          <a:rPr lang="en-ID" i="1"/>
                        </m:ctrlPr>
                      </m:fPr>
                      <m:num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𝑙𝑥</m:t>
                            </m:r>
                            <m:r>
                              <a:rPr lang="en-ID" i="1"/>
                              <m:t>− </m:t>
                            </m:r>
                            <m:r>
                              <a:rPr lang="en-ID" i="1"/>
                              <m:t>𝑙</m:t>
                            </m:r>
                          </m:e>
                          <m:sub>
                            <m:r>
                              <a:rPr lang="en-ID" i="1"/>
                              <m:t>𝑥</m:t>
                            </m:r>
                            <m:r>
                              <a:rPr lang="en-ID" i="1"/>
                              <m:t>+</m:t>
                            </m:r>
                            <m:r>
                              <a:rPr lang="en-ID" i="1"/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D" i="1"/>
                          <m:t>𝑙𝑥</m:t>
                        </m:r>
                      </m:den>
                    </m:f>
                  </m:oMath>
                </a14:m>
                <a:r>
                  <a:rPr lang="en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/>
                        </m:ctrlPr>
                      </m:fPr>
                      <m:num>
                        <m:r>
                          <a:rPr lang="en-ID" i="1"/>
                          <m:t>𝑛𝑑𝑥</m:t>
                        </m:r>
                      </m:num>
                      <m:den>
                        <m:r>
                          <a:rPr lang="en-ID" i="1"/>
                          <m:t>𝑙𝑥</m:t>
                        </m:r>
                      </m:den>
                    </m:f>
                  </m:oMath>
                </a14:m>
                <a:endParaRPr lang="en-ID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1384" name="Google Shape;1384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87650" y="2218825"/>
                <a:ext cx="3167100" cy="2040900"/>
              </a:xfrm>
              <a:prstGeom prst="rect">
                <a:avLst/>
              </a:prstGeom>
              <a:blipFill>
                <a:blip r:embed="rId3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5" name="Google Shape;1385;p47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720001" y="2218825"/>
                <a:ext cx="3167100" cy="2040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:r>
                  <a:rPr lang="en-ID" dirty="0" err="1"/>
                  <a:t>nPx</a:t>
                </a:r>
                <a:r>
                  <a:rPr lang="en-ID" dirty="0"/>
                  <a:t> </a:t>
                </a:r>
                <a:r>
                  <a:rPr lang="en-ID" dirty="0" err="1"/>
                  <a:t>menyatakan</a:t>
                </a:r>
                <a:r>
                  <a:rPr lang="en-ID" dirty="0"/>
                  <a:t> </a:t>
                </a:r>
                <a:r>
                  <a:rPr lang="en-ID" dirty="0" err="1"/>
                  <a:t>peluang</a:t>
                </a:r>
                <a:r>
                  <a:rPr lang="en-ID" dirty="0"/>
                  <a:t> </a:t>
                </a:r>
                <a:r>
                  <a:rPr lang="en-ID" dirty="0" err="1"/>
                  <a:t>seseorang</a:t>
                </a:r>
                <a:r>
                  <a:rPr lang="en-ID" dirty="0"/>
                  <a:t> </a:t>
                </a:r>
                <a:r>
                  <a:rPr lang="en-ID" dirty="0" err="1"/>
                  <a:t>berusia</a:t>
                </a:r>
                <a:r>
                  <a:rPr lang="en-ID" dirty="0"/>
                  <a:t> x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hidup</a:t>
                </a:r>
                <a:r>
                  <a:rPr lang="en-ID" dirty="0"/>
                  <a:t> paling </a:t>
                </a:r>
                <a:r>
                  <a:rPr lang="en-ID" dirty="0" err="1"/>
                  <a:t>sedikit</a:t>
                </a:r>
                <a:r>
                  <a:rPr lang="en-ID" dirty="0"/>
                  <a:t> n </a:t>
                </a:r>
                <a:r>
                  <a:rPr lang="en-ID" dirty="0" err="1"/>
                  <a:t>tahun</a:t>
                </a:r>
                <a:endParaRPr lang="en-ID" dirty="0"/>
              </a:p>
              <a:p>
                <a:pPr marL="0" indent="0"/>
                <a:r>
                  <a:rPr lang="en-ID" dirty="0" err="1"/>
                  <a:t>nPx</a:t>
                </a:r>
                <a:r>
                  <a:rPr lang="en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/>
                        </m:ctrlPr>
                      </m:fPr>
                      <m:num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𝑙</m:t>
                            </m:r>
                          </m:e>
                          <m:sub>
                            <m:r>
                              <a:rPr lang="en-ID" i="1"/>
                              <m:t>𝑥</m:t>
                            </m:r>
                            <m:r>
                              <a:rPr lang="en-ID" i="1"/>
                              <m:t>+</m:t>
                            </m:r>
                            <m:r>
                              <a:rPr lang="en-ID" i="1"/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D" i="1"/>
                          <m:t>𝑙𝑥</m:t>
                        </m:r>
                      </m:den>
                    </m:f>
                  </m:oMath>
                </a14:m>
                <a:endParaRPr lang="en-ID" dirty="0"/>
              </a:p>
              <a:p>
                <a:pPr marL="0" lvl="0" indent="0"/>
                <a:endParaRPr dirty="0"/>
              </a:p>
            </p:txBody>
          </p:sp>
        </mc:Choice>
        <mc:Fallback>
          <p:sp>
            <p:nvSpPr>
              <p:cNvPr id="1385" name="Google Shape;1385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720001" y="2218825"/>
                <a:ext cx="3167100" cy="2040900"/>
              </a:xfrm>
              <a:prstGeom prst="rect">
                <a:avLst/>
              </a:prstGeom>
              <a:blipFill>
                <a:blip r:embed="rId4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6" name="Google Shape;1386;p47"/>
          <p:cNvSpPr txBox="1">
            <a:spLocks noGrp="1"/>
          </p:cNvSpPr>
          <p:nvPr>
            <p:ph type="subTitle" idx="3"/>
          </p:nvPr>
        </p:nvSpPr>
        <p:spPr>
          <a:xfrm>
            <a:off x="720000" y="1812325"/>
            <a:ext cx="3167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Peluang Hidup</a:t>
            </a:r>
            <a:endParaRPr dirty="0"/>
          </a:p>
        </p:txBody>
      </p:sp>
      <p:sp>
        <p:nvSpPr>
          <p:cNvPr id="1387" name="Google Shape;1387;p47"/>
          <p:cNvSpPr txBox="1">
            <a:spLocks noGrp="1"/>
          </p:cNvSpPr>
          <p:nvPr>
            <p:ph type="subTitle" idx="4"/>
          </p:nvPr>
        </p:nvSpPr>
        <p:spPr>
          <a:xfrm>
            <a:off x="4587661" y="1812325"/>
            <a:ext cx="3167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Peluang</a:t>
            </a:r>
            <a:r>
              <a:rPr lang="en-ID" dirty="0"/>
              <a:t> Mati</a:t>
            </a:r>
            <a:endParaRPr dirty="0"/>
          </a:p>
        </p:txBody>
      </p:sp>
      <p:grpSp>
        <p:nvGrpSpPr>
          <p:cNvPr id="1388" name="Google Shape;1388;p47"/>
          <p:cNvGrpSpPr/>
          <p:nvPr/>
        </p:nvGrpSpPr>
        <p:grpSpPr>
          <a:xfrm rot="-5400000">
            <a:off x="7240517" y="3115313"/>
            <a:ext cx="1579808" cy="4064412"/>
            <a:chOff x="-4289258" y="56613"/>
            <a:chExt cx="1579808" cy="4064413"/>
          </a:xfrm>
        </p:grpSpPr>
        <p:sp>
          <p:nvSpPr>
            <p:cNvPr id="1389" name="Google Shape;1389;p47"/>
            <p:cNvSpPr/>
            <p:nvPr/>
          </p:nvSpPr>
          <p:spPr>
            <a:xfrm>
              <a:off x="-4289258" y="56625"/>
              <a:ext cx="1579800" cy="40644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0" name="Google Shape;1390;p47"/>
            <p:cNvCxnSpPr/>
            <p:nvPr/>
          </p:nvCxnSpPr>
          <p:spPr>
            <a:xfrm>
              <a:off x="-40634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47"/>
            <p:cNvCxnSpPr/>
            <p:nvPr/>
          </p:nvCxnSpPr>
          <p:spPr>
            <a:xfrm>
              <a:off x="-38376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7"/>
            <p:cNvCxnSpPr/>
            <p:nvPr/>
          </p:nvCxnSpPr>
          <p:spPr>
            <a:xfrm>
              <a:off x="-36118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7"/>
            <p:cNvCxnSpPr/>
            <p:nvPr/>
          </p:nvCxnSpPr>
          <p:spPr>
            <a:xfrm>
              <a:off x="-33860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7"/>
            <p:cNvCxnSpPr/>
            <p:nvPr/>
          </p:nvCxnSpPr>
          <p:spPr>
            <a:xfrm>
              <a:off x="-31602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7"/>
            <p:cNvCxnSpPr/>
            <p:nvPr/>
          </p:nvCxnSpPr>
          <p:spPr>
            <a:xfrm>
              <a:off x="-29344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47"/>
            <p:cNvCxnSpPr/>
            <p:nvPr/>
          </p:nvCxnSpPr>
          <p:spPr>
            <a:xfrm>
              <a:off x="-4289250" y="282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7"/>
            <p:cNvCxnSpPr/>
            <p:nvPr/>
          </p:nvCxnSpPr>
          <p:spPr>
            <a:xfrm>
              <a:off x="-4289250" y="508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7"/>
            <p:cNvCxnSpPr/>
            <p:nvPr/>
          </p:nvCxnSpPr>
          <p:spPr>
            <a:xfrm>
              <a:off x="-4289250" y="734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7"/>
            <p:cNvCxnSpPr/>
            <p:nvPr/>
          </p:nvCxnSpPr>
          <p:spPr>
            <a:xfrm>
              <a:off x="-4289250" y="959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7"/>
            <p:cNvCxnSpPr/>
            <p:nvPr/>
          </p:nvCxnSpPr>
          <p:spPr>
            <a:xfrm>
              <a:off x="-4289250" y="1411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47"/>
            <p:cNvCxnSpPr/>
            <p:nvPr/>
          </p:nvCxnSpPr>
          <p:spPr>
            <a:xfrm>
              <a:off x="-4289250" y="1637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47"/>
            <p:cNvCxnSpPr/>
            <p:nvPr/>
          </p:nvCxnSpPr>
          <p:spPr>
            <a:xfrm>
              <a:off x="-4289250" y="1185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47"/>
            <p:cNvCxnSpPr/>
            <p:nvPr/>
          </p:nvCxnSpPr>
          <p:spPr>
            <a:xfrm>
              <a:off x="-4289250" y="1863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47"/>
            <p:cNvCxnSpPr/>
            <p:nvPr/>
          </p:nvCxnSpPr>
          <p:spPr>
            <a:xfrm>
              <a:off x="-4289250" y="2088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47"/>
            <p:cNvCxnSpPr/>
            <p:nvPr/>
          </p:nvCxnSpPr>
          <p:spPr>
            <a:xfrm>
              <a:off x="-4289250" y="2314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47"/>
            <p:cNvCxnSpPr/>
            <p:nvPr/>
          </p:nvCxnSpPr>
          <p:spPr>
            <a:xfrm>
              <a:off x="-4289250" y="2766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47"/>
            <p:cNvCxnSpPr/>
            <p:nvPr/>
          </p:nvCxnSpPr>
          <p:spPr>
            <a:xfrm>
              <a:off x="-4289250" y="2540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47"/>
            <p:cNvCxnSpPr/>
            <p:nvPr/>
          </p:nvCxnSpPr>
          <p:spPr>
            <a:xfrm>
              <a:off x="-4289250" y="2992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47"/>
            <p:cNvCxnSpPr/>
            <p:nvPr/>
          </p:nvCxnSpPr>
          <p:spPr>
            <a:xfrm>
              <a:off x="-4289250" y="3217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47"/>
            <p:cNvCxnSpPr/>
            <p:nvPr/>
          </p:nvCxnSpPr>
          <p:spPr>
            <a:xfrm>
              <a:off x="-4289250" y="3443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47"/>
            <p:cNvCxnSpPr/>
            <p:nvPr/>
          </p:nvCxnSpPr>
          <p:spPr>
            <a:xfrm>
              <a:off x="-4289250" y="3669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47"/>
            <p:cNvCxnSpPr/>
            <p:nvPr/>
          </p:nvCxnSpPr>
          <p:spPr>
            <a:xfrm>
              <a:off x="-4289250" y="3895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3" name="Google Shape;1413;p47"/>
          <p:cNvGrpSpPr/>
          <p:nvPr/>
        </p:nvGrpSpPr>
        <p:grpSpPr>
          <a:xfrm flipH="1">
            <a:off x="7281300" y="818132"/>
            <a:ext cx="1862700" cy="841793"/>
            <a:chOff x="3483100" y="539474"/>
            <a:chExt cx="1862700" cy="841793"/>
          </a:xfrm>
        </p:grpSpPr>
        <p:grpSp>
          <p:nvGrpSpPr>
            <p:cNvPr id="1414" name="Google Shape;1414;p47"/>
            <p:cNvGrpSpPr/>
            <p:nvPr/>
          </p:nvGrpSpPr>
          <p:grpSpPr>
            <a:xfrm>
              <a:off x="3483100" y="539474"/>
              <a:ext cx="1862700" cy="841793"/>
              <a:chOff x="3483100" y="539474"/>
              <a:chExt cx="1862700" cy="841793"/>
            </a:xfrm>
          </p:grpSpPr>
          <p:grpSp>
            <p:nvGrpSpPr>
              <p:cNvPr id="1415" name="Google Shape;1415;p47"/>
              <p:cNvGrpSpPr/>
              <p:nvPr/>
            </p:nvGrpSpPr>
            <p:grpSpPr>
              <a:xfrm>
                <a:off x="3951299" y="539474"/>
                <a:ext cx="1076110" cy="780866"/>
                <a:chOff x="-4" y="4531201"/>
                <a:chExt cx="843809" cy="612300"/>
              </a:xfrm>
            </p:grpSpPr>
            <p:sp>
              <p:nvSpPr>
                <p:cNvPr id="1416" name="Google Shape;1416;p47"/>
                <p:cNvSpPr/>
                <p:nvPr/>
              </p:nvSpPr>
              <p:spPr>
                <a:xfrm flipH="1">
                  <a:off x="216500" y="4543201"/>
                  <a:ext cx="166200" cy="6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47"/>
                <p:cNvSpPr/>
                <p:nvPr/>
              </p:nvSpPr>
              <p:spPr>
                <a:xfrm rot="-893777" flipH="1">
                  <a:off x="458291" y="4537171"/>
                  <a:ext cx="126036" cy="6003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47"/>
                <p:cNvSpPr/>
                <p:nvPr/>
              </p:nvSpPr>
              <p:spPr>
                <a:xfrm flipH="1">
                  <a:off x="178104" y="4543201"/>
                  <a:ext cx="84000" cy="6003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47"/>
                <p:cNvSpPr/>
                <p:nvPr/>
              </p:nvSpPr>
              <p:spPr>
                <a:xfrm flipH="1">
                  <a:off x="262103" y="4543201"/>
                  <a:ext cx="108600" cy="60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47"/>
                <p:cNvSpPr/>
                <p:nvPr/>
              </p:nvSpPr>
              <p:spPr>
                <a:xfrm rot="-1449124" flipH="1">
                  <a:off x="641879" y="4552811"/>
                  <a:ext cx="82853" cy="59998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47"/>
                <p:cNvSpPr/>
                <p:nvPr/>
              </p:nvSpPr>
              <p:spPr>
                <a:xfrm flipH="1">
                  <a:off x="9500" y="4543200"/>
                  <a:ext cx="168600" cy="6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47"/>
                <p:cNvSpPr/>
                <p:nvPr/>
              </p:nvSpPr>
              <p:spPr>
                <a:xfrm flipH="1">
                  <a:off x="-4" y="4543201"/>
                  <a:ext cx="166200" cy="6003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3" name="Google Shape;1423;p47"/>
              <p:cNvSpPr/>
              <p:nvPr/>
            </p:nvSpPr>
            <p:spPr>
              <a:xfrm>
                <a:off x="3483100" y="1320367"/>
                <a:ext cx="1862700" cy="60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4" name="Google Shape;1424;p47"/>
            <p:cNvSpPr/>
            <p:nvPr/>
          </p:nvSpPr>
          <p:spPr>
            <a:xfrm rot="-895059" flipH="1">
              <a:off x="4967269" y="547136"/>
              <a:ext cx="160820" cy="7656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109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Harapan</a:t>
            </a:r>
            <a:r>
              <a:rPr lang="en-ID" dirty="0"/>
              <a:t> </a:t>
            </a:r>
            <a:r>
              <a:rPr lang="en-ID" dirty="0" err="1"/>
              <a:t>Hidup</a:t>
            </a:r>
            <a:endParaRPr dirty="0"/>
          </a:p>
        </p:txBody>
      </p:sp>
      <p:sp>
        <p:nvSpPr>
          <p:cNvPr id="1384" name="Google Shape;1384;p47"/>
          <p:cNvSpPr txBox="1">
            <a:spLocks noGrp="1"/>
          </p:cNvSpPr>
          <p:nvPr>
            <p:ph type="subTitle" idx="1"/>
          </p:nvPr>
        </p:nvSpPr>
        <p:spPr>
          <a:xfrm>
            <a:off x="4587650" y="2218825"/>
            <a:ext cx="31671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1200" dirty="0"/>
              <a:t>Rata-rata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,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bagian</a:t>
            </a:r>
            <a:r>
              <a:rPr lang="en-ID" sz="1200" dirty="0"/>
              <a:t> </a:t>
            </a:r>
            <a:r>
              <a:rPr lang="en-ID" sz="1200" dirty="0" err="1"/>
              <a:t>pecahan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yang </a:t>
            </a:r>
            <a:r>
              <a:rPr lang="en-ID" sz="1200" dirty="0" err="1"/>
              <a:t>masih</a:t>
            </a:r>
            <a:r>
              <a:rPr lang="en-ID" sz="1200" dirty="0"/>
              <a:t> </a:t>
            </a:r>
            <a:r>
              <a:rPr lang="en-ID" sz="1200" dirty="0" err="1"/>
              <a:t>dialami</a:t>
            </a:r>
            <a:r>
              <a:rPr lang="en-ID" sz="1200" dirty="0"/>
              <a:t> oleh orang yang </a:t>
            </a:r>
            <a:r>
              <a:rPr lang="en-ID" sz="1200" dirty="0" err="1"/>
              <a:t>berusia</a:t>
            </a:r>
            <a:r>
              <a:rPr lang="en-ID" sz="1200" dirty="0"/>
              <a:t> x </a:t>
            </a:r>
            <a:r>
              <a:rPr lang="en-ID" sz="1200" dirty="0" err="1"/>
              <a:t>tahun</a:t>
            </a:r>
            <a:r>
              <a:rPr lang="en-ID" sz="1200" dirty="0"/>
              <a:t>. </a:t>
            </a:r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dimisalkan</a:t>
            </a:r>
            <a:r>
              <a:rPr lang="en-ID" sz="1200" dirty="0"/>
              <a:t> </a:t>
            </a:r>
            <a:r>
              <a:rPr lang="en-ID" sz="1200" dirty="0" err="1"/>
              <a:t>kematian</a:t>
            </a:r>
            <a:r>
              <a:rPr lang="en-ID" sz="1200" dirty="0"/>
              <a:t> </a:t>
            </a:r>
            <a:r>
              <a:rPr lang="en-ID" sz="1200" dirty="0" err="1"/>
              <a:t>terjadi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merata</a:t>
            </a:r>
            <a:r>
              <a:rPr lang="en-ID" sz="1200" dirty="0"/>
              <a:t> </a:t>
            </a:r>
            <a:r>
              <a:rPr lang="en-ID" sz="1200" dirty="0" err="1"/>
              <a:t>sepanjang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</a:t>
            </a:r>
            <a:r>
              <a:rPr lang="id-ID" sz="1200" dirty="0"/>
              <a:t>(</a:t>
            </a:r>
            <a:r>
              <a:rPr lang="en-ID" sz="1200" dirty="0" err="1"/>
              <a:t>berdistribusi</a:t>
            </a:r>
            <a:r>
              <a:rPr lang="en-ID" sz="1200" dirty="0"/>
              <a:t> </a:t>
            </a:r>
            <a:r>
              <a:rPr lang="en-ID" sz="1200" dirty="0" err="1"/>
              <a:t>seragam</a:t>
            </a:r>
            <a:r>
              <a:rPr lang="en-ID" sz="1200" dirty="0"/>
              <a:t>),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kematian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setahun</a:t>
            </a:r>
            <a:r>
              <a:rPr lang="en-ID" sz="1200" dirty="0"/>
              <a:t> </a:t>
            </a:r>
            <a:r>
              <a:rPr lang="en-ID" sz="1200" dirty="0" err="1"/>
              <a:t>terjadi</a:t>
            </a:r>
            <a:r>
              <a:rPr lang="en-ID" sz="1200" dirty="0"/>
              <a:t> pada </a:t>
            </a:r>
            <a:r>
              <a:rPr lang="en-ID" sz="1200" dirty="0" err="1"/>
              <a:t>pertengahan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. </a:t>
            </a:r>
            <a:endParaRPr sz="1200" dirty="0"/>
          </a:p>
        </p:txBody>
      </p:sp>
      <p:sp>
        <p:nvSpPr>
          <p:cNvPr id="1385" name="Google Shape;1385;p47"/>
          <p:cNvSpPr txBox="1">
            <a:spLocks noGrp="1"/>
          </p:cNvSpPr>
          <p:nvPr>
            <p:ph type="subTitle" idx="2"/>
          </p:nvPr>
        </p:nvSpPr>
        <p:spPr>
          <a:xfrm>
            <a:off x="720001" y="2218825"/>
            <a:ext cx="31671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1200" dirty="0"/>
              <a:t>Rata </a:t>
            </a:r>
            <a:r>
              <a:rPr lang="en-ID" sz="1200" dirty="0" err="1"/>
              <a:t>rata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</a:t>
            </a:r>
            <a:r>
              <a:rPr lang="en-ID" sz="1200" dirty="0" err="1"/>
              <a:t>lengkap</a:t>
            </a:r>
            <a:r>
              <a:rPr lang="en-ID" sz="1200" dirty="0"/>
              <a:t> yang </a:t>
            </a:r>
            <a:r>
              <a:rPr lang="en-ID" sz="1200" dirty="0" err="1"/>
              <a:t>masih</a:t>
            </a:r>
            <a:r>
              <a:rPr lang="en-ID" sz="1200" dirty="0"/>
              <a:t> </a:t>
            </a:r>
            <a:r>
              <a:rPr lang="en-ID" sz="1200" dirty="0" err="1"/>
              <a:t>dialami</a:t>
            </a:r>
            <a:r>
              <a:rPr lang="en-ID" sz="1200" dirty="0"/>
              <a:t> oleh </a:t>
            </a:r>
            <a:r>
              <a:rPr lang="en-ID" sz="1200" dirty="0" err="1"/>
              <a:t>seseorang</a:t>
            </a:r>
            <a:r>
              <a:rPr lang="en-ID" sz="1200" dirty="0"/>
              <a:t> </a:t>
            </a:r>
            <a:r>
              <a:rPr lang="en-ID" sz="1200" dirty="0" err="1"/>
              <a:t>berusia</a:t>
            </a:r>
            <a:r>
              <a:rPr lang="en-ID" sz="1200" dirty="0"/>
              <a:t> </a:t>
            </a:r>
            <a:r>
              <a:rPr lang="en-ID" sz="1200" i="1" dirty="0"/>
              <a:t>x </a:t>
            </a:r>
            <a:r>
              <a:rPr lang="en-ID" sz="1200" dirty="0" err="1"/>
              <a:t>tahun</a:t>
            </a:r>
            <a:r>
              <a:rPr lang="en-ID" sz="1200" dirty="0"/>
              <a:t>. </a:t>
            </a:r>
            <a:r>
              <a:rPr lang="en-ID" sz="1200" dirty="0" err="1"/>
              <a:t>Makna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</a:t>
            </a:r>
            <a:r>
              <a:rPr lang="en-ID" sz="1200" dirty="0" err="1"/>
              <a:t>lengkap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perhitungan</a:t>
            </a:r>
            <a:r>
              <a:rPr lang="en-ID" sz="1200" dirty="0"/>
              <a:t> </a:t>
            </a:r>
            <a:r>
              <a:rPr lang="en-ID" sz="1200" dirty="0" err="1"/>
              <a:t>harapan</a:t>
            </a:r>
            <a:r>
              <a:rPr lang="en-ID" sz="1200" dirty="0"/>
              <a:t> </a:t>
            </a:r>
            <a:r>
              <a:rPr lang="en-ID" sz="1200" dirty="0" err="1"/>
              <a:t>hidup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diperhitungkan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yang </a:t>
            </a:r>
            <a:r>
              <a:rPr lang="en-ID" sz="1200" dirty="0" err="1"/>
              <a:t>penuh</a:t>
            </a:r>
            <a:r>
              <a:rPr lang="en-ID" sz="1200" dirty="0"/>
              <a:t> </a:t>
            </a:r>
            <a:r>
              <a:rPr lang="en-ID" sz="1200" dirty="0" err="1"/>
              <a:t>dialami</a:t>
            </a:r>
            <a:r>
              <a:rPr lang="en-ID" sz="1200" dirty="0"/>
              <a:t>, </a:t>
            </a:r>
            <a:r>
              <a:rPr lang="en-ID" sz="1200" dirty="0" err="1"/>
              <a:t>jadi</a:t>
            </a:r>
            <a:r>
              <a:rPr lang="en-ID" sz="1200" dirty="0"/>
              <a:t> </a:t>
            </a:r>
            <a:r>
              <a:rPr lang="en-ID" sz="1200" dirty="0" err="1"/>
              <a:t>bagian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</a:t>
            </a:r>
            <a:r>
              <a:rPr lang="en-ID" sz="1200" dirty="0" err="1"/>
              <a:t>pecahan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diperhitungkan</a:t>
            </a:r>
            <a:r>
              <a:rPr lang="en-ID" sz="1200" dirty="0"/>
              <a:t> .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mengasumsikan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kematian</a:t>
            </a:r>
            <a:r>
              <a:rPr lang="en-ID" sz="1200" dirty="0"/>
              <a:t> </a:t>
            </a:r>
            <a:r>
              <a:rPr lang="en-ID" sz="1200" dirty="0" err="1"/>
              <a:t>terjadi</a:t>
            </a:r>
            <a:r>
              <a:rPr lang="en-ID" sz="1200" dirty="0"/>
              <a:t> </a:t>
            </a:r>
            <a:r>
              <a:rPr lang="en-ID" sz="1200" dirty="0" err="1"/>
              <a:t>tepat</a:t>
            </a:r>
            <a:r>
              <a:rPr lang="en-ID" sz="1200" dirty="0"/>
              <a:t> </a:t>
            </a: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hari</a:t>
            </a:r>
            <a:r>
              <a:rPr lang="en-ID" sz="1200" dirty="0"/>
              <a:t> </a:t>
            </a:r>
            <a:r>
              <a:rPr lang="en-ID" sz="1200" dirty="0" err="1"/>
              <a:t>ulang</a:t>
            </a:r>
            <a:r>
              <a:rPr lang="en-ID" sz="1200" dirty="0"/>
              <a:t> </a:t>
            </a:r>
            <a:r>
              <a:rPr lang="en-ID" sz="1200" dirty="0" err="1"/>
              <a:t>tahunnya</a:t>
            </a:r>
            <a:r>
              <a:rPr lang="en-ID" sz="1200" dirty="0"/>
              <a:t>.</a:t>
            </a:r>
          </a:p>
        </p:txBody>
      </p:sp>
      <p:sp>
        <p:nvSpPr>
          <p:cNvPr id="1386" name="Google Shape;1386;p47"/>
          <p:cNvSpPr txBox="1">
            <a:spLocks noGrp="1"/>
          </p:cNvSpPr>
          <p:nvPr>
            <p:ph type="subTitle" idx="3"/>
          </p:nvPr>
        </p:nvSpPr>
        <p:spPr>
          <a:xfrm>
            <a:off x="720000" y="1812325"/>
            <a:ext cx="3167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id-ID" dirty="0"/>
              <a:t>Harapan </a:t>
            </a:r>
            <a:r>
              <a:rPr lang="en-US" dirty="0"/>
              <a:t>h</a:t>
            </a:r>
            <a:r>
              <a:rPr lang="id-ID" dirty="0"/>
              <a:t>idup ringkas</a:t>
            </a:r>
            <a:endParaRPr lang="en-ID" dirty="0"/>
          </a:p>
        </p:txBody>
      </p:sp>
      <p:sp>
        <p:nvSpPr>
          <p:cNvPr id="1387" name="Google Shape;1387;p47"/>
          <p:cNvSpPr txBox="1">
            <a:spLocks noGrp="1"/>
          </p:cNvSpPr>
          <p:nvPr>
            <p:ph type="subTitle" idx="4"/>
          </p:nvPr>
        </p:nvSpPr>
        <p:spPr>
          <a:xfrm>
            <a:off x="4587661" y="1812325"/>
            <a:ext cx="3167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id-ID" dirty="0"/>
              <a:t>Harapan </a:t>
            </a:r>
            <a:r>
              <a:rPr lang="en-US" dirty="0"/>
              <a:t>h</a:t>
            </a:r>
            <a:r>
              <a:rPr lang="id-ID" dirty="0"/>
              <a:t>idup </a:t>
            </a:r>
            <a:r>
              <a:rPr lang="en-US" dirty="0"/>
              <a:t>l</a:t>
            </a:r>
            <a:r>
              <a:rPr lang="id-ID" dirty="0"/>
              <a:t>engkap</a:t>
            </a:r>
            <a:endParaRPr lang="en-ID" dirty="0"/>
          </a:p>
        </p:txBody>
      </p:sp>
      <p:grpSp>
        <p:nvGrpSpPr>
          <p:cNvPr id="1388" name="Google Shape;1388;p47"/>
          <p:cNvGrpSpPr/>
          <p:nvPr/>
        </p:nvGrpSpPr>
        <p:grpSpPr>
          <a:xfrm rot="-5400000">
            <a:off x="7240517" y="3115313"/>
            <a:ext cx="1579808" cy="4064412"/>
            <a:chOff x="-4289258" y="56613"/>
            <a:chExt cx="1579808" cy="4064413"/>
          </a:xfrm>
        </p:grpSpPr>
        <p:sp>
          <p:nvSpPr>
            <p:cNvPr id="1389" name="Google Shape;1389;p47"/>
            <p:cNvSpPr/>
            <p:nvPr/>
          </p:nvSpPr>
          <p:spPr>
            <a:xfrm>
              <a:off x="-4289258" y="56625"/>
              <a:ext cx="1579800" cy="40644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0" name="Google Shape;1390;p47"/>
            <p:cNvCxnSpPr/>
            <p:nvPr/>
          </p:nvCxnSpPr>
          <p:spPr>
            <a:xfrm>
              <a:off x="-40634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47"/>
            <p:cNvCxnSpPr/>
            <p:nvPr/>
          </p:nvCxnSpPr>
          <p:spPr>
            <a:xfrm>
              <a:off x="-38376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7"/>
            <p:cNvCxnSpPr/>
            <p:nvPr/>
          </p:nvCxnSpPr>
          <p:spPr>
            <a:xfrm>
              <a:off x="-36118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7"/>
            <p:cNvCxnSpPr/>
            <p:nvPr/>
          </p:nvCxnSpPr>
          <p:spPr>
            <a:xfrm>
              <a:off x="-33860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7"/>
            <p:cNvCxnSpPr/>
            <p:nvPr/>
          </p:nvCxnSpPr>
          <p:spPr>
            <a:xfrm>
              <a:off x="-31602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7"/>
            <p:cNvCxnSpPr/>
            <p:nvPr/>
          </p:nvCxnSpPr>
          <p:spPr>
            <a:xfrm>
              <a:off x="-2934462" y="56613"/>
              <a:ext cx="0" cy="4064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47"/>
            <p:cNvCxnSpPr/>
            <p:nvPr/>
          </p:nvCxnSpPr>
          <p:spPr>
            <a:xfrm>
              <a:off x="-4289250" y="282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7"/>
            <p:cNvCxnSpPr/>
            <p:nvPr/>
          </p:nvCxnSpPr>
          <p:spPr>
            <a:xfrm>
              <a:off x="-4289250" y="508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7"/>
            <p:cNvCxnSpPr/>
            <p:nvPr/>
          </p:nvCxnSpPr>
          <p:spPr>
            <a:xfrm>
              <a:off x="-4289250" y="734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7"/>
            <p:cNvCxnSpPr/>
            <p:nvPr/>
          </p:nvCxnSpPr>
          <p:spPr>
            <a:xfrm>
              <a:off x="-4289250" y="959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7"/>
            <p:cNvCxnSpPr/>
            <p:nvPr/>
          </p:nvCxnSpPr>
          <p:spPr>
            <a:xfrm>
              <a:off x="-4289250" y="1411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47"/>
            <p:cNvCxnSpPr/>
            <p:nvPr/>
          </p:nvCxnSpPr>
          <p:spPr>
            <a:xfrm>
              <a:off x="-4289250" y="1637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47"/>
            <p:cNvCxnSpPr/>
            <p:nvPr/>
          </p:nvCxnSpPr>
          <p:spPr>
            <a:xfrm>
              <a:off x="-4289250" y="1185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47"/>
            <p:cNvCxnSpPr/>
            <p:nvPr/>
          </p:nvCxnSpPr>
          <p:spPr>
            <a:xfrm>
              <a:off x="-4289250" y="1863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47"/>
            <p:cNvCxnSpPr/>
            <p:nvPr/>
          </p:nvCxnSpPr>
          <p:spPr>
            <a:xfrm>
              <a:off x="-4289250" y="2088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47"/>
            <p:cNvCxnSpPr/>
            <p:nvPr/>
          </p:nvCxnSpPr>
          <p:spPr>
            <a:xfrm>
              <a:off x="-4289250" y="2314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47"/>
            <p:cNvCxnSpPr/>
            <p:nvPr/>
          </p:nvCxnSpPr>
          <p:spPr>
            <a:xfrm>
              <a:off x="-4289250" y="2766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47"/>
            <p:cNvCxnSpPr/>
            <p:nvPr/>
          </p:nvCxnSpPr>
          <p:spPr>
            <a:xfrm>
              <a:off x="-4289250" y="2540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47"/>
            <p:cNvCxnSpPr/>
            <p:nvPr/>
          </p:nvCxnSpPr>
          <p:spPr>
            <a:xfrm>
              <a:off x="-4289250" y="29920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47"/>
            <p:cNvCxnSpPr/>
            <p:nvPr/>
          </p:nvCxnSpPr>
          <p:spPr>
            <a:xfrm>
              <a:off x="-4289250" y="32178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47"/>
            <p:cNvCxnSpPr/>
            <p:nvPr/>
          </p:nvCxnSpPr>
          <p:spPr>
            <a:xfrm>
              <a:off x="-4289250" y="34436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47"/>
            <p:cNvCxnSpPr/>
            <p:nvPr/>
          </p:nvCxnSpPr>
          <p:spPr>
            <a:xfrm>
              <a:off x="-4289250" y="36694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47"/>
            <p:cNvCxnSpPr/>
            <p:nvPr/>
          </p:nvCxnSpPr>
          <p:spPr>
            <a:xfrm>
              <a:off x="-4289250" y="3895225"/>
              <a:ext cx="157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3" name="Google Shape;1413;p47"/>
          <p:cNvGrpSpPr/>
          <p:nvPr/>
        </p:nvGrpSpPr>
        <p:grpSpPr>
          <a:xfrm flipH="1">
            <a:off x="7281300" y="818132"/>
            <a:ext cx="1862700" cy="841793"/>
            <a:chOff x="3483100" y="539474"/>
            <a:chExt cx="1862700" cy="841793"/>
          </a:xfrm>
        </p:grpSpPr>
        <p:grpSp>
          <p:nvGrpSpPr>
            <p:cNvPr id="1414" name="Google Shape;1414;p47"/>
            <p:cNvGrpSpPr/>
            <p:nvPr/>
          </p:nvGrpSpPr>
          <p:grpSpPr>
            <a:xfrm>
              <a:off x="3483100" y="539474"/>
              <a:ext cx="1862700" cy="841793"/>
              <a:chOff x="3483100" y="539474"/>
              <a:chExt cx="1862700" cy="841793"/>
            </a:xfrm>
          </p:grpSpPr>
          <p:grpSp>
            <p:nvGrpSpPr>
              <p:cNvPr id="1415" name="Google Shape;1415;p47"/>
              <p:cNvGrpSpPr/>
              <p:nvPr/>
            </p:nvGrpSpPr>
            <p:grpSpPr>
              <a:xfrm>
                <a:off x="3951299" y="539474"/>
                <a:ext cx="1076110" cy="780866"/>
                <a:chOff x="-4" y="4531201"/>
                <a:chExt cx="843809" cy="612300"/>
              </a:xfrm>
            </p:grpSpPr>
            <p:sp>
              <p:nvSpPr>
                <p:cNvPr id="1416" name="Google Shape;1416;p47"/>
                <p:cNvSpPr/>
                <p:nvPr/>
              </p:nvSpPr>
              <p:spPr>
                <a:xfrm flipH="1">
                  <a:off x="216500" y="4543201"/>
                  <a:ext cx="166200" cy="6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47"/>
                <p:cNvSpPr/>
                <p:nvPr/>
              </p:nvSpPr>
              <p:spPr>
                <a:xfrm rot="-893777" flipH="1">
                  <a:off x="458291" y="4537171"/>
                  <a:ext cx="126036" cy="6003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47"/>
                <p:cNvSpPr/>
                <p:nvPr/>
              </p:nvSpPr>
              <p:spPr>
                <a:xfrm flipH="1">
                  <a:off x="178104" y="4543201"/>
                  <a:ext cx="84000" cy="6003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47"/>
                <p:cNvSpPr/>
                <p:nvPr/>
              </p:nvSpPr>
              <p:spPr>
                <a:xfrm flipH="1">
                  <a:off x="262103" y="4543201"/>
                  <a:ext cx="108600" cy="60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47"/>
                <p:cNvSpPr/>
                <p:nvPr/>
              </p:nvSpPr>
              <p:spPr>
                <a:xfrm rot="-1449124" flipH="1">
                  <a:off x="641879" y="4552811"/>
                  <a:ext cx="82853" cy="59998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47"/>
                <p:cNvSpPr/>
                <p:nvPr/>
              </p:nvSpPr>
              <p:spPr>
                <a:xfrm flipH="1">
                  <a:off x="9500" y="4543200"/>
                  <a:ext cx="168600" cy="6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47"/>
                <p:cNvSpPr/>
                <p:nvPr/>
              </p:nvSpPr>
              <p:spPr>
                <a:xfrm flipH="1">
                  <a:off x="-4" y="4543201"/>
                  <a:ext cx="166200" cy="6003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3" name="Google Shape;1423;p47"/>
              <p:cNvSpPr/>
              <p:nvPr/>
            </p:nvSpPr>
            <p:spPr>
              <a:xfrm>
                <a:off x="3483100" y="1320367"/>
                <a:ext cx="1862700" cy="60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4" name="Google Shape;1424;p47"/>
            <p:cNvSpPr/>
            <p:nvPr/>
          </p:nvSpPr>
          <p:spPr>
            <a:xfrm rot="-895059" flipH="1">
              <a:off x="4967269" y="547136"/>
              <a:ext cx="160820" cy="7656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673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oogle Shape;1445;p49"/>
          <p:cNvGrpSpPr/>
          <p:nvPr/>
        </p:nvGrpSpPr>
        <p:grpSpPr>
          <a:xfrm>
            <a:off x="5079588" y="1339038"/>
            <a:ext cx="4064400" cy="4064400"/>
            <a:chOff x="-5655725" y="539500"/>
            <a:chExt cx="4064400" cy="4064400"/>
          </a:xfrm>
        </p:grpSpPr>
        <p:sp>
          <p:nvSpPr>
            <p:cNvPr id="1446" name="Google Shape;1446;p49"/>
            <p:cNvSpPr/>
            <p:nvPr/>
          </p:nvSpPr>
          <p:spPr>
            <a:xfrm>
              <a:off x="-5655725" y="539500"/>
              <a:ext cx="4064400" cy="40644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49"/>
            <p:cNvGrpSpPr/>
            <p:nvPr/>
          </p:nvGrpSpPr>
          <p:grpSpPr>
            <a:xfrm>
              <a:off x="-5655725" y="539500"/>
              <a:ext cx="4064400" cy="4064400"/>
              <a:chOff x="-5655725" y="539500"/>
              <a:chExt cx="4064400" cy="4064400"/>
            </a:xfrm>
          </p:grpSpPr>
          <p:cxnSp>
            <p:nvCxnSpPr>
              <p:cNvPr id="1448" name="Google Shape;1448;p49"/>
              <p:cNvCxnSpPr/>
              <p:nvPr/>
            </p:nvCxnSpPr>
            <p:spPr>
              <a:xfrm>
                <a:off x="-5429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9" name="Google Shape;1449;p49"/>
              <p:cNvCxnSpPr/>
              <p:nvPr/>
            </p:nvCxnSpPr>
            <p:spPr>
              <a:xfrm>
                <a:off x="-5204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49"/>
              <p:cNvCxnSpPr/>
              <p:nvPr/>
            </p:nvCxnSpPr>
            <p:spPr>
              <a:xfrm>
                <a:off x="-4978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49"/>
              <p:cNvCxnSpPr/>
              <p:nvPr/>
            </p:nvCxnSpPr>
            <p:spPr>
              <a:xfrm>
                <a:off x="-4752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49"/>
              <p:cNvCxnSpPr/>
              <p:nvPr/>
            </p:nvCxnSpPr>
            <p:spPr>
              <a:xfrm>
                <a:off x="-4526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49"/>
              <p:cNvCxnSpPr/>
              <p:nvPr/>
            </p:nvCxnSpPr>
            <p:spPr>
              <a:xfrm>
                <a:off x="-4300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49"/>
              <p:cNvCxnSpPr/>
              <p:nvPr/>
            </p:nvCxnSpPr>
            <p:spPr>
              <a:xfrm>
                <a:off x="-4075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49"/>
              <p:cNvCxnSpPr/>
              <p:nvPr/>
            </p:nvCxnSpPr>
            <p:spPr>
              <a:xfrm>
                <a:off x="-3849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49"/>
              <p:cNvCxnSpPr/>
              <p:nvPr/>
            </p:nvCxnSpPr>
            <p:spPr>
              <a:xfrm>
                <a:off x="-3623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49"/>
              <p:cNvCxnSpPr/>
              <p:nvPr/>
            </p:nvCxnSpPr>
            <p:spPr>
              <a:xfrm>
                <a:off x="-3397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8" name="Google Shape;1458;p49"/>
              <p:cNvCxnSpPr/>
              <p:nvPr/>
            </p:nvCxnSpPr>
            <p:spPr>
              <a:xfrm>
                <a:off x="-3171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9" name="Google Shape;1459;p49"/>
              <p:cNvCxnSpPr/>
              <p:nvPr/>
            </p:nvCxnSpPr>
            <p:spPr>
              <a:xfrm>
                <a:off x="-2946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49"/>
              <p:cNvCxnSpPr/>
              <p:nvPr/>
            </p:nvCxnSpPr>
            <p:spPr>
              <a:xfrm>
                <a:off x="-27203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49"/>
              <p:cNvCxnSpPr/>
              <p:nvPr/>
            </p:nvCxnSpPr>
            <p:spPr>
              <a:xfrm>
                <a:off x="-24945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49"/>
              <p:cNvCxnSpPr/>
              <p:nvPr/>
            </p:nvCxnSpPr>
            <p:spPr>
              <a:xfrm>
                <a:off x="-22687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49"/>
              <p:cNvCxnSpPr/>
              <p:nvPr/>
            </p:nvCxnSpPr>
            <p:spPr>
              <a:xfrm>
                <a:off x="-20429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49"/>
              <p:cNvCxnSpPr/>
              <p:nvPr/>
            </p:nvCxnSpPr>
            <p:spPr>
              <a:xfrm>
                <a:off x="-1817125" y="539500"/>
                <a:ext cx="0" cy="40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49"/>
              <p:cNvCxnSpPr/>
              <p:nvPr/>
            </p:nvCxnSpPr>
            <p:spPr>
              <a:xfrm>
                <a:off x="-5655725" y="765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49"/>
              <p:cNvCxnSpPr/>
              <p:nvPr/>
            </p:nvCxnSpPr>
            <p:spPr>
              <a:xfrm>
                <a:off x="-5655725" y="991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49"/>
              <p:cNvCxnSpPr/>
              <p:nvPr/>
            </p:nvCxnSpPr>
            <p:spPr>
              <a:xfrm>
                <a:off x="-5655725" y="1216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49"/>
              <p:cNvCxnSpPr/>
              <p:nvPr/>
            </p:nvCxnSpPr>
            <p:spPr>
              <a:xfrm>
                <a:off x="-5655725" y="1442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49"/>
              <p:cNvCxnSpPr/>
              <p:nvPr/>
            </p:nvCxnSpPr>
            <p:spPr>
              <a:xfrm>
                <a:off x="-5655725" y="1894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49"/>
              <p:cNvCxnSpPr/>
              <p:nvPr/>
            </p:nvCxnSpPr>
            <p:spPr>
              <a:xfrm>
                <a:off x="-5655725" y="2120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49"/>
              <p:cNvCxnSpPr/>
              <p:nvPr/>
            </p:nvCxnSpPr>
            <p:spPr>
              <a:xfrm>
                <a:off x="-5655725" y="1668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49"/>
              <p:cNvCxnSpPr/>
              <p:nvPr/>
            </p:nvCxnSpPr>
            <p:spPr>
              <a:xfrm>
                <a:off x="-5655725" y="2345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49"/>
              <p:cNvCxnSpPr/>
              <p:nvPr/>
            </p:nvCxnSpPr>
            <p:spPr>
              <a:xfrm>
                <a:off x="-5655725" y="2571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49"/>
              <p:cNvCxnSpPr/>
              <p:nvPr/>
            </p:nvCxnSpPr>
            <p:spPr>
              <a:xfrm>
                <a:off x="-5655725" y="2797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49"/>
              <p:cNvCxnSpPr/>
              <p:nvPr/>
            </p:nvCxnSpPr>
            <p:spPr>
              <a:xfrm>
                <a:off x="-5655725" y="3249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49"/>
              <p:cNvCxnSpPr/>
              <p:nvPr/>
            </p:nvCxnSpPr>
            <p:spPr>
              <a:xfrm>
                <a:off x="-5655725" y="3023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49"/>
              <p:cNvCxnSpPr/>
              <p:nvPr/>
            </p:nvCxnSpPr>
            <p:spPr>
              <a:xfrm>
                <a:off x="-5655725" y="34749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49"/>
              <p:cNvCxnSpPr/>
              <p:nvPr/>
            </p:nvCxnSpPr>
            <p:spPr>
              <a:xfrm>
                <a:off x="-5655725" y="37007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49"/>
              <p:cNvCxnSpPr/>
              <p:nvPr/>
            </p:nvCxnSpPr>
            <p:spPr>
              <a:xfrm>
                <a:off x="-5655725" y="39265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49"/>
              <p:cNvCxnSpPr/>
              <p:nvPr/>
            </p:nvCxnSpPr>
            <p:spPr>
              <a:xfrm>
                <a:off x="-5655725" y="41523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49"/>
              <p:cNvCxnSpPr/>
              <p:nvPr/>
            </p:nvCxnSpPr>
            <p:spPr>
              <a:xfrm>
                <a:off x="-5655725" y="4378100"/>
                <a:ext cx="4064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83" name="Google Shape;1483;p49"/>
          <p:cNvSpPr txBox="1">
            <a:spLocks noGrp="1"/>
          </p:cNvSpPr>
          <p:nvPr>
            <p:ph type="subTitle" idx="1"/>
          </p:nvPr>
        </p:nvSpPr>
        <p:spPr>
          <a:xfrm flipH="1">
            <a:off x="832571" y="1339038"/>
            <a:ext cx="2696341" cy="271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	Satu </a:t>
            </a:r>
            <a:r>
              <a:rPr lang="en-US" sz="1200" dirty="0" err="1"/>
              <a:t>notasi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menyatakan</a:t>
            </a:r>
            <a:r>
              <a:rPr lang="en-US" sz="1200" dirty="0"/>
              <a:t> </a:t>
            </a:r>
            <a:r>
              <a:rPr lang="en-US" sz="1200" dirty="0" err="1"/>
              <a:t>seseorang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hidup</a:t>
            </a:r>
            <a:r>
              <a:rPr lang="en-US" sz="1200" dirty="0"/>
              <a:t> dan </a:t>
            </a:r>
            <a:r>
              <a:rPr lang="en-US" sz="1200" dirty="0" err="1"/>
              <a:t>berusia</a:t>
            </a:r>
            <a:r>
              <a:rPr lang="en-US" sz="1200" dirty="0"/>
              <a:t> x </a:t>
            </a:r>
            <a:r>
              <a:rPr lang="en-US" sz="1200" dirty="0" err="1"/>
              <a:t>adalah</a:t>
            </a:r>
            <a:r>
              <a:rPr lang="en-US" sz="1200" dirty="0"/>
              <a:t>(x). </a:t>
            </a:r>
            <a:r>
              <a:rPr lang="en-US" sz="1200" dirty="0" err="1"/>
              <a:t>Jika</a:t>
            </a:r>
            <a:r>
              <a:rPr lang="en-US" sz="1200" dirty="0"/>
              <a:t> (x) </a:t>
            </a:r>
            <a:r>
              <a:rPr lang="en-US" sz="1200" dirty="0" err="1"/>
              <a:t>meninggal</a:t>
            </a:r>
            <a:r>
              <a:rPr lang="en-US" sz="1200" dirty="0"/>
              <a:t> pada </a:t>
            </a:r>
            <a:r>
              <a:rPr lang="en-US" sz="1200" dirty="0" err="1"/>
              <a:t>usia</a:t>
            </a:r>
            <a:r>
              <a:rPr lang="en-US" sz="1200" dirty="0"/>
              <a:t> X(X&gt;x) </a:t>
            </a:r>
            <a:r>
              <a:rPr lang="en-US" sz="1200" dirty="0" err="1"/>
              <a:t>maka</a:t>
            </a:r>
            <a:r>
              <a:rPr lang="en-US" sz="1200" dirty="0"/>
              <a:t> T(x)=X-x </a:t>
            </a:r>
            <a:r>
              <a:rPr lang="en-US" sz="1200" dirty="0" err="1"/>
              <a:t>menyatakan</a:t>
            </a:r>
            <a:r>
              <a:rPr lang="en-US" sz="1200" dirty="0"/>
              <a:t> waktu </a:t>
            </a:r>
            <a:r>
              <a:rPr lang="en-US" sz="1200" dirty="0" err="1"/>
              <a:t>hidup</a:t>
            </a:r>
            <a:r>
              <a:rPr lang="en-US" sz="1200" dirty="0"/>
              <a:t> yang </a:t>
            </a:r>
            <a:r>
              <a:rPr lang="en-US" sz="1200" dirty="0" err="1"/>
              <a:t>tersisa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(x), T(x)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peubah</a:t>
            </a:r>
            <a:r>
              <a:rPr lang="en-US" sz="1200" dirty="0"/>
              <a:t> </a:t>
            </a:r>
            <a:r>
              <a:rPr lang="en-US" sz="1200" dirty="0" err="1"/>
              <a:t>acak</a:t>
            </a:r>
            <a:r>
              <a:rPr lang="en-US" sz="1200" dirty="0"/>
              <a:t> </a:t>
            </a:r>
            <a:r>
              <a:rPr lang="en-US" sz="1200" dirty="0" err="1"/>
              <a:t>kontinu</a:t>
            </a:r>
            <a:r>
              <a:rPr lang="en-US" sz="1200" dirty="0"/>
              <a:t> X, oleh </a:t>
            </a:r>
            <a:r>
              <a:rPr lang="en-US" sz="1200" dirty="0" err="1"/>
              <a:t>sebab</a:t>
            </a:r>
            <a:r>
              <a:rPr lang="en-US" sz="1200" dirty="0"/>
              <a:t> itu T(x) juga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peubah</a:t>
            </a:r>
            <a:r>
              <a:rPr lang="en-US" sz="1200" dirty="0"/>
              <a:t> </a:t>
            </a:r>
            <a:r>
              <a:rPr lang="en-US" sz="1200" dirty="0" err="1"/>
              <a:t>acak</a:t>
            </a:r>
            <a:r>
              <a:rPr lang="en-US" sz="1200" dirty="0"/>
              <a:t> </a:t>
            </a:r>
            <a:r>
              <a:rPr lang="en-US" sz="1200" dirty="0" err="1"/>
              <a:t>kontinu</a:t>
            </a:r>
            <a:r>
              <a:rPr lang="en-US" sz="1200" dirty="0"/>
              <a:t>. </a:t>
            </a:r>
            <a:endParaRPr lang="en" sz="1200" dirty="0"/>
          </a:p>
        </p:txBody>
      </p:sp>
      <p:sp>
        <p:nvSpPr>
          <p:cNvPr id="1484" name="Google Shape;1484;p49"/>
          <p:cNvSpPr txBox="1">
            <a:spLocks noGrp="1"/>
          </p:cNvSpPr>
          <p:nvPr>
            <p:ph type="title"/>
          </p:nvPr>
        </p:nvSpPr>
        <p:spPr>
          <a:xfrm flipH="1">
            <a:off x="681831" y="423138"/>
            <a:ext cx="4366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Distribusi</a:t>
            </a:r>
            <a:r>
              <a:rPr lang="en-ID" sz="2400" dirty="0"/>
              <a:t> Future Lifetime</a:t>
            </a:r>
            <a:endParaRPr sz="2400" dirty="0"/>
          </a:p>
        </p:txBody>
      </p:sp>
      <p:grpSp>
        <p:nvGrpSpPr>
          <p:cNvPr id="1485" name="Google Shape;1485;p49"/>
          <p:cNvGrpSpPr/>
          <p:nvPr/>
        </p:nvGrpSpPr>
        <p:grpSpPr>
          <a:xfrm>
            <a:off x="5188736" y="3698429"/>
            <a:ext cx="3414353" cy="1034718"/>
            <a:chOff x="6677347" y="4073816"/>
            <a:chExt cx="3039303" cy="921059"/>
          </a:xfrm>
        </p:grpSpPr>
        <p:sp>
          <p:nvSpPr>
            <p:cNvPr id="1486" name="Google Shape;1486;p49"/>
            <p:cNvSpPr/>
            <p:nvPr/>
          </p:nvSpPr>
          <p:spPr>
            <a:xfrm>
              <a:off x="6680253" y="4423950"/>
              <a:ext cx="3036396" cy="564105"/>
            </a:xfrm>
            <a:custGeom>
              <a:avLst/>
              <a:gdLst/>
              <a:ahLst/>
              <a:cxnLst/>
              <a:rect l="l" t="t" r="r" b="b"/>
              <a:pathLst>
                <a:path w="27161" h="5046" extrusionOk="0">
                  <a:moveTo>
                    <a:pt x="27161" y="1"/>
                  </a:moveTo>
                  <a:lnTo>
                    <a:pt x="24423" y="153"/>
                  </a:lnTo>
                  <a:lnTo>
                    <a:pt x="0" y="2847"/>
                  </a:lnTo>
                  <a:lnTo>
                    <a:pt x="18775" y="5046"/>
                  </a:lnTo>
                  <a:lnTo>
                    <a:pt x="27161" y="1965"/>
                  </a:lnTo>
                  <a:lnTo>
                    <a:pt x="271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6700600" y="4073816"/>
              <a:ext cx="2922368" cy="666507"/>
            </a:xfrm>
            <a:custGeom>
              <a:avLst/>
              <a:gdLst/>
              <a:ahLst/>
              <a:cxnLst/>
              <a:rect l="l" t="t" r="r" b="b"/>
              <a:pathLst>
                <a:path w="26141" h="5962" extrusionOk="0">
                  <a:moveTo>
                    <a:pt x="26140" y="0"/>
                  </a:moveTo>
                  <a:lnTo>
                    <a:pt x="10038" y="300"/>
                  </a:lnTo>
                  <a:lnTo>
                    <a:pt x="1" y="2725"/>
                  </a:lnTo>
                  <a:lnTo>
                    <a:pt x="18423" y="5962"/>
                  </a:lnTo>
                  <a:lnTo>
                    <a:pt x="26006" y="3476"/>
                  </a:lnTo>
                  <a:lnTo>
                    <a:pt x="26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6677347" y="4742112"/>
              <a:ext cx="2101811" cy="252763"/>
            </a:xfrm>
            <a:custGeom>
              <a:avLst/>
              <a:gdLst/>
              <a:ahLst/>
              <a:cxnLst/>
              <a:rect l="l" t="t" r="r" b="b"/>
              <a:pathLst>
                <a:path w="18801" h="2261" extrusionOk="0">
                  <a:moveTo>
                    <a:pt x="26" y="1"/>
                  </a:moveTo>
                  <a:lnTo>
                    <a:pt x="0" y="179"/>
                  </a:lnTo>
                  <a:lnTo>
                    <a:pt x="309" y="218"/>
                  </a:lnTo>
                  <a:lnTo>
                    <a:pt x="1986" y="1522"/>
                  </a:lnTo>
                  <a:lnTo>
                    <a:pt x="335" y="1852"/>
                  </a:lnTo>
                  <a:lnTo>
                    <a:pt x="52" y="1835"/>
                  </a:lnTo>
                  <a:lnTo>
                    <a:pt x="52" y="2260"/>
                  </a:lnTo>
                  <a:lnTo>
                    <a:pt x="18801" y="2200"/>
                  </a:lnTo>
                  <a:lnTo>
                    <a:pt x="187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6711779" y="4766483"/>
              <a:ext cx="2034847" cy="195301"/>
            </a:xfrm>
            <a:custGeom>
              <a:avLst/>
              <a:gdLst/>
              <a:ahLst/>
              <a:cxnLst/>
              <a:rect l="l" t="t" r="r" b="b"/>
              <a:pathLst>
                <a:path w="18202" h="1747" extrusionOk="0">
                  <a:moveTo>
                    <a:pt x="1" y="0"/>
                  </a:moveTo>
                  <a:lnTo>
                    <a:pt x="27" y="1747"/>
                  </a:lnTo>
                  <a:lnTo>
                    <a:pt x="18202" y="1669"/>
                  </a:lnTo>
                  <a:lnTo>
                    <a:pt x="18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6700600" y="4369060"/>
              <a:ext cx="2065478" cy="379983"/>
            </a:xfrm>
            <a:custGeom>
              <a:avLst/>
              <a:gdLst/>
              <a:ahLst/>
              <a:cxnLst/>
              <a:rect l="l" t="t" r="r" b="b"/>
              <a:pathLst>
                <a:path w="18476" h="3399" extrusionOk="0">
                  <a:moveTo>
                    <a:pt x="18476" y="1"/>
                  </a:moveTo>
                  <a:lnTo>
                    <a:pt x="1" y="84"/>
                  </a:lnTo>
                  <a:lnTo>
                    <a:pt x="35" y="340"/>
                  </a:lnTo>
                  <a:lnTo>
                    <a:pt x="287" y="323"/>
                  </a:lnTo>
                  <a:lnTo>
                    <a:pt x="1708" y="1396"/>
                  </a:lnTo>
                  <a:lnTo>
                    <a:pt x="635" y="2704"/>
                  </a:lnTo>
                  <a:lnTo>
                    <a:pt x="474" y="3064"/>
                  </a:lnTo>
                  <a:lnTo>
                    <a:pt x="96" y="3064"/>
                  </a:lnTo>
                  <a:lnTo>
                    <a:pt x="161" y="3399"/>
                  </a:lnTo>
                  <a:lnTo>
                    <a:pt x="18423" y="3321"/>
                  </a:lnTo>
                  <a:lnTo>
                    <a:pt x="18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732684" y="4405057"/>
              <a:ext cx="1999856" cy="306647"/>
            </a:xfrm>
            <a:custGeom>
              <a:avLst/>
              <a:gdLst/>
              <a:ahLst/>
              <a:cxnLst/>
              <a:rect l="l" t="t" r="r" b="b"/>
              <a:pathLst>
                <a:path w="17889" h="2743" extrusionOk="0">
                  <a:moveTo>
                    <a:pt x="0" y="1"/>
                  </a:moveTo>
                  <a:lnTo>
                    <a:pt x="187" y="2742"/>
                  </a:lnTo>
                  <a:lnTo>
                    <a:pt x="17889" y="2660"/>
                  </a:lnTo>
                  <a:lnTo>
                    <a:pt x="17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8730981" y="4082088"/>
              <a:ext cx="887632" cy="323080"/>
            </a:xfrm>
            <a:custGeom>
              <a:avLst/>
              <a:gdLst/>
              <a:ahLst/>
              <a:cxnLst/>
              <a:rect l="l" t="t" r="r" b="b"/>
              <a:pathLst>
                <a:path w="7940" h="2890" extrusionOk="0">
                  <a:moveTo>
                    <a:pt x="7644" y="0"/>
                  </a:moveTo>
                  <a:lnTo>
                    <a:pt x="1" y="2572"/>
                  </a:lnTo>
                  <a:lnTo>
                    <a:pt x="14" y="2890"/>
                  </a:lnTo>
                  <a:lnTo>
                    <a:pt x="7939" y="148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3" name="Google Shape;1493;p49"/>
          <p:cNvGrpSpPr/>
          <p:nvPr/>
        </p:nvGrpSpPr>
        <p:grpSpPr>
          <a:xfrm>
            <a:off x="5747812" y="2046322"/>
            <a:ext cx="2106832" cy="2912845"/>
            <a:chOff x="5747812" y="2046322"/>
            <a:chExt cx="2106832" cy="2912845"/>
          </a:xfrm>
        </p:grpSpPr>
        <p:sp>
          <p:nvSpPr>
            <p:cNvPr id="1494" name="Google Shape;1494;p49"/>
            <p:cNvSpPr/>
            <p:nvPr/>
          </p:nvSpPr>
          <p:spPr>
            <a:xfrm>
              <a:off x="5747812" y="4586396"/>
              <a:ext cx="909658" cy="316249"/>
            </a:xfrm>
            <a:custGeom>
              <a:avLst/>
              <a:gdLst/>
              <a:ahLst/>
              <a:cxnLst/>
              <a:rect l="l" t="t" r="r" b="b"/>
              <a:pathLst>
                <a:path w="6679" h="2322" extrusionOk="0">
                  <a:moveTo>
                    <a:pt x="2799" y="0"/>
                  </a:moveTo>
                  <a:lnTo>
                    <a:pt x="2903" y="1430"/>
                  </a:lnTo>
                  <a:cubicBezTo>
                    <a:pt x="2903" y="1430"/>
                    <a:pt x="2289" y="1354"/>
                    <a:pt x="1681" y="1354"/>
                  </a:cubicBezTo>
                  <a:cubicBezTo>
                    <a:pt x="1419" y="1354"/>
                    <a:pt x="1158" y="1368"/>
                    <a:pt x="948" y="1408"/>
                  </a:cubicBezTo>
                  <a:cubicBezTo>
                    <a:pt x="244" y="1543"/>
                    <a:pt x="57" y="1691"/>
                    <a:pt x="31" y="1847"/>
                  </a:cubicBezTo>
                  <a:cubicBezTo>
                    <a:pt x="0" y="2008"/>
                    <a:pt x="87" y="2121"/>
                    <a:pt x="87" y="2121"/>
                  </a:cubicBezTo>
                  <a:cubicBezTo>
                    <a:pt x="87" y="2121"/>
                    <a:pt x="3515" y="2321"/>
                    <a:pt x="3906" y="2321"/>
                  </a:cubicBezTo>
                  <a:cubicBezTo>
                    <a:pt x="3917" y="2321"/>
                    <a:pt x="3927" y="2321"/>
                    <a:pt x="3933" y="2321"/>
                  </a:cubicBezTo>
                  <a:cubicBezTo>
                    <a:pt x="4137" y="2303"/>
                    <a:pt x="4654" y="2277"/>
                    <a:pt x="4797" y="2056"/>
                  </a:cubicBezTo>
                  <a:cubicBezTo>
                    <a:pt x="4877" y="1935"/>
                    <a:pt x="4924" y="1908"/>
                    <a:pt x="4951" y="1908"/>
                  </a:cubicBezTo>
                  <a:cubicBezTo>
                    <a:pt x="4972" y="1908"/>
                    <a:pt x="4980" y="1925"/>
                    <a:pt x="4980" y="1925"/>
                  </a:cubicBezTo>
                  <a:lnTo>
                    <a:pt x="5015" y="2221"/>
                  </a:lnTo>
                  <a:lnTo>
                    <a:pt x="6679" y="2277"/>
                  </a:lnTo>
                  <a:lnTo>
                    <a:pt x="6679" y="2277"/>
                  </a:lnTo>
                  <a:lnTo>
                    <a:pt x="6440" y="696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5758435" y="2264918"/>
              <a:ext cx="756982" cy="1294414"/>
            </a:xfrm>
            <a:custGeom>
              <a:avLst/>
              <a:gdLst/>
              <a:ahLst/>
              <a:cxnLst/>
              <a:rect l="l" t="t" r="r" b="b"/>
              <a:pathLst>
                <a:path w="5558" h="9504" extrusionOk="0">
                  <a:moveTo>
                    <a:pt x="5217" y="0"/>
                  </a:moveTo>
                  <a:cubicBezTo>
                    <a:pt x="5173" y="0"/>
                    <a:pt x="4188" y="8"/>
                    <a:pt x="3568" y="747"/>
                  </a:cubicBezTo>
                  <a:cubicBezTo>
                    <a:pt x="2929" y="1499"/>
                    <a:pt x="578" y="5657"/>
                    <a:pt x="292" y="6756"/>
                  </a:cubicBezTo>
                  <a:cubicBezTo>
                    <a:pt x="1" y="7860"/>
                    <a:pt x="322" y="9450"/>
                    <a:pt x="1560" y="9503"/>
                  </a:cubicBezTo>
                  <a:cubicBezTo>
                    <a:pt x="1568" y="9503"/>
                    <a:pt x="1576" y="9503"/>
                    <a:pt x="1584" y="9503"/>
                  </a:cubicBezTo>
                  <a:cubicBezTo>
                    <a:pt x="2814" y="9503"/>
                    <a:pt x="3985" y="5058"/>
                    <a:pt x="3985" y="5058"/>
                  </a:cubicBezTo>
                  <a:lnTo>
                    <a:pt x="5558" y="35"/>
                  </a:lnTo>
                  <a:lnTo>
                    <a:pt x="5223" y="4"/>
                  </a:lnTo>
                  <a:lnTo>
                    <a:pt x="5219" y="0"/>
                  </a:lnTo>
                  <a:cubicBezTo>
                    <a:pt x="5219" y="0"/>
                    <a:pt x="5218" y="0"/>
                    <a:pt x="5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6198080" y="2237679"/>
              <a:ext cx="1224545" cy="1324514"/>
            </a:xfrm>
            <a:custGeom>
              <a:avLst/>
              <a:gdLst/>
              <a:ahLst/>
              <a:cxnLst/>
              <a:rect l="l" t="t" r="r" b="b"/>
              <a:pathLst>
                <a:path w="8991" h="9725" extrusionOk="0">
                  <a:moveTo>
                    <a:pt x="4111" y="0"/>
                  </a:moveTo>
                  <a:lnTo>
                    <a:pt x="2195" y="222"/>
                  </a:lnTo>
                  <a:cubicBezTo>
                    <a:pt x="2195" y="222"/>
                    <a:pt x="231" y="6018"/>
                    <a:pt x="118" y="6452"/>
                  </a:cubicBezTo>
                  <a:cubicBezTo>
                    <a:pt x="1" y="6891"/>
                    <a:pt x="6775" y="9724"/>
                    <a:pt x="6775" y="9724"/>
                  </a:cubicBezTo>
                  <a:lnTo>
                    <a:pt x="8991" y="8564"/>
                  </a:lnTo>
                  <a:cubicBezTo>
                    <a:pt x="8991" y="8564"/>
                    <a:pt x="5410" y="739"/>
                    <a:pt x="5167" y="613"/>
                  </a:cubicBezTo>
                  <a:cubicBezTo>
                    <a:pt x="4928" y="487"/>
                    <a:pt x="4111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6505885" y="3108386"/>
              <a:ext cx="1362" cy="1090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6" y="0"/>
                  </a:moveTo>
                  <a:cubicBezTo>
                    <a:pt x="4" y="0"/>
                    <a:pt x="2" y="2"/>
                    <a:pt x="0" y="7"/>
                  </a:cubicBezTo>
                  <a:cubicBezTo>
                    <a:pt x="5" y="7"/>
                    <a:pt x="9" y="7"/>
                    <a:pt x="9" y="3"/>
                  </a:cubicBezTo>
                  <a:cubicBezTo>
                    <a:pt x="9" y="3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6510652" y="3089727"/>
              <a:ext cx="1226" cy="2588"/>
            </a:xfrm>
            <a:custGeom>
              <a:avLst/>
              <a:gdLst/>
              <a:ahLst/>
              <a:cxnLst/>
              <a:rect l="l" t="t" r="r" b="b"/>
              <a:pathLst>
                <a:path w="9" h="19" extrusionOk="0">
                  <a:moveTo>
                    <a:pt x="9" y="1"/>
                  </a:moveTo>
                  <a:lnTo>
                    <a:pt x="0" y="18"/>
                  </a:lnTo>
                  <a:lnTo>
                    <a:pt x="4" y="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6511197" y="3075563"/>
              <a:ext cx="3133" cy="10760"/>
            </a:xfrm>
            <a:custGeom>
              <a:avLst/>
              <a:gdLst/>
              <a:ahLst/>
              <a:cxnLst/>
              <a:rect l="l" t="t" r="r" b="b"/>
              <a:pathLst>
                <a:path w="23" h="79" extrusionOk="0">
                  <a:moveTo>
                    <a:pt x="13" y="1"/>
                  </a:moveTo>
                  <a:cubicBezTo>
                    <a:pt x="13" y="22"/>
                    <a:pt x="5" y="53"/>
                    <a:pt x="0" y="79"/>
                  </a:cubicBezTo>
                  <a:lnTo>
                    <a:pt x="9" y="70"/>
                  </a:lnTo>
                  <a:lnTo>
                    <a:pt x="9" y="66"/>
                  </a:lnTo>
                  <a:cubicBezTo>
                    <a:pt x="9" y="44"/>
                    <a:pt x="22" y="14"/>
                    <a:pt x="13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6511197" y="3066574"/>
              <a:ext cx="1226" cy="2588"/>
            </a:xfrm>
            <a:custGeom>
              <a:avLst/>
              <a:gdLst/>
              <a:ahLst/>
              <a:cxnLst/>
              <a:rect l="l" t="t" r="r" b="b"/>
              <a:pathLst>
                <a:path w="9" h="19" extrusionOk="0">
                  <a:moveTo>
                    <a:pt x="8" y="0"/>
                  </a:moveTo>
                  <a:cubicBezTo>
                    <a:pt x="8" y="0"/>
                    <a:pt x="7" y="2"/>
                    <a:pt x="6" y="2"/>
                  </a:cubicBezTo>
                  <a:cubicBezTo>
                    <a:pt x="6" y="2"/>
                    <a:pt x="5" y="2"/>
                    <a:pt x="5" y="1"/>
                  </a:cubicBezTo>
                  <a:cubicBezTo>
                    <a:pt x="5" y="10"/>
                    <a:pt x="0" y="15"/>
                    <a:pt x="0" y="15"/>
                  </a:cubicBezTo>
                  <a:cubicBezTo>
                    <a:pt x="5" y="15"/>
                    <a:pt x="5" y="19"/>
                    <a:pt x="5" y="19"/>
                  </a:cubicBezTo>
                  <a:cubicBezTo>
                    <a:pt x="7" y="4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6511197" y="3067255"/>
              <a:ext cx="136" cy="3133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0" y="10"/>
                  </a:moveTo>
                  <a:cubicBezTo>
                    <a:pt x="0" y="23"/>
                    <a:pt x="0" y="1"/>
                    <a:pt x="0" y="1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6511742" y="3059764"/>
              <a:ext cx="1362" cy="3541"/>
            </a:xfrm>
            <a:custGeom>
              <a:avLst/>
              <a:gdLst/>
              <a:ahLst/>
              <a:cxnLst/>
              <a:rect l="l" t="t" r="r" b="b"/>
              <a:pathLst>
                <a:path w="10" h="26" extrusionOk="0">
                  <a:moveTo>
                    <a:pt x="5" y="0"/>
                  </a:moveTo>
                  <a:cubicBezTo>
                    <a:pt x="4" y="0"/>
                    <a:pt x="3" y="4"/>
                    <a:pt x="1" y="12"/>
                  </a:cubicBezTo>
                  <a:cubicBezTo>
                    <a:pt x="1" y="15"/>
                    <a:pt x="1" y="22"/>
                    <a:pt x="1" y="25"/>
                  </a:cubicBezTo>
                  <a:lnTo>
                    <a:pt x="9" y="8"/>
                  </a:lnTo>
                  <a:cubicBezTo>
                    <a:pt x="7" y="4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6513512" y="3059083"/>
              <a:ext cx="817" cy="1226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cubicBezTo>
                    <a:pt x="1" y="4"/>
                    <a:pt x="1" y="9"/>
                    <a:pt x="1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6512968" y="3060173"/>
              <a:ext cx="1362" cy="258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5" y="1"/>
                  </a:moveTo>
                  <a:lnTo>
                    <a:pt x="0" y="18"/>
                  </a:lnTo>
                  <a:cubicBezTo>
                    <a:pt x="4" y="12"/>
                    <a:pt x="5" y="8"/>
                    <a:pt x="5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9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6512695" y="3063714"/>
              <a:ext cx="953" cy="3814"/>
            </a:xfrm>
            <a:custGeom>
              <a:avLst/>
              <a:gdLst/>
              <a:ahLst/>
              <a:cxnLst/>
              <a:rect l="l" t="t" r="r" b="b"/>
              <a:pathLst>
                <a:path w="7" h="28" extrusionOk="0">
                  <a:moveTo>
                    <a:pt x="2" y="1"/>
                  </a:moveTo>
                  <a:cubicBezTo>
                    <a:pt x="0" y="17"/>
                    <a:pt x="0" y="28"/>
                    <a:pt x="2" y="28"/>
                  </a:cubicBezTo>
                  <a:cubicBezTo>
                    <a:pt x="3" y="28"/>
                    <a:pt x="5" y="21"/>
                    <a:pt x="7" y="5"/>
                  </a:cubicBezTo>
                  <a:lnTo>
                    <a:pt x="7" y="5"/>
                  </a:lnTo>
                  <a:cubicBezTo>
                    <a:pt x="5" y="11"/>
                    <a:pt x="4" y="14"/>
                    <a:pt x="4" y="14"/>
                  </a:cubicBezTo>
                  <a:cubicBezTo>
                    <a:pt x="2" y="14"/>
                    <a:pt x="2" y="6"/>
                    <a:pt x="2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6514193" y="3075018"/>
              <a:ext cx="681" cy="3677"/>
            </a:xfrm>
            <a:custGeom>
              <a:avLst/>
              <a:gdLst/>
              <a:ahLst/>
              <a:cxnLst/>
              <a:rect l="l" t="t" r="r" b="b"/>
              <a:pathLst>
                <a:path w="5" h="27" extrusionOk="0">
                  <a:moveTo>
                    <a:pt x="5" y="0"/>
                  </a:moveTo>
                  <a:cubicBezTo>
                    <a:pt x="1" y="0"/>
                    <a:pt x="3" y="13"/>
                    <a:pt x="2" y="22"/>
                  </a:cubicBezTo>
                  <a:lnTo>
                    <a:pt x="2" y="22"/>
                  </a:lnTo>
                  <a:lnTo>
                    <a:pt x="5" y="13"/>
                  </a:lnTo>
                  <a:lnTo>
                    <a:pt x="5" y="0"/>
                  </a:lnTo>
                  <a:close/>
                  <a:moveTo>
                    <a:pt x="2" y="22"/>
                  </a:moveTo>
                  <a:lnTo>
                    <a:pt x="0" y="26"/>
                  </a:lnTo>
                  <a:cubicBezTo>
                    <a:pt x="1" y="25"/>
                    <a:pt x="1" y="24"/>
                    <a:pt x="2" y="22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6514193" y="3047234"/>
              <a:ext cx="681" cy="2452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0" y="0"/>
                  </a:moveTo>
                  <a:cubicBezTo>
                    <a:pt x="0" y="0"/>
                    <a:pt x="2" y="2"/>
                    <a:pt x="4" y="5"/>
                  </a:cubicBezTo>
                  <a:lnTo>
                    <a:pt x="4" y="5"/>
                  </a:lnTo>
                  <a:cubicBezTo>
                    <a:pt x="3" y="2"/>
                    <a:pt x="2" y="0"/>
                    <a:pt x="0" y="0"/>
                  </a:cubicBezTo>
                  <a:close/>
                  <a:moveTo>
                    <a:pt x="4" y="5"/>
                  </a:moveTo>
                  <a:cubicBezTo>
                    <a:pt x="5" y="9"/>
                    <a:pt x="5" y="15"/>
                    <a:pt x="5" y="17"/>
                  </a:cubicBezTo>
                  <a:lnTo>
                    <a:pt x="5" y="9"/>
                  </a:lnTo>
                  <a:cubicBezTo>
                    <a:pt x="5" y="8"/>
                    <a:pt x="4" y="6"/>
                    <a:pt x="4" y="5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6514738" y="3046008"/>
              <a:ext cx="1362" cy="2452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0"/>
                  </a:moveTo>
                  <a:lnTo>
                    <a:pt x="1" y="18"/>
                  </a:lnTo>
                  <a:cubicBezTo>
                    <a:pt x="5" y="18"/>
                    <a:pt x="5" y="13"/>
                    <a:pt x="9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6514193" y="3057857"/>
              <a:ext cx="1226" cy="4903"/>
            </a:xfrm>
            <a:custGeom>
              <a:avLst/>
              <a:gdLst/>
              <a:ahLst/>
              <a:cxnLst/>
              <a:rect l="l" t="t" r="r" b="b"/>
              <a:pathLst>
                <a:path w="9" h="36" extrusionOk="0">
                  <a:moveTo>
                    <a:pt x="9" y="0"/>
                  </a:moveTo>
                  <a:lnTo>
                    <a:pt x="0" y="35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6514738" y="3036474"/>
              <a:ext cx="1362" cy="258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1"/>
                  </a:moveTo>
                  <a:lnTo>
                    <a:pt x="5" y="10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6514738" y="3026532"/>
              <a:ext cx="1907" cy="5448"/>
            </a:xfrm>
            <a:custGeom>
              <a:avLst/>
              <a:gdLst/>
              <a:ahLst/>
              <a:cxnLst/>
              <a:rect l="l" t="t" r="r" b="b"/>
              <a:pathLst>
                <a:path w="14" h="40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13"/>
                    <a:pt x="5" y="22"/>
                    <a:pt x="1" y="35"/>
                  </a:cubicBezTo>
                  <a:cubicBezTo>
                    <a:pt x="1" y="33"/>
                    <a:pt x="2" y="32"/>
                    <a:pt x="3" y="32"/>
                  </a:cubicBezTo>
                  <a:cubicBezTo>
                    <a:pt x="5" y="32"/>
                    <a:pt x="6" y="40"/>
                    <a:pt x="8" y="40"/>
                  </a:cubicBezTo>
                  <a:cubicBezTo>
                    <a:pt x="8" y="40"/>
                    <a:pt x="9" y="40"/>
                    <a:pt x="9" y="39"/>
                  </a:cubicBezTo>
                  <a:lnTo>
                    <a:pt x="9" y="35"/>
                  </a:lnTo>
                  <a:cubicBezTo>
                    <a:pt x="9" y="22"/>
                    <a:pt x="9" y="13"/>
                    <a:pt x="14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6515964" y="3039471"/>
              <a:ext cx="681" cy="2452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0" y="1"/>
                  </a:moveTo>
                  <a:cubicBezTo>
                    <a:pt x="0" y="9"/>
                    <a:pt x="0" y="14"/>
                    <a:pt x="0" y="18"/>
                  </a:cubicBezTo>
                  <a:cubicBezTo>
                    <a:pt x="5" y="14"/>
                    <a:pt x="5" y="9"/>
                    <a:pt x="5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6516509" y="3038245"/>
              <a:ext cx="136" cy="258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8"/>
                  </a:lnTo>
                  <a:cubicBezTo>
                    <a:pt x="1" y="10"/>
                    <a:pt x="1" y="5"/>
                    <a:pt x="1" y="1"/>
                  </a:cubicBezTo>
                  <a:cubicBezTo>
                    <a:pt x="1" y="5"/>
                    <a:pt x="1" y="10"/>
                    <a:pt x="1" y="18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6515964" y="3049413"/>
              <a:ext cx="1907" cy="3269"/>
            </a:xfrm>
            <a:custGeom>
              <a:avLst/>
              <a:gdLst/>
              <a:ahLst/>
              <a:cxnLst/>
              <a:rect l="l" t="t" r="r" b="b"/>
              <a:pathLst>
                <a:path w="14" h="24" extrusionOk="0">
                  <a:moveTo>
                    <a:pt x="8" y="1"/>
                  </a:moveTo>
                  <a:cubicBezTo>
                    <a:pt x="4" y="1"/>
                    <a:pt x="0" y="14"/>
                    <a:pt x="0" y="23"/>
                  </a:cubicBezTo>
                  <a:cubicBezTo>
                    <a:pt x="2" y="15"/>
                    <a:pt x="3" y="13"/>
                    <a:pt x="5" y="13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8" y="14"/>
                    <a:pt x="10" y="13"/>
                    <a:pt x="13" y="10"/>
                  </a:cubicBezTo>
                  <a:cubicBezTo>
                    <a:pt x="12" y="4"/>
                    <a:pt x="10" y="1"/>
                    <a:pt x="8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6515964" y="3043012"/>
              <a:ext cx="1226" cy="3133"/>
            </a:xfrm>
            <a:custGeom>
              <a:avLst/>
              <a:gdLst/>
              <a:ahLst/>
              <a:cxnLst/>
              <a:rect l="l" t="t" r="r" b="b"/>
              <a:pathLst>
                <a:path w="9" h="23" extrusionOk="0">
                  <a:moveTo>
                    <a:pt x="9" y="1"/>
                  </a:moveTo>
                  <a:lnTo>
                    <a:pt x="0" y="22"/>
                  </a:lnTo>
                  <a:cubicBezTo>
                    <a:pt x="2" y="21"/>
                    <a:pt x="3" y="20"/>
                    <a:pt x="3" y="20"/>
                  </a:cubicBezTo>
                  <a:cubicBezTo>
                    <a:pt x="5" y="20"/>
                    <a:pt x="5" y="22"/>
                    <a:pt x="5" y="22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6517054" y="3041922"/>
              <a:ext cx="817" cy="1226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lnTo>
                    <a:pt x="1" y="4"/>
                  </a:lnTo>
                  <a:lnTo>
                    <a:pt x="1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6517735" y="3025851"/>
              <a:ext cx="1226" cy="4494"/>
            </a:xfrm>
            <a:custGeom>
              <a:avLst/>
              <a:gdLst/>
              <a:ahLst/>
              <a:cxnLst/>
              <a:rect l="l" t="t" r="r" b="b"/>
              <a:pathLst>
                <a:path w="9" h="33" extrusionOk="0">
                  <a:moveTo>
                    <a:pt x="9" y="1"/>
                  </a:moveTo>
                  <a:cubicBezTo>
                    <a:pt x="5" y="9"/>
                    <a:pt x="5" y="18"/>
                    <a:pt x="0" y="27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1" y="32"/>
                    <a:pt x="2" y="31"/>
                    <a:pt x="5" y="31"/>
                  </a:cubicBezTo>
                  <a:cubicBezTo>
                    <a:pt x="5" y="22"/>
                    <a:pt x="9" y="9"/>
                    <a:pt x="9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6520595" y="3012231"/>
              <a:ext cx="136" cy="1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6517735" y="3030073"/>
              <a:ext cx="681" cy="2996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5" y="0"/>
                  </a:moveTo>
                  <a:cubicBezTo>
                    <a:pt x="5" y="9"/>
                    <a:pt x="0" y="13"/>
                    <a:pt x="0" y="22"/>
                  </a:cubicBezTo>
                  <a:cubicBezTo>
                    <a:pt x="5" y="17"/>
                    <a:pt x="5" y="13"/>
                    <a:pt x="5" y="4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6518279" y="3021084"/>
              <a:ext cx="681" cy="1907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3"/>
                    <a:pt x="1" y="10"/>
                    <a:pt x="5" y="14"/>
                  </a:cubicBezTo>
                  <a:cubicBezTo>
                    <a:pt x="5" y="10"/>
                    <a:pt x="1" y="5"/>
                    <a:pt x="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6517054" y="3034159"/>
              <a:ext cx="136" cy="1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6517054" y="3032933"/>
              <a:ext cx="817" cy="1907"/>
            </a:xfrm>
            <a:custGeom>
              <a:avLst/>
              <a:gdLst/>
              <a:ahLst/>
              <a:cxnLst/>
              <a:rect l="l" t="t" r="r" b="b"/>
              <a:pathLst>
                <a:path w="6" h="14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1" y="5"/>
                    <a:pt x="1" y="10"/>
                  </a:cubicBezTo>
                  <a:cubicBezTo>
                    <a:pt x="1" y="10"/>
                    <a:pt x="1" y="14"/>
                    <a:pt x="1" y="14"/>
                  </a:cubicBezTo>
                  <a:cubicBezTo>
                    <a:pt x="1" y="10"/>
                    <a:pt x="5" y="5"/>
                    <a:pt x="5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6520595" y="3005558"/>
              <a:ext cx="5584" cy="9670"/>
            </a:xfrm>
            <a:custGeom>
              <a:avLst/>
              <a:gdLst/>
              <a:ahLst/>
              <a:cxnLst/>
              <a:rect l="l" t="t" r="r" b="b"/>
              <a:pathLst>
                <a:path w="41" h="71" extrusionOk="0">
                  <a:moveTo>
                    <a:pt x="38" y="1"/>
                  </a:moveTo>
                  <a:cubicBezTo>
                    <a:pt x="31" y="1"/>
                    <a:pt x="25" y="26"/>
                    <a:pt x="20" y="26"/>
                  </a:cubicBezTo>
                  <a:cubicBezTo>
                    <a:pt x="20" y="26"/>
                    <a:pt x="19" y="25"/>
                    <a:pt x="18" y="24"/>
                  </a:cubicBezTo>
                  <a:lnTo>
                    <a:pt x="18" y="24"/>
                  </a:lnTo>
                  <a:cubicBezTo>
                    <a:pt x="18" y="37"/>
                    <a:pt x="23" y="32"/>
                    <a:pt x="18" y="58"/>
                  </a:cubicBezTo>
                  <a:cubicBezTo>
                    <a:pt x="17" y="62"/>
                    <a:pt x="16" y="63"/>
                    <a:pt x="15" y="63"/>
                  </a:cubicBezTo>
                  <a:cubicBezTo>
                    <a:pt x="11" y="63"/>
                    <a:pt x="13" y="36"/>
                    <a:pt x="10" y="32"/>
                  </a:cubicBezTo>
                  <a:cubicBezTo>
                    <a:pt x="5" y="50"/>
                    <a:pt x="1" y="50"/>
                    <a:pt x="1" y="50"/>
                  </a:cubicBezTo>
                  <a:cubicBezTo>
                    <a:pt x="7" y="61"/>
                    <a:pt x="14" y="71"/>
                    <a:pt x="22" y="71"/>
                  </a:cubicBezTo>
                  <a:cubicBezTo>
                    <a:pt x="25" y="71"/>
                    <a:pt x="28" y="69"/>
                    <a:pt x="31" y="63"/>
                  </a:cubicBezTo>
                  <a:cubicBezTo>
                    <a:pt x="27" y="45"/>
                    <a:pt x="36" y="24"/>
                    <a:pt x="40" y="24"/>
                  </a:cubicBezTo>
                  <a:cubicBezTo>
                    <a:pt x="40" y="21"/>
                    <a:pt x="40" y="20"/>
                    <a:pt x="39" y="20"/>
                  </a:cubicBezTo>
                  <a:cubicBezTo>
                    <a:pt x="38" y="20"/>
                    <a:pt x="36" y="24"/>
                    <a:pt x="36" y="24"/>
                  </a:cubicBezTo>
                  <a:lnTo>
                    <a:pt x="40" y="2"/>
                  </a:lnTo>
                  <a:cubicBezTo>
                    <a:pt x="39" y="1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6519505" y="3012231"/>
              <a:ext cx="1226" cy="6129"/>
            </a:xfrm>
            <a:custGeom>
              <a:avLst/>
              <a:gdLst/>
              <a:ahLst/>
              <a:cxnLst/>
              <a:rect l="l" t="t" r="r" b="b"/>
              <a:pathLst>
                <a:path w="9" h="45" extrusionOk="0">
                  <a:moveTo>
                    <a:pt x="9" y="1"/>
                  </a:moveTo>
                  <a:cubicBezTo>
                    <a:pt x="5" y="1"/>
                    <a:pt x="5" y="5"/>
                    <a:pt x="0" y="18"/>
                  </a:cubicBezTo>
                  <a:cubicBezTo>
                    <a:pt x="0" y="27"/>
                    <a:pt x="0" y="36"/>
                    <a:pt x="0" y="44"/>
                  </a:cubicBezTo>
                  <a:lnTo>
                    <a:pt x="5" y="36"/>
                  </a:lnTo>
                  <a:lnTo>
                    <a:pt x="5" y="4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6518279" y="3018224"/>
              <a:ext cx="3133" cy="7763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9" y="0"/>
                  </a:moveTo>
                  <a:lnTo>
                    <a:pt x="1" y="35"/>
                  </a:lnTo>
                  <a:cubicBezTo>
                    <a:pt x="3" y="35"/>
                    <a:pt x="4" y="31"/>
                    <a:pt x="5" y="31"/>
                  </a:cubicBezTo>
                  <a:cubicBezTo>
                    <a:pt x="5" y="31"/>
                    <a:pt x="5" y="32"/>
                    <a:pt x="5" y="35"/>
                  </a:cubicBezTo>
                  <a:cubicBezTo>
                    <a:pt x="9" y="18"/>
                    <a:pt x="9" y="9"/>
                    <a:pt x="9" y="0"/>
                  </a:cubicBezTo>
                  <a:close/>
                  <a:moveTo>
                    <a:pt x="20" y="20"/>
                  </a:moveTo>
                  <a:cubicBezTo>
                    <a:pt x="16" y="20"/>
                    <a:pt x="12" y="31"/>
                    <a:pt x="5" y="35"/>
                  </a:cubicBezTo>
                  <a:cubicBezTo>
                    <a:pt x="5" y="42"/>
                    <a:pt x="6" y="44"/>
                    <a:pt x="7" y="44"/>
                  </a:cubicBezTo>
                  <a:cubicBezTo>
                    <a:pt x="9" y="44"/>
                    <a:pt x="11" y="38"/>
                    <a:pt x="12" y="38"/>
                  </a:cubicBezTo>
                  <a:lnTo>
                    <a:pt x="12" y="38"/>
                  </a:lnTo>
                  <a:cubicBezTo>
                    <a:pt x="13" y="38"/>
                    <a:pt x="12" y="41"/>
                    <a:pt x="9" y="52"/>
                  </a:cubicBezTo>
                  <a:cubicBezTo>
                    <a:pt x="14" y="39"/>
                    <a:pt x="18" y="48"/>
                    <a:pt x="22" y="22"/>
                  </a:cubicBezTo>
                  <a:cubicBezTo>
                    <a:pt x="21" y="20"/>
                    <a:pt x="21" y="20"/>
                    <a:pt x="20" y="20"/>
                  </a:cubicBezTo>
                  <a:close/>
                  <a:moveTo>
                    <a:pt x="1" y="35"/>
                  </a:moveTo>
                  <a:lnTo>
                    <a:pt x="1" y="35"/>
                  </a:lnTo>
                  <a:lnTo>
                    <a:pt x="1" y="35"/>
                  </a:lnTo>
                  <a:cubicBezTo>
                    <a:pt x="3" y="37"/>
                    <a:pt x="3" y="38"/>
                    <a:pt x="2" y="38"/>
                  </a:cubicBezTo>
                  <a:cubicBezTo>
                    <a:pt x="2" y="38"/>
                    <a:pt x="1" y="37"/>
                    <a:pt x="1" y="35"/>
                  </a:cubicBezTo>
                  <a:lnTo>
                    <a:pt x="1" y="57"/>
                  </a:lnTo>
                  <a:cubicBezTo>
                    <a:pt x="5" y="48"/>
                    <a:pt x="5" y="44"/>
                    <a:pt x="5" y="35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6519505" y="3047779"/>
              <a:ext cx="136" cy="681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0"/>
                    <a:pt x="0" y="5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6517735" y="3043693"/>
              <a:ext cx="1907" cy="5993"/>
            </a:xfrm>
            <a:custGeom>
              <a:avLst/>
              <a:gdLst/>
              <a:ahLst/>
              <a:cxnLst/>
              <a:rect l="l" t="t" r="r" b="b"/>
              <a:pathLst>
                <a:path w="14" h="4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" y="17"/>
                    <a:pt x="5" y="35"/>
                  </a:cubicBezTo>
                  <a:cubicBezTo>
                    <a:pt x="5" y="41"/>
                    <a:pt x="5" y="44"/>
                    <a:pt x="6" y="44"/>
                  </a:cubicBezTo>
                  <a:cubicBezTo>
                    <a:pt x="8" y="44"/>
                    <a:pt x="11" y="38"/>
                    <a:pt x="13" y="35"/>
                  </a:cubicBezTo>
                  <a:cubicBezTo>
                    <a:pt x="10" y="35"/>
                    <a:pt x="9" y="37"/>
                    <a:pt x="9" y="37"/>
                  </a:cubicBezTo>
                  <a:cubicBezTo>
                    <a:pt x="9" y="37"/>
                    <a:pt x="9" y="36"/>
                    <a:pt x="9" y="35"/>
                  </a:cubicBezTo>
                  <a:cubicBezTo>
                    <a:pt x="9" y="26"/>
                    <a:pt x="13" y="22"/>
                    <a:pt x="13" y="22"/>
                  </a:cubicBezTo>
                  <a:cubicBezTo>
                    <a:pt x="9" y="9"/>
                    <a:pt x="5" y="4"/>
                    <a:pt x="0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6519505" y="3030618"/>
              <a:ext cx="1226" cy="4222"/>
            </a:xfrm>
            <a:custGeom>
              <a:avLst/>
              <a:gdLst/>
              <a:ahLst/>
              <a:cxnLst/>
              <a:rect l="l" t="t" r="r" b="b"/>
              <a:pathLst>
                <a:path w="9" h="31" extrusionOk="0">
                  <a:moveTo>
                    <a:pt x="5" y="0"/>
                  </a:moveTo>
                  <a:lnTo>
                    <a:pt x="0" y="30"/>
                  </a:lnTo>
                  <a:lnTo>
                    <a:pt x="0" y="30"/>
                  </a:lnTo>
                  <a:cubicBezTo>
                    <a:pt x="1" y="27"/>
                    <a:pt x="5" y="29"/>
                    <a:pt x="5" y="13"/>
                  </a:cubicBezTo>
                  <a:lnTo>
                    <a:pt x="9" y="18"/>
                  </a:lnTo>
                  <a:lnTo>
                    <a:pt x="5" y="0"/>
                  </a:lnTo>
                  <a:close/>
                  <a:moveTo>
                    <a:pt x="0" y="30"/>
                  </a:moveTo>
                  <a:cubicBezTo>
                    <a:pt x="0" y="30"/>
                    <a:pt x="0" y="30"/>
                    <a:pt x="0" y="3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6519505" y="3009916"/>
              <a:ext cx="1226" cy="2452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0"/>
                  </a:moveTo>
                  <a:lnTo>
                    <a:pt x="0" y="18"/>
                  </a:lnTo>
                  <a:lnTo>
                    <a:pt x="5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6520050" y="3005149"/>
              <a:ext cx="1362" cy="1362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5" y="1"/>
                  </a:moveTo>
                  <a:lnTo>
                    <a:pt x="1" y="9"/>
                  </a:lnTo>
                  <a:lnTo>
                    <a:pt x="9" y="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1" name="Google Shape;1531;p49"/>
            <p:cNvGrpSpPr/>
            <p:nvPr/>
          </p:nvGrpSpPr>
          <p:grpSpPr>
            <a:xfrm>
              <a:off x="6469657" y="2276086"/>
              <a:ext cx="324013" cy="727972"/>
              <a:chOff x="6469657" y="2276086"/>
              <a:chExt cx="324013" cy="727972"/>
            </a:xfrm>
          </p:grpSpPr>
          <p:sp>
            <p:nvSpPr>
              <p:cNvPr id="1532" name="Google Shape;1532;p49"/>
              <p:cNvSpPr/>
              <p:nvPr/>
            </p:nvSpPr>
            <p:spPr>
              <a:xfrm>
                <a:off x="6570988" y="2711100"/>
                <a:ext cx="136" cy="681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4"/>
                    </a:moveTo>
                    <a:lnTo>
                      <a:pt x="0" y="4"/>
                    </a:lnTo>
                    <a:cubicBezTo>
                      <a:pt x="0" y="0"/>
                      <a:pt x="0" y="0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9"/>
              <p:cNvSpPr/>
              <p:nvPr/>
            </p:nvSpPr>
            <p:spPr>
              <a:xfrm>
                <a:off x="6538437" y="2869633"/>
                <a:ext cx="1907" cy="4358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5" y="1"/>
                    </a:moveTo>
                    <a:cubicBezTo>
                      <a:pt x="0" y="1"/>
                      <a:pt x="5" y="14"/>
                      <a:pt x="9" y="31"/>
                    </a:cubicBezTo>
                    <a:cubicBezTo>
                      <a:pt x="9" y="22"/>
                      <a:pt x="9" y="18"/>
                      <a:pt x="13" y="5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9"/>
              <p:cNvSpPr/>
              <p:nvPr/>
            </p:nvSpPr>
            <p:spPr>
              <a:xfrm>
                <a:off x="6556142" y="2783284"/>
                <a:ext cx="817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6" h="14" extrusionOk="0">
                    <a:moveTo>
                      <a:pt x="5" y="0"/>
                    </a:moveTo>
                    <a:cubicBezTo>
                      <a:pt x="5" y="5"/>
                      <a:pt x="1" y="9"/>
                      <a:pt x="1" y="13"/>
                    </a:cubicBezTo>
                    <a:lnTo>
                      <a:pt x="5" y="5"/>
                    </a:lnTo>
                    <a:cubicBezTo>
                      <a:pt x="5" y="5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9"/>
              <p:cNvSpPr/>
              <p:nvPr/>
            </p:nvSpPr>
            <p:spPr>
              <a:xfrm>
                <a:off x="6560364" y="2780288"/>
                <a:ext cx="136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9"/>
              <p:cNvSpPr/>
              <p:nvPr/>
            </p:nvSpPr>
            <p:spPr>
              <a:xfrm>
                <a:off x="6579841" y="2653080"/>
                <a:ext cx="1362" cy="1634"/>
              </a:xfrm>
              <a:custGeom>
                <a:avLst/>
                <a:gdLst/>
                <a:ahLst/>
                <a:cxnLst/>
                <a:rect l="l" t="t" r="r" b="b"/>
                <a:pathLst>
                  <a:path w="10" h="12" extrusionOk="0">
                    <a:moveTo>
                      <a:pt x="9" y="0"/>
                    </a:moveTo>
                    <a:lnTo>
                      <a:pt x="0" y="9"/>
                    </a:lnTo>
                    <a:cubicBezTo>
                      <a:pt x="3" y="9"/>
                      <a:pt x="4" y="11"/>
                      <a:pt x="5" y="11"/>
                    </a:cubicBezTo>
                    <a:cubicBezTo>
                      <a:pt x="6" y="11"/>
                      <a:pt x="7" y="9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9"/>
              <p:cNvSpPr/>
              <p:nvPr/>
            </p:nvSpPr>
            <p:spPr>
              <a:xfrm>
                <a:off x="6528903" y="2947129"/>
                <a:ext cx="817" cy="3677"/>
              </a:xfrm>
              <a:custGeom>
                <a:avLst/>
                <a:gdLst/>
                <a:ahLst/>
                <a:cxnLst/>
                <a:rect l="l" t="t" r="r" b="b"/>
                <a:pathLst>
                  <a:path w="6" h="27" extrusionOk="0">
                    <a:moveTo>
                      <a:pt x="1" y="1"/>
                    </a:moveTo>
                    <a:cubicBezTo>
                      <a:pt x="1" y="9"/>
                      <a:pt x="1" y="18"/>
                      <a:pt x="1" y="27"/>
                    </a:cubicBezTo>
                    <a:cubicBezTo>
                      <a:pt x="5" y="27"/>
                      <a:pt x="1" y="1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9"/>
              <p:cNvSpPr/>
              <p:nvPr/>
            </p:nvSpPr>
            <p:spPr>
              <a:xfrm>
                <a:off x="6563905" y="2704017"/>
                <a:ext cx="136" cy="1226"/>
              </a:xfrm>
              <a:custGeom>
                <a:avLst/>
                <a:gdLst/>
                <a:ahLst/>
                <a:cxnLst/>
                <a:rect l="l" t="t" r="r" b="b"/>
                <a:pathLst>
                  <a:path w="1" h="9" extrusionOk="0">
                    <a:moveTo>
                      <a:pt x="0" y="9"/>
                    </a:moveTo>
                    <a:cubicBezTo>
                      <a:pt x="0" y="4"/>
                      <a:pt x="0" y="0"/>
                      <a:pt x="0" y="0"/>
                    </a:cubicBezTo>
                    <a:cubicBezTo>
                      <a:pt x="0" y="4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9"/>
              <p:cNvSpPr/>
              <p:nvPr/>
            </p:nvSpPr>
            <p:spPr>
              <a:xfrm>
                <a:off x="6528903" y="2942498"/>
                <a:ext cx="817" cy="4767"/>
              </a:xfrm>
              <a:custGeom>
                <a:avLst/>
                <a:gdLst/>
                <a:ahLst/>
                <a:cxnLst/>
                <a:rect l="l" t="t" r="r" b="b"/>
                <a:pathLst>
                  <a:path w="6" h="35" extrusionOk="0">
                    <a:moveTo>
                      <a:pt x="5" y="0"/>
                    </a:moveTo>
                    <a:cubicBezTo>
                      <a:pt x="1" y="13"/>
                      <a:pt x="1" y="22"/>
                      <a:pt x="1" y="35"/>
                    </a:cubicBezTo>
                    <a:cubicBezTo>
                      <a:pt x="1" y="22"/>
                      <a:pt x="5" y="13"/>
                      <a:pt x="5" y="9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9"/>
              <p:cNvSpPr/>
              <p:nvPr/>
            </p:nvSpPr>
            <p:spPr>
              <a:xfrm>
                <a:off x="6602313" y="2426993"/>
                <a:ext cx="681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extrusionOk="0">
                    <a:moveTo>
                      <a:pt x="5" y="1"/>
                    </a:moveTo>
                    <a:lnTo>
                      <a:pt x="5" y="1"/>
                    </a:lnTo>
                    <a:cubicBezTo>
                      <a:pt x="5" y="9"/>
                      <a:pt x="1" y="14"/>
                      <a:pt x="1" y="18"/>
                    </a:cubicBezTo>
                    <a:cubicBezTo>
                      <a:pt x="5" y="14"/>
                      <a:pt x="5" y="5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9"/>
              <p:cNvSpPr/>
              <p:nvPr/>
            </p:nvSpPr>
            <p:spPr>
              <a:xfrm>
                <a:off x="6535985" y="2931739"/>
                <a:ext cx="136" cy="81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9"/>
              <p:cNvSpPr/>
              <p:nvPr/>
            </p:nvSpPr>
            <p:spPr>
              <a:xfrm>
                <a:off x="6588693" y="2571361"/>
                <a:ext cx="136" cy="1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9"/>
                    </a:moveTo>
                    <a:lnTo>
                      <a:pt x="1" y="9"/>
                    </a:lnTo>
                    <a:cubicBezTo>
                      <a:pt x="1" y="1"/>
                      <a:pt x="1" y="5"/>
                      <a:pt x="1" y="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9"/>
              <p:cNvSpPr/>
              <p:nvPr/>
            </p:nvSpPr>
            <p:spPr>
              <a:xfrm>
                <a:off x="6552056" y="2844845"/>
                <a:ext cx="136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9"/>
              <p:cNvSpPr/>
              <p:nvPr/>
            </p:nvSpPr>
            <p:spPr>
              <a:xfrm>
                <a:off x="6549605" y="2840623"/>
                <a:ext cx="3677" cy="4358"/>
              </a:xfrm>
              <a:custGeom>
                <a:avLst/>
                <a:gdLst/>
                <a:ahLst/>
                <a:cxnLst/>
                <a:rect l="l" t="t" r="r" b="b"/>
                <a:pathLst>
                  <a:path w="27" h="32" extrusionOk="0">
                    <a:moveTo>
                      <a:pt x="27" y="1"/>
                    </a:moveTo>
                    <a:lnTo>
                      <a:pt x="1" y="18"/>
                    </a:lnTo>
                    <a:lnTo>
                      <a:pt x="14" y="31"/>
                    </a:lnTo>
                    <a:cubicBezTo>
                      <a:pt x="14" y="22"/>
                      <a:pt x="14" y="14"/>
                      <a:pt x="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9"/>
              <p:cNvSpPr/>
              <p:nvPr/>
            </p:nvSpPr>
            <p:spPr>
              <a:xfrm>
                <a:off x="6587468" y="2598601"/>
                <a:ext cx="136" cy="1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9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5"/>
                      <a:pt x="1" y="5"/>
                      <a:pt x="1" y="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9"/>
              <p:cNvSpPr/>
              <p:nvPr/>
            </p:nvSpPr>
            <p:spPr>
              <a:xfrm>
                <a:off x="6521276" y="2415144"/>
                <a:ext cx="89481" cy="58891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4324" extrusionOk="0">
                    <a:moveTo>
                      <a:pt x="591" y="109"/>
                    </a:moveTo>
                    <a:cubicBezTo>
                      <a:pt x="591" y="111"/>
                      <a:pt x="591" y="112"/>
                      <a:pt x="591" y="112"/>
                    </a:cubicBezTo>
                    <a:lnTo>
                      <a:pt x="591" y="112"/>
                    </a:lnTo>
                    <a:cubicBezTo>
                      <a:pt x="591" y="111"/>
                      <a:pt x="591" y="110"/>
                      <a:pt x="591" y="109"/>
                    </a:cubicBezTo>
                    <a:close/>
                    <a:moveTo>
                      <a:pt x="552" y="448"/>
                    </a:moveTo>
                    <a:cubicBezTo>
                      <a:pt x="552" y="451"/>
                      <a:pt x="552" y="453"/>
                      <a:pt x="553" y="453"/>
                    </a:cubicBezTo>
                    <a:lnTo>
                      <a:pt x="553" y="453"/>
                    </a:lnTo>
                    <a:cubicBezTo>
                      <a:pt x="553" y="452"/>
                      <a:pt x="553" y="450"/>
                      <a:pt x="552" y="448"/>
                    </a:cubicBezTo>
                    <a:close/>
                    <a:moveTo>
                      <a:pt x="509" y="726"/>
                    </a:moveTo>
                    <a:cubicBezTo>
                      <a:pt x="509" y="727"/>
                      <a:pt x="509" y="728"/>
                      <a:pt x="509" y="728"/>
                    </a:cubicBezTo>
                    <a:lnTo>
                      <a:pt x="509" y="728"/>
                    </a:lnTo>
                    <a:cubicBezTo>
                      <a:pt x="509" y="728"/>
                      <a:pt x="509" y="727"/>
                      <a:pt x="509" y="726"/>
                    </a:cubicBezTo>
                    <a:close/>
                    <a:moveTo>
                      <a:pt x="552" y="813"/>
                    </a:moveTo>
                    <a:cubicBezTo>
                      <a:pt x="552" y="814"/>
                      <a:pt x="552" y="814"/>
                      <a:pt x="552" y="815"/>
                    </a:cubicBezTo>
                    <a:lnTo>
                      <a:pt x="552" y="815"/>
                    </a:lnTo>
                    <a:cubicBezTo>
                      <a:pt x="552" y="815"/>
                      <a:pt x="552" y="814"/>
                      <a:pt x="552" y="813"/>
                    </a:cubicBezTo>
                    <a:close/>
                    <a:moveTo>
                      <a:pt x="466" y="1060"/>
                    </a:moveTo>
                    <a:cubicBezTo>
                      <a:pt x="467" y="1060"/>
                      <a:pt x="468" y="1062"/>
                      <a:pt x="465" y="1070"/>
                    </a:cubicBezTo>
                    <a:lnTo>
                      <a:pt x="465" y="1061"/>
                    </a:lnTo>
                    <a:cubicBezTo>
                      <a:pt x="465" y="1061"/>
                      <a:pt x="466" y="1060"/>
                      <a:pt x="466" y="1060"/>
                    </a:cubicBezTo>
                    <a:close/>
                    <a:moveTo>
                      <a:pt x="452" y="1617"/>
                    </a:moveTo>
                    <a:lnTo>
                      <a:pt x="450" y="1624"/>
                    </a:lnTo>
                    <a:lnTo>
                      <a:pt x="450" y="1624"/>
                    </a:lnTo>
                    <a:cubicBezTo>
                      <a:pt x="451" y="1622"/>
                      <a:pt x="452" y="1620"/>
                      <a:pt x="452" y="1617"/>
                    </a:cubicBezTo>
                    <a:close/>
                    <a:moveTo>
                      <a:pt x="370" y="2134"/>
                    </a:moveTo>
                    <a:lnTo>
                      <a:pt x="368" y="2140"/>
                    </a:lnTo>
                    <a:lnTo>
                      <a:pt x="368" y="2140"/>
                    </a:lnTo>
                    <a:cubicBezTo>
                      <a:pt x="369" y="2139"/>
                      <a:pt x="370" y="2137"/>
                      <a:pt x="370" y="2134"/>
                    </a:cubicBezTo>
                    <a:close/>
                    <a:moveTo>
                      <a:pt x="361" y="2243"/>
                    </a:moveTo>
                    <a:lnTo>
                      <a:pt x="357" y="2264"/>
                    </a:lnTo>
                    <a:cubicBezTo>
                      <a:pt x="356" y="2261"/>
                      <a:pt x="356" y="2258"/>
                      <a:pt x="356" y="2255"/>
                    </a:cubicBezTo>
                    <a:lnTo>
                      <a:pt x="356" y="2255"/>
                    </a:lnTo>
                    <a:cubicBezTo>
                      <a:pt x="355" y="2258"/>
                      <a:pt x="354" y="2261"/>
                      <a:pt x="353" y="2265"/>
                    </a:cubicBezTo>
                    <a:lnTo>
                      <a:pt x="353" y="2265"/>
                    </a:lnTo>
                    <a:cubicBezTo>
                      <a:pt x="353" y="2265"/>
                      <a:pt x="354" y="2265"/>
                      <a:pt x="354" y="2265"/>
                    </a:cubicBezTo>
                    <a:cubicBezTo>
                      <a:pt x="360" y="2265"/>
                      <a:pt x="365" y="2292"/>
                      <a:pt x="365" y="2299"/>
                    </a:cubicBezTo>
                    <a:cubicBezTo>
                      <a:pt x="365" y="2273"/>
                      <a:pt x="370" y="2256"/>
                      <a:pt x="361" y="2243"/>
                    </a:cubicBezTo>
                    <a:close/>
                    <a:moveTo>
                      <a:pt x="241" y="2684"/>
                    </a:moveTo>
                    <a:cubicBezTo>
                      <a:pt x="240" y="2686"/>
                      <a:pt x="240" y="2688"/>
                      <a:pt x="239" y="2690"/>
                    </a:cubicBezTo>
                    <a:cubicBezTo>
                      <a:pt x="240" y="2689"/>
                      <a:pt x="240" y="2687"/>
                      <a:pt x="241" y="2684"/>
                    </a:cubicBezTo>
                    <a:close/>
                    <a:moveTo>
                      <a:pt x="270" y="2734"/>
                    </a:moveTo>
                    <a:cubicBezTo>
                      <a:pt x="270" y="2738"/>
                      <a:pt x="270" y="2747"/>
                      <a:pt x="270" y="2751"/>
                    </a:cubicBezTo>
                    <a:cubicBezTo>
                      <a:pt x="265" y="2742"/>
                      <a:pt x="270" y="2738"/>
                      <a:pt x="270" y="2734"/>
                    </a:cubicBezTo>
                    <a:close/>
                    <a:moveTo>
                      <a:pt x="270" y="2808"/>
                    </a:moveTo>
                    <a:lnTo>
                      <a:pt x="270" y="2808"/>
                    </a:lnTo>
                    <a:cubicBezTo>
                      <a:pt x="268" y="2812"/>
                      <a:pt x="268" y="2815"/>
                      <a:pt x="268" y="2816"/>
                    </a:cubicBezTo>
                    <a:lnTo>
                      <a:pt x="268" y="2816"/>
                    </a:lnTo>
                    <a:cubicBezTo>
                      <a:pt x="269" y="2813"/>
                      <a:pt x="269" y="2810"/>
                      <a:pt x="270" y="2808"/>
                    </a:cubicBezTo>
                    <a:close/>
                    <a:moveTo>
                      <a:pt x="213" y="3228"/>
                    </a:moveTo>
                    <a:lnTo>
                      <a:pt x="213" y="3228"/>
                    </a:lnTo>
                    <a:cubicBezTo>
                      <a:pt x="213" y="3228"/>
                      <a:pt x="213" y="3228"/>
                      <a:pt x="213" y="3229"/>
                    </a:cubicBezTo>
                    <a:cubicBezTo>
                      <a:pt x="213" y="3228"/>
                      <a:pt x="213" y="3228"/>
                      <a:pt x="213" y="3228"/>
                    </a:cubicBezTo>
                    <a:close/>
                    <a:moveTo>
                      <a:pt x="196" y="3429"/>
                    </a:moveTo>
                    <a:lnTo>
                      <a:pt x="196" y="3431"/>
                    </a:lnTo>
                    <a:lnTo>
                      <a:pt x="196" y="3431"/>
                    </a:lnTo>
                    <a:cubicBezTo>
                      <a:pt x="196" y="3430"/>
                      <a:pt x="196" y="3429"/>
                      <a:pt x="196" y="3429"/>
                    </a:cubicBezTo>
                    <a:close/>
                    <a:moveTo>
                      <a:pt x="104" y="3912"/>
                    </a:moveTo>
                    <a:lnTo>
                      <a:pt x="104" y="3912"/>
                    </a:lnTo>
                    <a:cubicBezTo>
                      <a:pt x="102" y="3915"/>
                      <a:pt x="101" y="3919"/>
                      <a:pt x="100" y="3926"/>
                    </a:cubicBezTo>
                    <a:lnTo>
                      <a:pt x="100" y="3926"/>
                    </a:lnTo>
                    <a:cubicBezTo>
                      <a:pt x="102" y="3921"/>
                      <a:pt x="103" y="3916"/>
                      <a:pt x="104" y="3912"/>
                    </a:cubicBezTo>
                    <a:close/>
                    <a:moveTo>
                      <a:pt x="110" y="3916"/>
                    </a:moveTo>
                    <a:cubicBezTo>
                      <a:pt x="106" y="3916"/>
                      <a:pt x="104" y="3934"/>
                      <a:pt x="102" y="3934"/>
                    </a:cubicBezTo>
                    <a:cubicBezTo>
                      <a:pt x="102" y="3934"/>
                      <a:pt x="101" y="3933"/>
                      <a:pt x="100" y="3929"/>
                    </a:cubicBezTo>
                    <a:cubicBezTo>
                      <a:pt x="100" y="3927"/>
                      <a:pt x="100" y="3926"/>
                      <a:pt x="100" y="3926"/>
                    </a:cubicBezTo>
                    <a:lnTo>
                      <a:pt x="100" y="3926"/>
                    </a:lnTo>
                    <a:cubicBezTo>
                      <a:pt x="95" y="3942"/>
                      <a:pt x="89" y="3960"/>
                      <a:pt x="96" y="3963"/>
                    </a:cubicBezTo>
                    <a:cubicBezTo>
                      <a:pt x="100" y="3950"/>
                      <a:pt x="105" y="3920"/>
                      <a:pt x="113" y="3920"/>
                    </a:cubicBezTo>
                    <a:cubicBezTo>
                      <a:pt x="112" y="3917"/>
                      <a:pt x="111" y="3916"/>
                      <a:pt x="110" y="3916"/>
                    </a:cubicBezTo>
                    <a:close/>
                    <a:moveTo>
                      <a:pt x="622" y="1"/>
                    </a:moveTo>
                    <a:lnTo>
                      <a:pt x="622" y="1"/>
                    </a:lnTo>
                    <a:cubicBezTo>
                      <a:pt x="613" y="5"/>
                      <a:pt x="613" y="48"/>
                      <a:pt x="604" y="57"/>
                    </a:cubicBezTo>
                    <a:lnTo>
                      <a:pt x="604" y="105"/>
                    </a:lnTo>
                    <a:cubicBezTo>
                      <a:pt x="604" y="105"/>
                      <a:pt x="602" y="106"/>
                      <a:pt x="600" y="106"/>
                    </a:cubicBezTo>
                    <a:cubicBezTo>
                      <a:pt x="598" y="106"/>
                      <a:pt x="596" y="105"/>
                      <a:pt x="596" y="101"/>
                    </a:cubicBezTo>
                    <a:cubicBezTo>
                      <a:pt x="596" y="109"/>
                      <a:pt x="594" y="116"/>
                      <a:pt x="592" y="116"/>
                    </a:cubicBezTo>
                    <a:cubicBezTo>
                      <a:pt x="592" y="116"/>
                      <a:pt x="592" y="115"/>
                      <a:pt x="591" y="112"/>
                    </a:cubicBezTo>
                    <a:lnTo>
                      <a:pt x="591" y="112"/>
                    </a:lnTo>
                    <a:cubicBezTo>
                      <a:pt x="595" y="224"/>
                      <a:pt x="561" y="336"/>
                      <a:pt x="556" y="448"/>
                    </a:cubicBezTo>
                    <a:cubicBezTo>
                      <a:pt x="555" y="452"/>
                      <a:pt x="554" y="453"/>
                      <a:pt x="553" y="453"/>
                    </a:cubicBezTo>
                    <a:cubicBezTo>
                      <a:pt x="553" y="453"/>
                      <a:pt x="553" y="453"/>
                      <a:pt x="553" y="453"/>
                    </a:cubicBezTo>
                    <a:lnTo>
                      <a:pt x="553" y="453"/>
                    </a:lnTo>
                    <a:cubicBezTo>
                      <a:pt x="554" y="470"/>
                      <a:pt x="543" y="471"/>
                      <a:pt x="539" y="479"/>
                    </a:cubicBezTo>
                    <a:lnTo>
                      <a:pt x="548" y="513"/>
                    </a:lnTo>
                    <a:cubicBezTo>
                      <a:pt x="546" y="516"/>
                      <a:pt x="545" y="517"/>
                      <a:pt x="544" y="517"/>
                    </a:cubicBezTo>
                    <a:cubicBezTo>
                      <a:pt x="541" y="517"/>
                      <a:pt x="539" y="513"/>
                      <a:pt x="539" y="513"/>
                    </a:cubicBezTo>
                    <a:cubicBezTo>
                      <a:pt x="526" y="570"/>
                      <a:pt x="530" y="626"/>
                      <a:pt x="517" y="670"/>
                    </a:cubicBezTo>
                    <a:cubicBezTo>
                      <a:pt x="520" y="678"/>
                      <a:pt x="522" y="678"/>
                      <a:pt x="523" y="678"/>
                    </a:cubicBezTo>
                    <a:cubicBezTo>
                      <a:pt x="525" y="678"/>
                      <a:pt x="526" y="678"/>
                      <a:pt x="526" y="687"/>
                    </a:cubicBezTo>
                    <a:cubicBezTo>
                      <a:pt x="525" y="684"/>
                      <a:pt x="524" y="682"/>
                      <a:pt x="523" y="682"/>
                    </a:cubicBezTo>
                    <a:cubicBezTo>
                      <a:pt x="517" y="682"/>
                      <a:pt x="513" y="729"/>
                      <a:pt x="510" y="729"/>
                    </a:cubicBezTo>
                    <a:cubicBezTo>
                      <a:pt x="510" y="729"/>
                      <a:pt x="510" y="729"/>
                      <a:pt x="509" y="728"/>
                    </a:cubicBezTo>
                    <a:lnTo>
                      <a:pt x="509" y="728"/>
                    </a:lnTo>
                    <a:cubicBezTo>
                      <a:pt x="516" y="750"/>
                      <a:pt x="502" y="792"/>
                      <a:pt x="515" y="792"/>
                    </a:cubicBezTo>
                    <a:cubicBezTo>
                      <a:pt x="516" y="792"/>
                      <a:pt x="517" y="792"/>
                      <a:pt x="517" y="791"/>
                    </a:cubicBezTo>
                    <a:lnTo>
                      <a:pt x="517" y="791"/>
                    </a:lnTo>
                    <a:cubicBezTo>
                      <a:pt x="517" y="803"/>
                      <a:pt x="515" y="807"/>
                      <a:pt x="513" y="807"/>
                    </a:cubicBezTo>
                    <a:cubicBezTo>
                      <a:pt x="511" y="807"/>
                      <a:pt x="509" y="804"/>
                      <a:pt x="509" y="800"/>
                    </a:cubicBezTo>
                    <a:cubicBezTo>
                      <a:pt x="504" y="826"/>
                      <a:pt x="504" y="848"/>
                      <a:pt x="496" y="870"/>
                    </a:cubicBezTo>
                    <a:cubicBezTo>
                      <a:pt x="496" y="887"/>
                      <a:pt x="474" y="991"/>
                      <a:pt x="483" y="1017"/>
                    </a:cubicBezTo>
                    <a:cubicBezTo>
                      <a:pt x="480" y="1012"/>
                      <a:pt x="479" y="1010"/>
                      <a:pt x="478" y="1010"/>
                    </a:cubicBezTo>
                    <a:cubicBezTo>
                      <a:pt x="476" y="1010"/>
                      <a:pt x="477" y="1022"/>
                      <a:pt x="474" y="1035"/>
                    </a:cubicBezTo>
                    <a:lnTo>
                      <a:pt x="465" y="1017"/>
                    </a:lnTo>
                    <a:lnTo>
                      <a:pt x="461" y="1056"/>
                    </a:lnTo>
                    <a:cubicBezTo>
                      <a:pt x="461" y="1061"/>
                      <a:pt x="461" y="1065"/>
                      <a:pt x="461" y="1065"/>
                    </a:cubicBezTo>
                    <a:cubicBezTo>
                      <a:pt x="461" y="1070"/>
                      <a:pt x="465" y="1065"/>
                      <a:pt x="465" y="1078"/>
                    </a:cubicBezTo>
                    <a:cubicBezTo>
                      <a:pt x="461" y="1104"/>
                      <a:pt x="457" y="1104"/>
                      <a:pt x="452" y="1117"/>
                    </a:cubicBezTo>
                    <a:lnTo>
                      <a:pt x="452" y="1113"/>
                    </a:lnTo>
                    <a:lnTo>
                      <a:pt x="448" y="1130"/>
                    </a:lnTo>
                    <a:cubicBezTo>
                      <a:pt x="448" y="1131"/>
                      <a:pt x="448" y="1131"/>
                      <a:pt x="448" y="1131"/>
                    </a:cubicBezTo>
                    <a:cubicBezTo>
                      <a:pt x="449" y="1131"/>
                      <a:pt x="455" y="1111"/>
                      <a:pt x="458" y="1111"/>
                    </a:cubicBezTo>
                    <a:cubicBezTo>
                      <a:pt x="460" y="1111"/>
                      <a:pt x="461" y="1115"/>
                      <a:pt x="461" y="1126"/>
                    </a:cubicBezTo>
                    <a:cubicBezTo>
                      <a:pt x="457" y="1126"/>
                      <a:pt x="444" y="1148"/>
                      <a:pt x="448" y="1161"/>
                    </a:cubicBezTo>
                    <a:cubicBezTo>
                      <a:pt x="450" y="1149"/>
                      <a:pt x="453" y="1145"/>
                      <a:pt x="454" y="1145"/>
                    </a:cubicBezTo>
                    <a:cubicBezTo>
                      <a:pt x="456" y="1145"/>
                      <a:pt x="457" y="1148"/>
                      <a:pt x="457" y="1152"/>
                    </a:cubicBezTo>
                    <a:lnTo>
                      <a:pt x="457" y="1178"/>
                    </a:lnTo>
                    <a:lnTo>
                      <a:pt x="448" y="1169"/>
                    </a:lnTo>
                    <a:cubicBezTo>
                      <a:pt x="435" y="1248"/>
                      <a:pt x="430" y="1335"/>
                      <a:pt x="417" y="1417"/>
                    </a:cubicBezTo>
                    <a:cubicBezTo>
                      <a:pt x="426" y="1417"/>
                      <a:pt x="410" y="1474"/>
                      <a:pt x="421" y="1474"/>
                    </a:cubicBezTo>
                    <a:cubicBezTo>
                      <a:pt x="421" y="1474"/>
                      <a:pt x="421" y="1474"/>
                      <a:pt x="422" y="1474"/>
                    </a:cubicBezTo>
                    <a:lnTo>
                      <a:pt x="422" y="1469"/>
                    </a:lnTo>
                    <a:cubicBezTo>
                      <a:pt x="423" y="1465"/>
                      <a:pt x="424" y="1464"/>
                      <a:pt x="425" y="1464"/>
                    </a:cubicBezTo>
                    <a:cubicBezTo>
                      <a:pt x="428" y="1464"/>
                      <a:pt x="429" y="1482"/>
                      <a:pt x="426" y="1495"/>
                    </a:cubicBezTo>
                    <a:cubicBezTo>
                      <a:pt x="426" y="1492"/>
                      <a:pt x="426" y="1491"/>
                      <a:pt x="425" y="1491"/>
                    </a:cubicBezTo>
                    <a:cubicBezTo>
                      <a:pt x="423" y="1491"/>
                      <a:pt x="420" y="1501"/>
                      <a:pt x="418" y="1501"/>
                    </a:cubicBezTo>
                    <a:cubicBezTo>
                      <a:pt x="416" y="1501"/>
                      <a:pt x="416" y="1497"/>
                      <a:pt x="417" y="1482"/>
                    </a:cubicBezTo>
                    <a:lnTo>
                      <a:pt x="417" y="1482"/>
                    </a:lnTo>
                    <a:lnTo>
                      <a:pt x="404" y="1513"/>
                    </a:lnTo>
                    <a:cubicBezTo>
                      <a:pt x="378" y="1530"/>
                      <a:pt x="396" y="1604"/>
                      <a:pt x="378" y="1656"/>
                    </a:cubicBezTo>
                    <a:cubicBezTo>
                      <a:pt x="383" y="1652"/>
                      <a:pt x="383" y="1652"/>
                      <a:pt x="383" y="1652"/>
                    </a:cubicBezTo>
                    <a:lnTo>
                      <a:pt x="383" y="1652"/>
                    </a:lnTo>
                    <a:cubicBezTo>
                      <a:pt x="370" y="1695"/>
                      <a:pt x="374" y="1752"/>
                      <a:pt x="370" y="1760"/>
                    </a:cubicBezTo>
                    <a:lnTo>
                      <a:pt x="378" y="1769"/>
                    </a:lnTo>
                    <a:cubicBezTo>
                      <a:pt x="361" y="1804"/>
                      <a:pt x="361" y="1808"/>
                      <a:pt x="357" y="1856"/>
                    </a:cubicBezTo>
                    <a:cubicBezTo>
                      <a:pt x="357" y="1856"/>
                      <a:pt x="359" y="1854"/>
                      <a:pt x="360" y="1854"/>
                    </a:cubicBezTo>
                    <a:cubicBezTo>
                      <a:pt x="360" y="1854"/>
                      <a:pt x="361" y="1855"/>
                      <a:pt x="361" y="1856"/>
                    </a:cubicBezTo>
                    <a:cubicBezTo>
                      <a:pt x="357" y="1869"/>
                      <a:pt x="348" y="1878"/>
                      <a:pt x="348" y="1912"/>
                    </a:cubicBezTo>
                    <a:lnTo>
                      <a:pt x="348" y="1908"/>
                    </a:lnTo>
                    <a:lnTo>
                      <a:pt x="339" y="1960"/>
                    </a:lnTo>
                    <a:cubicBezTo>
                      <a:pt x="361" y="1960"/>
                      <a:pt x="318" y="2043"/>
                      <a:pt x="335" y="2060"/>
                    </a:cubicBezTo>
                    <a:cubicBezTo>
                      <a:pt x="331" y="2069"/>
                      <a:pt x="322" y="2104"/>
                      <a:pt x="318" y="2121"/>
                    </a:cubicBezTo>
                    <a:cubicBezTo>
                      <a:pt x="318" y="2121"/>
                      <a:pt x="318" y="2121"/>
                      <a:pt x="318" y="2125"/>
                    </a:cubicBezTo>
                    <a:cubicBezTo>
                      <a:pt x="304" y="2143"/>
                      <a:pt x="313" y="2182"/>
                      <a:pt x="309" y="2199"/>
                    </a:cubicBezTo>
                    <a:cubicBezTo>
                      <a:pt x="307" y="2205"/>
                      <a:pt x="306" y="2207"/>
                      <a:pt x="305" y="2207"/>
                    </a:cubicBezTo>
                    <a:cubicBezTo>
                      <a:pt x="304" y="2207"/>
                      <a:pt x="303" y="2204"/>
                      <a:pt x="300" y="2199"/>
                    </a:cubicBezTo>
                    <a:lnTo>
                      <a:pt x="300" y="2199"/>
                    </a:lnTo>
                    <a:cubicBezTo>
                      <a:pt x="304" y="2230"/>
                      <a:pt x="278" y="2273"/>
                      <a:pt x="283" y="2286"/>
                    </a:cubicBezTo>
                    <a:cubicBezTo>
                      <a:pt x="278" y="2303"/>
                      <a:pt x="287" y="2295"/>
                      <a:pt x="291" y="2299"/>
                    </a:cubicBezTo>
                    <a:cubicBezTo>
                      <a:pt x="290" y="2310"/>
                      <a:pt x="287" y="2312"/>
                      <a:pt x="285" y="2312"/>
                    </a:cubicBezTo>
                    <a:cubicBezTo>
                      <a:pt x="283" y="2312"/>
                      <a:pt x="282" y="2312"/>
                      <a:pt x="281" y="2312"/>
                    </a:cubicBezTo>
                    <a:cubicBezTo>
                      <a:pt x="278" y="2312"/>
                      <a:pt x="276" y="2314"/>
                      <a:pt x="278" y="2334"/>
                    </a:cubicBezTo>
                    <a:cubicBezTo>
                      <a:pt x="278" y="2330"/>
                      <a:pt x="281" y="2324"/>
                      <a:pt x="282" y="2324"/>
                    </a:cubicBezTo>
                    <a:cubicBezTo>
                      <a:pt x="283" y="2324"/>
                      <a:pt x="283" y="2324"/>
                      <a:pt x="283" y="2325"/>
                    </a:cubicBezTo>
                    <a:cubicBezTo>
                      <a:pt x="283" y="2338"/>
                      <a:pt x="300" y="2369"/>
                      <a:pt x="296" y="2382"/>
                    </a:cubicBezTo>
                    <a:lnTo>
                      <a:pt x="291" y="2373"/>
                    </a:lnTo>
                    <a:lnTo>
                      <a:pt x="291" y="2373"/>
                    </a:lnTo>
                    <a:cubicBezTo>
                      <a:pt x="283" y="2399"/>
                      <a:pt x="300" y="2443"/>
                      <a:pt x="283" y="2443"/>
                    </a:cubicBezTo>
                    <a:lnTo>
                      <a:pt x="278" y="2438"/>
                    </a:lnTo>
                    <a:cubicBezTo>
                      <a:pt x="278" y="2490"/>
                      <a:pt x="274" y="2460"/>
                      <a:pt x="274" y="2508"/>
                    </a:cubicBezTo>
                    <a:cubicBezTo>
                      <a:pt x="270" y="2529"/>
                      <a:pt x="278" y="2542"/>
                      <a:pt x="265" y="2551"/>
                    </a:cubicBezTo>
                    <a:lnTo>
                      <a:pt x="265" y="2542"/>
                    </a:lnTo>
                    <a:cubicBezTo>
                      <a:pt x="261" y="2569"/>
                      <a:pt x="261" y="2573"/>
                      <a:pt x="257" y="2599"/>
                    </a:cubicBezTo>
                    <a:cubicBezTo>
                      <a:pt x="257" y="2599"/>
                      <a:pt x="252" y="2612"/>
                      <a:pt x="257" y="2616"/>
                    </a:cubicBezTo>
                    <a:cubicBezTo>
                      <a:pt x="249" y="2616"/>
                      <a:pt x="245" y="2664"/>
                      <a:pt x="241" y="2684"/>
                    </a:cubicBezTo>
                    <a:lnTo>
                      <a:pt x="241" y="2684"/>
                    </a:lnTo>
                    <a:cubicBezTo>
                      <a:pt x="242" y="2680"/>
                      <a:pt x="243" y="2678"/>
                      <a:pt x="245" y="2678"/>
                    </a:cubicBezTo>
                    <a:cubicBezTo>
                      <a:pt x="247" y="2678"/>
                      <a:pt x="248" y="2683"/>
                      <a:pt x="248" y="2686"/>
                    </a:cubicBezTo>
                    <a:cubicBezTo>
                      <a:pt x="239" y="2699"/>
                      <a:pt x="239" y="2708"/>
                      <a:pt x="244" y="2725"/>
                    </a:cubicBezTo>
                    <a:cubicBezTo>
                      <a:pt x="231" y="2725"/>
                      <a:pt x="218" y="2729"/>
                      <a:pt x="213" y="2764"/>
                    </a:cubicBezTo>
                    <a:cubicBezTo>
                      <a:pt x="218" y="2755"/>
                      <a:pt x="218" y="2751"/>
                      <a:pt x="222" y="2751"/>
                    </a:cubicBezTo>
                    <a:cubicBezTo>
                      <a:pt x="222" y="2755"/>
                      <a:pt x="218" y="2764"/>
                      <a:pt x="218" y="2768"/>
                    </a:cubicBezTo>
                    <a:cubicBezTo>
                      <a:pt x="218" y="2768"/>
                      <a:pt x="220" y="2763"/>
                      <a:pt x="224" y="2763"/>
                    </a:cubicBezTo>
                    <a:cubicBezTo>
                      <a:pt x="225" y="2763"/>
                      <a:pt x="225" y="2763"/>
                      <a:pt x="226" y="2764"/>
                    </a:cubicBezTo>
                    <a:cubicBezTo>
                      <a:pt x="213" y="2786"/>
                      <a:pt x="218" y="2803"/>
                      <a:pt x="209" y="2838"/>
                    </a:cubicBezTo>
                    <a:cubicBezTo>
                      <a:pt x="211" y="2833"/>
                      <a:pt x="212" y="2831"/>
                      <a:pt x="214" y="2831"/>
                    </a:cubicBezTo>
                    <a:cubicBezTo>
                      <a:pt x="216" y="2831"/>
                      <a:pt x="218" y="2835"/>
                      <a:pt x="218" y="2838"/>
                    </a:cubicBezTo>
                    <a:cubicBezTo>
                      <a:pt x="210" y="2842"/>
                      <a:pt x="219" y="2875"/>
                      <a:pt x="213" y="2875"/>
                    </a:cubicBezTo>
                    <a:cubicBezTo>
                      <a:pt x="212" y="2875"/>
                      <a:pt x="211" y="2874"/>
                      <a:pt x="209" y="2873"/>
                    </a:cubicBezTo>
                    <a:cubicBezTo>
                      <a:pt x="209" y="2938"/>
                      <a:pt x="187" y="3038"/>
                      <a:pt x="192" y="3064"/>
                    </a:cubicBezTo>
                    <a:cubicBezTo>
                      <a:pt x="196" y="3073"/>
                      <a:pt x="187" y="3090"/>
                      <a:pt x="187" y="3099"/>
                    </a:cubicBezTo>
                    <a:lnTo>
                      <a:pt x="192" y="3099"/>
                    </a:lnTo>
                    <a:cubicBezTo>
                      <a:pt x="178" y="3129"/>
                      <a:pt x="183" y="3125"/>
                      <a:pt x="170" y="3159"/>
                    </a:cubicBezTo>
                    <a:cubicBezTo>
                      <a:pt x="173" y="3153"/>
                      <a:pt x="175" y="3150"/>
                      <a:pt x="177" y="3150"/>
                    </a:cubicBezTo>
                    <a:cubicBezTo>
                      <a:pt x="179" y="3150"/>
                      <a:pt x="180" y="3157"/>
                      <a:pt x="183" y="3168"/>
                    </a:cubicBezTo>
                    <a:lnTo>
                      <a:pt x="170" y="3190"/>
                    </a:lnTo>
                    <a:lnTo>
                      <a:pt x="174" y="3199"/>
                    </a:lnTo>
                    <a:cubicBezTo>
                      <a:pt x="170" y="3207"/>
                      <a:pt x="170" y="3220"/>
                      <a:pt x="170" y="3229"/>
                    </a:cubicBezTo>
                    <a:lnTo>
                      <a:pt x="170" y="3229"/>
                    </a:lnTo>
                    <a:cubicBezTo>
                      <a:pt x="170" y="3228"/>
                      <a:pt x="170" y="3227"/>
                      <a:pt x="170" y="3227"/>
                    </a:cubicBezTo>
                    <a:cubicBezTo>
                      <a:pt x="170" y="3227"/>
                      <a:pt x="171" y="3229"/>
                      <a:pt x="174" y="3229"/>
                    </a:cubicBezTo>
                    <a:cubicBezTo>
                      <a:pt x="161" y="3233"/>
                      <a:pt x="157" y="3277"/>
                      <a:pt x="148" y="3285"/>
                    </a:cubicBezTo>
                    <a:cubicBezTo>
                      <a:pt x="157" y="3299"/>
                      <a:pt x="144" y="3316"/>
                      <a:pt x="152" y="3325"/>
                    </a:cubicBezTo>
                    <a:cubicBezTo>
                      <a:pt x="148" y="3329"/>
                      <a:pt x="148" y="3333"/>
                      <a:pt x="144" y="3338"/>
                    </a:cubicBezTo>
                    <a:cubicBezTo>
                      <a:pt x="144" y="3335"/>
                      <a:pt x="142" y="3333"/>
                      <a:pt x="140" y="3333"/>
                    </a:cubicBezTo>
                    <a:cubicBezTo>
                      <a:pt x="138" y="3333"/>
                      <a:pt x="137" y="3335"/>
                      <a:pt x="139" y="3342"/>
                    </a:cubicBezTo>
                    <a:lnTo>
                      <a:pt x="144" y="3346"/>
                    </a:lnTo>
                    <a:cubicBezTo>
                      <a:pt x="139" y="3359"/>
                      <a:pt x="139" y="3368"/>
                      <a:pt x="135" y="3377"/>
                    </a:cubicBezTo>
                    <a:lnTo>
                      <a:pt x="135" y="3381"/>
                    </a:lnTo>
                    <a:cubicBezTo>
                      <a:pt x="135" y="3385"/>
                      <a:pt x="135" y="3394"/>
                      <a:pt x="135" y="3403"/>
                    </a:cubicBezTo>
                    <a:cubicBezTo>
                      <a:pt x="139" y="3440"/>
                      <a:pt x="112" y="3477"/>
                      <a:pt x="117" y="3518"/>
                    </a:cubicBezTo>
                    <a:lnTo>
                      <a:pt x="117" y="3518"/>
                    </a:lnTo>
                    <a:cubicBezTo>
                      <a:pt x="114" y="3549"/>
                      <a:pt x="117" y="3579"/>
                      <a:pt x="109" y="3598"/>
                    </a:cubicBezTo>
                    <a:lnTo>
                      <a:pt x="105" y="3594"/>
                    </a:lnTo>
                    <a:cubicBezTo>
                      <a:pt x="100" y="3620"/>
                      <a:pt x="96" y="3637"/>
                      <a:pt x="92" y="3659"/>
                    </a:cubicBezTo>
                    <a:lnTo>
                      <a:pt x="83" y="3659"/>
                    </a:lnTo>
                    <a:cubicBezTo>
                      <a:pt x="83" y="3690"/>
                      <a:pt x="65" y="3750"/>
                      <a:pt x="74" y="3768"/>
                    </a:cubicBezTo>
                    <a:cubicBezTo>
                      <a:pt x="70" y="3776"/>
                      <a:pt x="70" y="3811"/>
                      <a:pt x="65" y="3824"/>
                    </a:cubicBezTo>
                    <a:lnTo>
                      <a:pt x="70" y="3829"/>
                    </a:lnTo>
                    <a:cubicBezTo>
                      <a:pt x="70" y="3850"/>
                      <a:pt x="65" y="3863"/>
                      <a:pt x="61" y="3876"/>
                    </a:cubicBezTo>
                    <a:cubicBezTo>
                      <a:pt x="65" y="3924"/>
                      <a:pt x="52" y="3963"/>
                      <a:pt x="48" y="4002"/>
                    </a:cubicBezTo>
                    <a:lnTo>
                      <a:pt x="40" y="4037"/>
                    </a:lnTo>
                    <a:lnTo>
                      <a:pt x="40" y="4037"/>
                    </a:lnTo>
                    <a:cubicBezTo>
                      <a:pt x="39" y="4038"/>
                      <a:pt x="35" y="4050"/>
                      <a:pt x="35" y="4059"/>
                    </a:cubicBezTo>
                    <a:cubicBezTo>
                      <a:pt x="31" y="4072"/>
                      <a:pt x="31" y="4089"/>
                      <a:pt x="31" y="4107"/>
                    </a:cubicBezTo>
                    <a:lnTo>
                      <a:pt x="26" y="4133"/>
                    </a:lnTo>
                    <a:cubicBezTo>
                      <a:pt x="29" y="4123"/>
                      <a:pt x="31" y="4119"/>
                      <a:pt x="33" y="4119"/>
                    </a:cubicBezTo>
                    <a:cubicBezTo>
                      <a:pt x="36" y="4119"/>
                      <a:pt x="37" y="4134"/>
                      <a:pt x="39" y="4137"/>
                    </a:cubicBezTo>
                    <a:lnTo>
                      <a:pt x="31" y="4150"/>
                    </a:lnTo>
                    <a:cubicBezTo>
                      <a:pt x="32" y="4152"/>
                      <a:pt x="33" y="4153"/>
                      <a:pt x="34" y="4153"/>
                    </a:cubicBezTo>
                    <a:cubicBezTo>
                      <a:pt x="36" y="4153"/>
                      <a:pt x="37" y="4149"/>
                      <a:pt x="38" y="4149"/>
                    </a:cubicBezTo>
                    <a:cubicBezTo>
                      <a:pt x="39" y="4149"/>
                      <a:pt x="39" y="4151"/>
                      <a:pt x="39" y="4154"/>
                    </a:cubicBezTo>
                    <a:cubicBezTo>
                      <a:pt x="35" y="4163"/>
                      <a:pt x="31" y="4194"/>
                      <a:pt x="22" y="4207"/>
                    </a:cubicBezTo>
                    <a:cubicBezTo>
                      <a:pt x="22" y="4202"/>
                      <a:pt x="18" y="4198"/>
                      <a:pt x="18" y="4194"/>
                    </a:cubicBezTo>
                    <a:cubicBezTo>
                      <a:pt x="18" y="4194"/>
                      <a:pt x="18" y="4198"/>
                      <a:pt x="18" y="4198"/>
                    </a:cubicBezTo>
                    <a:cubicBezTo>
                      <a:pt x="15" y="4210"/>
                      <a:pt x="14" y="4213"/>
                      <a:pt x="13" y="4213"/>
                    </a:cubicBezTo>
                    <a:cubicBezTo>
                      <a:pt x="12" y="4213"/>
                      <a:pt x="11" y="4211"/>
                      <a:pt x="9" y="4211"/>
                    </a:cubicBezTo>
                    <a:cubicBezTo>
                      <a:pt x="17" y="4231"/>
                      <a:pt x="10" y="4244"/>
                      <a:pt x="16" y="4259"/>
                    </a:cubicBezTo>
                    <a:lnTo>
                      <a:pt x="16" y="4259"/>
                    </a:lnTo>
                    <a:cubicBezTo>
                      <a:pt x="15" y="4258"/>
                      <a:pt x="15" y="4258"/>
                      <a:pt x="14" y="4258"/>
                    </a:cubicBezTo>
                    <a:cubicBezTo>
                      <a:pt x="9" y="4258"/>
                      <a:pt x="8" y="4300"/>
                      <a:pt x="3" y="4300"/>
                    </a:cubicBezTo>
                    <a:cubicBezTo>
                      <a:pt x="2" y="4300"/>
                      <a:pt x="1" y="4300"/>
                      <a:pt x="0" y="4298"/>
                    </a:cubicBezTo>
                    <a:lnTo>
                      <a:pt x="0" y="4298"/>
                    </a:lnTo>
                    <a:cubicBezTo>
                      <a:pt x="9" y="4315"/>
                      <a:pt x="0" y="4311"/>
                      <a:pt x="5" y="4324"/>
                    </a:cubicBezTo>
                    <a:cubicBezTo>
                      <a:pt x="5" y="4298"/>
                      <a:pt x="18" y="4276"/>
                      <a:pt x="26" y="4259"/>
                    </a:cubicBezTo>
                    <a:lnTo>
                      <a:pt x="26" y="4276"/>
                    </a:lnTo>
                    <a:cubicBezTo>
                      <a:pt x="33" y="4271"/>
                      <a:pt x="34" y="4261"/>
                      <a:pt x="34" y="4250"/>
                    </a:cubicBezTo>
                    <a:lnTo>
                      <a:pt x="34" y="4250"/>
                    </a:lnTo>
                    <a:cubicBezTo>
                      <a:pt x="34" y="4250"/>
                      <a:pt x="35" y="4250"/>
                      <a:pt x="35" y="4250"/>
                    </a:cubicBezTo>
                    <a:lnTo>
                      <a:pt x="34" y="4250"/>
                    </a:lnTo>
                    <a:lnTo>
                      <a:pt x="34" y="4250"/>
                    </a:lnTo>
                    <a:cubicBezTo>
                      <a:pt x="34" y="4240"/>
                      <a:pt x="33" y="4230"/>
                      <a:pt x="35" y="4224"/>
                    </a:cubicBezTo>
                    <a:lnTo>
                      <a:pt x="35" y="4224"/>
                    </a:lnTo>
                    <a:cubicBezTo>
                      <a:pt x="31" y="4232"/>
                      <a:pt x="31" y="4246"/>
                      <a:pt x="34" y="4249"/>
                    </a:cubicBezTo>
                    <a:lnTo>
                      <a:pt x="34" y="4249"/>
                    </a:lnTo>
                    <a:lnTo>
                      <a:pt x="26" y="4246"/>
                    </a:lnTo>
                    <a:cubicBezTo>
                      <a:pt x="26" y="4215"/>
                      <a:pt x="35" y="4198"/>
                      <a:pt x="44" y="4181"/>
                    </a:cubicBezTo>
                    <a:cubicBezTo>
                      <a:pt x="44" y="4184"/>
                      <a:pt x="44" y="4185"/>
                      <a:pt x="44" y="4185"/>
                    </a:cubicBezTo>
                    <a:cubicBezTo>
                      <a:pt x="45" y="4185"/>
                      <a:pt x="48" y="4169"/>
                      <a:pt x="51" y="4169"/>
                    </a:cubicBezTo>
                    <a:cubicBezTo>
                      <a:pt x="51" y="4169"/>
                      <a:pt x="52" y="4170"/>
                      <a:pt x="52" y="4172"/>
                    </a:cubicBezTo>
                    <a:lnTo>
                      <a:pt x="52" y="4185"/>
                    </a:lnTo>
                    <a:cubicBezTo>
                      <a:pt x="52" y="4187"/>
                      <a:pt x="53" y="4188"/>
                      <a:pt x="53" y="4188"/>
                    </a:cubicBezTo>
                    <a:cubicBezTo>
                      <a:pt x="54" y="4188"/>
                      <a:pt x="58" y="4179"/>
                      <a:pt x="61" y="4172"/>
                    </a:cubicBezTo>
                    <a:cubicBezTo>
                      <a:pt x="61" y="4124"/>
                      <a:pt x="79" y="4046"/>
                      <a:pt x="74" y="4028"/>
                    </a:cubicBezTo>
                    <a:lnTo>
                      <a:pt x="74" y="4028"/>
                    </a:lnTo>
                    <a:cubicBezTo>
                      <a:pt x="74" y="4036"/>
                      <a:pt x="71" y="4051"/>
                      <a:pt x="67" y="4060"/>
                    </a:cubicBezTo>
                    <a:lnTo>
                      <a:pt x="67" y="4060"/>
                    </a:lnTo>
                    <a:cubicBezTo>
                      <a:pt x="66" y="4053"/>
                      <a:pt x="65" y="4047"/>
                      <a:pt x="65" y="4042"/>
                    </a:cubicBezTo>
                    <a:lnTo>
                      <a:pt x="65" y="4063"/>
                    </a:lnTo>
                    <a:cubicBezTo>
                      <a:pt x="66" y="4062"/>
                      <a:pt x="66" y="4061"/>
                      <a:pt x="67" y="4060"/>
                    </a:cubicBezTo>
                    <a:lnTo>
                      <a:pt x="67" y="4060"/>
                    </a:lnTo>
                    <a:cubicBezTo>
                      <a:pt x="68" y="4070"/>
                      <a:pt x="68" y="4081"/>
                      <a:pt x="65" y="4094"/>
                    </a:cubicBezTo>
                    <a:cubicBezTo>
                      <a:pt x="65" y="4093"/>
                      <a:pt x="64" y="4093"/>
                      <a:pt x="64" y="4093"/>
                    </a:cubicBezTo>
                    <a:cubicBezTo>
                      <a:pt x="60" y="4093"/>
                      <a:pt x="55" y="4097"/>
                      <a:pt x="51" y="4097"/>
                    </a:cubicBezTo>
                    <a:cubicBezTo>
                      <a:pt x="48" y="4097"/>
                      <a:pt x="45" y="4095"/>
                      <a:pt x="44" y="4089"/>
                    </a:cubicBezTo>
                    <a:cubicBezTo>
                      <a:pt x="44" y="4037"/>
                      <a:pt x="65" y="4050"/>
                      <a:pt x="70" y="3994"/>
                    </a:cubicBezTo>
                    <a:cubicBezTo>
                      <a:pt x="71" y="3993"/>
                      <a:pt x="71" y="3993"/>
                      <a:pt x="71" y="3993"/>
                    </a:cubicBezTo>
                    <a:lnTo>
                      <a:pt x="71" y="3993"/>
                    </a:lnTo>
                    <a:cubicBezTo>
                      <a:pt x="71" y="3993"/>
                      <a:pt x="70" y="3993"/>
                      <a:pt x="69" y="3993"/>
                    </a:cubicBezTo>
                    <a:cubicBezTo>
                      <a:pt x="67" y="3993"/>
                      <a:pt x="63" y="3991"/>
                      <a:pt x="65" y="3972"/>
                    </a:cubicBezTo>
                    <a:cubicBezTo>
                      <a:pt x="79" y="3937"/>
                      <a:pt x="92" y="3911"/>
                      <a:pt x="105" y="3911"/>
                    </a:cubicBezTo>
                    <a:cubicBezTo>
                      <a:pt x="105" y="3911"/>
                      <a:pt x="104" y="3912"/>
                      <a:pt x="104" y="3912"/>
                    </a:cubicBezTo>
                    <a:lnTo>
                      <a:pt x="104" y="3912"/>
                    </a:lnTo>
                    <a:cubicBezTo>
                      <a:pt x="105" y="3911"/>
                      <a:pt x="106" y="3910"/>
                      <a:pt x="107" y="3909"/>
                    </a:cubicBezTo>
                    <a:lnTo>
                      <a:pt x="107" y="3909"/>
                    </a:lnTo>
                    <a:cubicBezTo>
                      <a:pt x="107" y="3909"/>
                      <a:pt x="107" y="3909"/>
                      <a:pt x="107" y="3909"/>
                    </a:cubicBezTo>
                    <a:cubicBezTo>
                      <a:pt x="108" y="3909"/>
                      <a:pt x="108" y="3908"/>
                      <a:pt x="109" y="3907"/>
                    </a:cubicBezTo>
                    <a:lnTo>
                      <a:pt x="109" y="3907"/>
                    </a:lnTo>
                    <a:cubicBezTo>
                      <a:pt x="108" y="3907"/>
                      <a:pt x="108" y="3908"/>
                      <a:pt x="107" y="3909"/>
                    </a:cubicBezTo>
                    <a:lnTo>
                      <a:pt x="107" y="3909"/>
                    </a:lnTo>
                    <a:cubicBezTo>
                      <a:pt x="104" y="3908"/>
                      <a:pt x="104" y="3894"/>
                      <a:pt x="100" y="3894"/>
                    </a:cubicBezTo>
                    <a:cubicBezTo>
                      <a:pt x="105" y="3855"/>
                      <a:pt x="105" y="3833"/>
                      <a:pt x="109" y="3794"/>
                    </a:cubicBezTo>
                    <a:cubicBezTo>
                      <a:pt x="109" y="3791"/>
                      <a:pt x="109" y="3788"/>
                      <a:pt x="107" y="3788"/>
                    </a:cubicBezTo>
                    <a:cubicBezTo>
                      <a:pt x="107" y="3788"/>
                      <a:pt x="106" y="3788"/>
                      <a:pt x="105" y="3789"/>
                    </a:cubicBezTo>
                    <a:cubicBezTo>
                      <a:pt x="108" y="3771"/>
                      <a:pt x="122" y="3749"/>
                      <a:pt x="128" y="3749"/>
                    </a:cubicBezTo>
                    <a:cubicBezTo>
                      <a:pt x="129" y="3749"/>
                      <a:pt x="130" y="3749"/>
                      <a:pt x="131" y="3750"/>
                    </a:cubicBezTo>
                    <a:cubicBezTo>
                      <a:pt x="135" y="3729"/>
                      <a:pt x="131" y="3729"/>
                      <a:pt x="135" y="3707"/>
                    </a:cubicBezTo>
                    <a:cubicBezTo>
                      <a:pt x="136" y="3717"/>
                      <a:pt x="137" y="3721"/>
                      <a:pt x="137" y="3721"/>
                    </a:cubicBezTo>
                    <a:cubicBezTo>
                      <a:pt x="138" y="3721"/>
                      <a:pt x="138" y="3701"/>
                      <a:pt x="144" y="3698"/>
                    </a:cubicBezTo>
                    <a:cubicBezTo>
                      <a:pt x="148" y="3681"/>
                      <a:pt x="144" y="3694"/>
                      <a:pt x="139" y="3681"/>
                    </a:cubicBezTo>
                    <a:cubicBezTo>
                      <a:pt x="144" y="3681"/>
                      <a:pt x="148" y="3672"/>
                      <a:pt x="148" y="3672"/>
                    </a:cubicBezTo>
                    <a:cubicBezTo>
                      <a:pt x="147" y="3670"/>
                      <a:pt x="146" y="3669"/>
                      <a:pt x="145" y="3669"/>
                    </a:cubicBezTo>
                    <a:cubicBezTo>
                      <a:pt x="140" y="3669"/>
                      <a:pt x="132" y="3681"/>
                      <a:pt x="126" y="3681"/>
                    </a:cubicBezTo>
                    <a:cubicBezTo>
                      <a:pt x="124" y="3681"/>
                      <a:pt x="123" y="3680"/>
                      <a:pt x="122" y="3677"/>
                    </a:cubicBezTo>
                    <a:cubicBezTo>
                      <a:pt x="118" y="3668"/>
                      <a:pt x="118" y="3624"/>
                      <a:pt x="113" y="3620"/>
                    </a:cubicBezTo>
                    <a:cubicBezTo>
                      <a:pt x="116" y="3618"/>
                      <a:pt x="120" y="3617"/>
                      <a:pt x="125" y="3617"/>
                    </a:cubicBezTo>
                    <a:cubicBezTo>
                      <a:pt x="139" y="3617"/>
                      <a:pt x="158" y="3624"/>
                      <a:pt x="161" y="3633"/>
                    </a:cubicBezTo>
                    <a:cubicBezTo>
                      <a:pt x="170" y="3633"/>
                      <a:pt x="161" y="3616"/>
                      <a:pt x="161" y="3607"/>
                    </a:cubicBezTo>
                    <a:cubicBezTo>
                      <a:pt x="157" y="3581"/>
                      <a:pt x="174" y="3568"/>
                      <a:pt x="174" y="3546"/>
                    </a:cubicBezTo>
                    <a:lnTo>
                      <a:pt x="174" y="3546"/>
                    </a:lnTo>
                    <a:lnTo>
                      <a:pt x="165" y="3564"/>
                    </a:lnTo>
                    <a:cubicBezTo>
                      <a:pt x="165" y="3559"/>
                      <a:pt x="170" y="3529"/>
                      <a:pt x="174" y="3524"/>
                    </a:cubicBezTo>
                    <a:cubicBezTo>
                      <a:pt x="171" y="3524"/>
                      <a:pt x="163" y="3532"/>
                      <a:pt x="159" y="3532"/>
                    </a:cubicBezTo>
                    <a:cubicBezTo>
                      <a:pt x="158" y="3532"/>
                      <a:pt x="157" y="3531"/>
                      <a:pt x="157" y="3529"/>
                    </a:cubicBezTo>
                    <a:cubicBezTo>
                      <a:pt x="157" y="3490"/>
                      <a:pt x="178" y="3459"/>
                      <a:pt x="187" y="3459"/>
                    </a:cubicBezTo>
                    <a:lnTo>
                      <a:pt x="170" y="3516"/>
                    </a:lnTo>
                    <a:cubicBezTo>
                      <a:pt x="170" y="3516"/>
                      <a:pt x="171" y="3516"/>
                      <a:pt x="171" y="3516"/>
                    </a:cubicBezTo>
                    <a:cubicBezTo>
                      <a:pt x="178" y="3516"/>
                      <a:pt x="183" y="3481"/>
                      <a:pt x="190" y="3481"/>
                    </a:cubicBezTo>
                    <a:cubicBezTo>
                      <a:pt x="191" y="3481"/>
                      <a:pt x="191" y="3481"/>
                      <a:pt x="192" y="3481"/>
                    </a:cubicBezTo>
                    <a:lnTo>
                      <a:pt x="196" y="3431"/>
                    </a:lnTo>
                    <a:lnTo>
                      <a:pt x="196" y="3431"/>
                    </a:lnTo>
                    <a:cubicBezTo>
                      <a:pt x="195" y="3437"/>
                      <a:pt x="192" y="3448"/>
                      <a:pt x="189" y="3448"/>
                    </a:cubicBezTo>
                    <a:cubicBezTo>
                      <a:pt x="189" y="3448"/>
                      <a:pt x="188" y="3448"/>
                      <a:pt x="187" y="3446"/>
                    </a:cubicBezTo>
                    <a:cubicBezTo>
                      <a:pt x="192" y="3425"/>
                      <a:pt x="187" y="3433"/>
                      <a:pt x="187" y="3416"/>
                    </a:cubicBezTo>
                    <a:cubicBezTo>
                      <a:pt x="174" y="3442"/>
                      <a:pt x="144" y="3485"/>
                      <a:pt x="131" y="3503"/>
                    </a:cubicBezTo>
                    <a:lnTo>
                      <a:pt x="139" y="3477"/>
                    </a:lnTo>
                    <a:lnTo>
                      <a:pt x="135" y="3468"/>
                    </a:lnTo>
                    <a:cubicBezTo>
                      <a:pt x="148" y="3433"/>
                      <a:pt x="178" y="3407"/>
                      <a:pt x="187" y="3398"/>
                    </a:cubicBezTo>
                    <a:cubicBezTo>
                      <a:pt x="190" y="3386"/>
                      <a:pt x="185" y="3382"/>
                      <a:pt x="179" y="3382"/>
                    </a:cubicBezTo>
                    <a:cubicBezTo>
                      <a:pt x="176" y="3382"/>
                      <a:pt x="172" y="3384"/>
                      <a:pt x="170" y="3385"/>
                    </a:cubicBezTo>
                    <a:cubicBezTo>
                      <a:pt x="174" y="3346"/>
                      <a:pt x="196" y="3351"/>
                      <a:pt x="200" y="3307"/>
                    </a:cubicBezTo>
                    <a:lnTo>
                      <a:pt x="200" y="3325"/>
                    </a:lnTo>
                    <a:cubicBezTo>
                      <a:pt x="204" y="3316"/>
                      <a:pt x="205" y="3285"/>
                      <a:pt x="208" y="3285"/>
                    </a:cubicBezTo>
                    <a:cubicBezTo>
                      <a:pt x="208" y="3285"/>
                      <a:pt x="209" y="3285"/>
                      <a:pt x="209" y="3285"/>
                    </a:cubicBezTo>
                    <a:cubicBezTo>
                      <a:pt x="206" y="3279"/>
                      <a:pt x="201" y="3273"/>
                      <a:pt x="196" y="3273"/>
                    </a:cubicBezTo>
                    <a:cubicBezTo>
                      <a:pt x="195" y="3273"/>
                      <a:pt x="194" y="3274"/>
                      <a:pt x="193" y="3275"/>
                    </a:cubicBezTo>
                    <a:lnTo>
                      <a:pt x="193" y="3275"/>
                    </a:lnTo>
                    <a:lnTo>
                      <a:pt x="213" y="3242"/>
                    </a:lnTo>
                    <a:lnTo>
                      <a:pt x="213" y="3242"/>
                    </a:lnTo>
                    <a:cubicBezTo>
                      <a:pt x="212" y="3243"/>
                      <a:pt x="209" y="3244"/>
                      <a:pt x="207" y="3244"/>
                    </a:cubicBezTo>
                    <a:cubicBezTo>
                      <a:pt x="202" y="3244"/>
                      <a:pt x="196" y="3242"/>
                      <a:pt x="196" y="3242"/>
                    </a:cubicBezTo>
                    <a:cubicBezTo>
                      <a:pt x="196" y="3233"/>
                      <a:pt x="205" y="3225"/>
                      <a:pt x="210" y="3225"/>
                    </a:cubicBezTo>
                    <a:cubicBezTo>
                      <a:pt x="211" y="3225"/>
                      <a:pt x="213" y="3226"/>
                      <a:pt x="213" y="3228"/>
                    </a:cubicBezTo>
                    <a:lnTo>
                      <a:pt x="213" y="3228"/>
                    </a:lnTo>
                    <a:cubicBezTo>
                      <a:pt x="209" y="3199"/>
                      <a:pt x="213" y="3207"/>
                      <a:pt x="205" y="3186"/>
                    </a:cubicBezTo>
                    <a:cubicBezTo>
                      <a:pt x="206" y="3183"/>
                      <a:pt x="207" y="3182"/>
                      <a:pt x="209" y="3182"/>
                    </a:cubicBezTo>
                    <a:cubicBezTo>
                      <a:pt x="213" y="3182"/>
                      <a:pt x="218" y="3188"/>
                      <a:pt x="218" y="3194"/>
                    </a:cubicBezTo>
                    <a:cubicBezTo>
                      <a:pt x="226" y="3172"/>
                      <a:pt x="226" y="3164"/>
                      <a:pt x="226" y="3155"/>
                    </a:cubicBezTo>
                    <a:lnTo>
                      <a:pt x="226" y="3155"/>
                    </a:lnTo>
                    <a:cubicBezTo>
                      <a:pt x="221" y="3167"/>
                      <a:pt x="216" y="3170"/>
                      <a:pt x="210" y="3170"/>
                    </a:cubicBezTo>
                    <a:cubicBezTo>
                      <a:pt x="202" y="3170"/>
                      <a:pt x="193" y="3163"/>
                      <a:pt x="186" y="3163"/>
                    </a:cubicBezTo>
                    <a:cubicBezTo>
                      <a:pt x="185" y="3163"/>
                      <a:pt x="184" y="3163"/>
                      <a:pt x="183" y="3164"/>
                    </a:cubicBezTo>
                    <a:lnTo>
                      <a:pt x="231" y="3103"/>
                    </a:lnTo>
                    <a:lnTo>
                      <a:pt x="231" y="3103"/>
                    </a:lnTo>
                    <a:cubicBezTo>
                      <a:pt x="231" y="3103"/>
                      <a:pt x="218" y="3107"/>
                      <a:pt x="213" y="3107"/>
                    </a:cubicBezTo>
                    <a:cubicBezTo>
                      <a:pt x="226" y="3103"/>
                      <a:pt x="239" y="3025"/>
                      <a:pt x="244" y="2990"/>
                    </a:cubicBezTo>
                    <a:lnTo>
                      <a:pt x="244" y="2990"/>
                    </a:lnTo>
                    <a:lnTo>
                      <a:pt x="239" y="2994"/>
                    </a:lnTo>
                    <a:cubicBezTo>
                      <a:pt x="239" y="2995"/>
                      <a:pt x="238" y="2996"/>
                      <a:pt x="238" y="2996"/>
                    </a:cubicBezTo>
                    <a:cubicBezTo>
                      <a:pt x="236" y="2996"/>
                      <a:pt x="240" y="2967"/>
                      <a:pt x="244" y="2955"/>
                    </a:cubicBezTo>
                    <a:lnTo>
                      <a:pt x="244" y="2955"/>
                    </a:lnTo>
                    <a:cubicBezTo>
                      <a:pt x="239" y="2960"/>
                      <a:pt x="239" y="2960"/>
                      <a:pt x="239" y="2968"/>
                    </a:cubicBezTo>
                    <a:cubicBezTo>
                      <a:pt x="235" y="2942"/>
                      <a:pt x="261" y="2938"/>
                      <a:pt x="257" y="2912"/>
                    </a:cubicBezTo>
                    <a:lnTo>
                      <a:pt x="257" y="2912"/>
                    </a:lnTo>
                    <a:cubicBezTo>
                      <a:pt x="253" y="2929"/>
                      <a:pt x="250" y="2935"/>
                      <a:pt x="247" y="2935"/>
                    </a:cubicBezTo>
                    <a:cubicBezTo>
                      <a:pt x="246" y="2935"/>
                      <a:pt x="245" y="2935"/>
                      <a:pt x="244" y="2934"/>
                    </a:cubicBezTo>
                    <a:cubicBezTo>
                      <a:pt x="251" y="2918"/>
                      <a:pt x="252" y="2883"/>
                      <a:pt x="261" y="2883"/>
                    </a:cubicBezTo>
                    <a:cubicBezTo>
                      <a:pt x="262" y="2883"/>
                      <a:pt x="264" y="2884"/>
                      <a:pt x="265" y="2886"/>
                    </a:cubicBezTo>
                    <a:cubicBezTo>
                      <a:pt x="261" y="2873"/>
                      <a:pt x="265" y="2860"/>
                      <a:pt x="261" y="2860"/>
                    </a:cubicBezTo>
                    <a:lnTo>
                      <a:pt x="274" y="2816"/>
                    </a:lnTo>
                    <a:lnTo>
                      <a:pt x="274" y="2816"/>
                    </a:lnTo>
                    <a:cubicBezTo>
                      <a:pt x="272" y="2818"/>
                      <a:pt x="271" y="2819"/>
                      <a:pt x="270" y="2819"/>
                    </a:cubicBezTo>
                    <a:cubicBezTo>
                      <a:pt x="269" y="2819"/>
                      <a:pt x="268" y="2818"/>
                      <a:pt x="268" y="2816"/>
                    </a:cubicBezTo>
                    <a:lnTo>
                      <a:pt x="268" y="2816"/>
                    </a:lnTo>
                    <a:cubicBezTo>
                      <a:pt x="263" y="2839"/>
                      <a:pt x="253" y="2861"/>
                      <a:pt x="257" y="2873"/>
                    </a:cubicBezTo>
                    <a:cubicBezTo>
                      <a:pt x="251" y="2873"/>
                      <a:pt x="249" y="2867"/>
                      <a:pt x="246" y="2867"/>
                    </a:cubicBezTo>
                    <a:cubicBezTo>
                      <a:pt x="244" y="2867"/>
                      <a:pt x="242" y="2868"/>
                      <a:pt x="239" y="2873"/>
                    </a:cubicBezTo>
                    <a:cubicBezTo>
                      <a:pt x="248" y="2825"/>
                      <a:pt x="265" y="2799"/>
                      <a:pt x="278" y="2768"/>
                    </a:cubicBezTo>
                    <a:lnTo>
                      <a:pt x="278" y="2721"/>
                    </a:lnTo>
                    <a:lnTo>
                      <a:pt x="283" y="2721"/>
                    </a:lnTo>
                    <a:lnTo>
                      <a:pt x="278" y="2712"/>
                    </a:lnTo>
                    <a:cubicBezTo>
                      <a:pt x="278" y="2708"/>
                      <a:pt x="283" y="2703"/>
                      <a:pt x="283" y="2703"/>
                    </a:cubicBezTo>
                    <a:lnTo>
                      <a:pt x="278" y="2703"/>
                    </a:lnTo>
                    <a:cubicBezTo>
                      <a:pt x="278" y="2699"/>
                      <a:pt x="278" y="2695"/>
                      <a:pt x="283" y="2695"/>
                    </a:cubicBezTo>
                    <a:cubicBezTo>
                      <a:pt x="281" y="2694"/>
                      <a:pt x="280" y="2693"/>
                      <a:pt x="278" y="2693"/>
                    </a:cubicBezTo>
                    <a:cubicBezTo>
                      <a:pt x="272" y="2693"/>
                      <a:pt x="269" y="2700"/>
                      <a:pt x="265" y="2708"/>
                    </a:cubicBezTo>
                    <a:lnTo>
                      <a:pt x="265" y="2721"/>
                    </a:lnTo>
                    <a:cubicBezTo>
                      <a:pt x="263" y="2725"/>
                      <a:pt x="261" y="2729"/>
                      <a:pt x="258" y="2729"/>
                    </a:cubicBezTo>
                    <a:cubicBezTo>
                      <a:pt x="256" y="2729"/>
                      <a:pt x="254" y="2727"/>
                      <a:pt x="252" y="2721"/>
                    </a:cubicBezTo>
                    <a:cubicBezTo>
                      <a:pt x="257" y="2721"/>
                      <a:pt x="257" y="2716"/>
                      <a:pt x="257" y="2716"/>
                    </a:cubicBezTo>
                    <a:lnTo>
                      <a:pt x="257" y="2716"/>
                    </a:lnTo>
                    <a:cubicBezTo>
                      <a:pt x="255" y="2718"/>
                      <a:pt x="252" y="2720"/>
                      <a:pt x="251" y="2720"/>
                    </a:cubicBezTo>
                    <a:cubicBezTo>
                      <a:pt x="249" y="2720"/>
                      <a:pt x="248" y="2718"/>
                      <a:pt x="248" y="2716"/>
                    </a:cubicBezTo>
                    <a:lnTo>
                      <a:pt x="257" y="2686"/>
                    </a:lnTo>
                    <a:cubicBezTo>
                      <a:pt x="257" y="2690"/>
                      <a:pt x="261" y="2695"/>
                      <a:pt x="261" y="2703"/>
                    </a:cubicBezTo>
                    <a:cubicBezTo>
                      <a:pt x="268" y="2687"/>
                      <a:pt x="276" y="2671"/>
                      <a:pt x="282" y="2671"/>
                    </a:cubicBezTo>
                    <a:cubicBezTo>
                      <a:pt x="284" y="2671"/>
                      <a:pt x="286" y="2673"/>
                      <a:pt x="287" y="2677"/>
                    </a:cubicBezTo>
                    <a:lnTo>
                      <a:pt x="283" y="2651"/>
                    </a:lnTo>
                    <a:cubicBezTo>
                      <a:pt x="296" y="2625"/>
                      <a:pt x="296" y="2629"/>
                      <a:pt x="304" y="2590"/>
                    </a:cubicBezTo>
                    <a:lnTo>
                      <a:pt x="304" y="2590"/>
                    </a:lnTo>
                    <a:cubicBezTo>
                      <a:pt x="304" y="2590"/>
                      <a:pt x="303" y="2594"/>
                      <a:pt x="300" y="2594"/>
                    </a:cubicBezTo>
                    <a:cubicBezTo>
                      <a:pt x="299" y="2594"/>
                      <a:pt x="297" y="2593"/>
                      <a:pt x="296" y="2590"/>
                    </a:cubicBezTo>
                    <a:cubicBezTo>
                      <a:pt x="313" y="2569"/>
                      <a:pt x="296" y="2525"/>
                      <a:pt x="304" y="2521"/>
                    </a:cubicBezTo>
                    <a:cubicBezTo>
                      <a:pt x="309" y="2499"/>
                      <a:pt x="313" y="2512"/>
                      <a:pt x="318" y="2499"/>
                    </a:cubicBezTo>
                    <a:cubicBezTo>
                      <a:pt x="318" y="2499"/>
                      <a:pt x="313" y="2499"/>
                      <a:pt x="313" y="2495"/>
                    </a:cubicBezTo>
                    <a:lnTo>
                      <a:pt x="322" y="2482"/>
                    </a:lnTo>
                    <a:cubicBezTo>
                      <a:pt x="322" y="2480"/>
                      <a:pt x="322" y="2480"/>
                      <a:pt x="321" y="2480"/>
                    </a:cubicBezTo>
                    <a:cubicBezTo>
                      <a:pt x="321" y="2480"/>
                      <a:pt x="319" y="2484"/>
                      <a:pt x="318" y="2484"/>
                    </a:cubicBezTo>
                    <a:cubicBezTo>
                      <a:pt x="318" y="2484"/>
                      <a:pt x="318" y="2483"/>
                      <a:pt x="318" y="2477"/>
                    </a:cubicBezTo>
                    <a:cubicBezTo>
                      <a:pt x="326" y="2447"/>
                      <a:pt x="331" y="2430"/>
                      <a:pt x="331" y="2403"/>
                    </a:cubicBezTo>
                    <a:cubicBezTo>
                      <a:pt x="333" y="2392"/>
                      <a:pt x="335" y="2389"/>
                      <a:pt x="337" y="2389"/>
                    </a:cubicBezTo>
                    <a:cubicBezTo>
                      <a:pt x="340" y="2389"/>
                      <a:pt x="342" y="2398"/>
                      <a:pt x="344" y="2398"/>
                    </a:cubicBezTo>
                    <a:cubicBezTo>
                      <a:pt x="346" y="2398"/>
                      <a:pt x="347" y="2395"/>
                      <a:pt x="348" y="2386"/>
                    </a:cubicBezTo>
                    <a:cubicBezTo>
                      <a:pt x="344" y="2382"/>
                      <a:pt x="335" y="2377"/>
                      <a:pt x="339" y="2356"/>
                    </a:cubicBezTo>
                    <a:cubicBezTo>
                      <a:pt x="344" y="2347"/>
                      <a:pt x="348" y="2347"/>
                      <a:pt x="352" y="2330"/>
                    </a:cubicBezTo>
                    <a:lnTo>
                      <a:pt x="344" y="2330"/>
                    </a:lnTo>
                    <a:cubicBezTo>
                      <a:pt x="348" y="2317"/>
                      <a:pt x="348" y="2303"/>
                      <a:pt x="344" y="2299"/>
                    </a:cubicBezTo>
                    <a:cubicBezTo>
                      <a:pt x="348" y="2286"/>
                      <a:pt x="348" y="2277"/>
                      <a:pt x="348" y="2273"/>
                    </a:cubicBezTo>
                    <a:cubicBezTo>
                      <a:pt x="349" y="2271"/>
                      <a:pt x="350" y="2269"/>
                      <a:pt x="350" y="2267"/>
                    </a:cubicBezTo>
                    <a:lnTo>
                      <a:pt x="350" y="2267"/>
                    </a:lnTo>
                    <a:cubicBezTo>
                      <a:pt x="351" y="2269"/>
                      <a:pt x="352" y="2271"/>
                      <a:pt x="352" y="2273"/>
                    </a:cubicBezTo>
                    <a:cubicBezTo>
                      <a:pt x="352" y="2270"/>
                      <a:pt x="353" y="2268"/>
                      <a:pt x="353" y="2265"/>
                    </a:cubicBezTo>
                    <a:lnTo>
                      <a:pt x="353" y="2265"/>
                    </a:lnTo>
                    <a:cubicBezTo>
                      <a:pt x="352" y="2265"/>
                      <a:pt x="351" y="2266"/>
                      <a:pt x="350" y="2267"/>
                    </a:cubicBezTo>
                    <a:lnTo>
                      <a:pt x="350" y="2267"/>
                    </a:lnTo>
                    <a:cubicBezTo>
                      <a:pt x="348" y="2259"/>
                      <a:pt x="349" y="2255"/>
                      <a:pt x="356" y="2252"/>
                    </a:cubicBezTo>
                    <a:lnTo>
                      <a:pt x="356" y="2252"/>
                    </a:lnTo>
                    <a:cubicBezTo>
                      <a:pt x="356" y="2253"/>
                      <a:pt x="356" y="2254"/>
                      <a:pt x="356" y="2255"/>
                    </a:cubicBezTo>
                    <a:lnTo>
                      <a:pt x="356" y="2255"/>
                    </a:lnTo>
                    <a:cubicBezTo>
                      <a:pt x="356" y="2254"/>
                      <a:pt x="357" y="2252"/>
                      <a:pt x="357" y="2251"/>
                    </a:cubicBezTo>
                    <a:lnTo>
                      <a:pt x="357" y="2251"/>
                    </a:lnTo>
                    <a:cubicBezTo>
                      <a:pt x="356" y="2251"/>
                      <a:pt x="356" y="2252"/>
                      <a:pt x="356" y="2252"/>
                    </a:cubicBezTo>
                    <a:lnTo>
                      <a:pt x="356" y="2252"/>
                    </a:lnTo>
                    <a:cubicBezTo>
                      <a:pt x="356" y="2217"/>
                      <a:pt x="373" y="2218"/>
                      <a:pt x="361" y="2195"/>
                    </a:cubicBezTo>
                    <a:lnTo>
                      <a:pt x="361" y="2195"/>
                    </a:lnTo>
                    <a:cubicBezTo>
                      <a:pt x="357" y="2209"/>
                      <a:pt x="354" y="2223"/>
                      <a:pt x="350" y="2223"/>
                    </a:cubicBezTo>
                    <a:cubicBezTo>
                      <a:pt x="350" y="2223"/>
                      <a:pt x="349" y="2223"/>
                      <a:pt x="348" y="2221"/>
                    </a:cubicBezTo>
                    <a:lnTo>
                      <a:pt x="357" y="2199"/>
                    </a:lnTo>
                    <a:cubicBezTo>
                      <a:pt x="356" y="2199"/>
                      <a:pt x="356" y="2199"/>
                      <a:pt x="355" y="2199"/>
                    </a:cubicBezTo>
                    <a:cubicBezTo>
                      <a:pt x="353" y="2199"/>
                      <a:pt x="353" y="2204"/>
                      <a:pt x="352" y="2204"/>
                    </a:cubicBezTo>
                    <a:cubicBezTo>
                      <a:pt x="352" y="2204"/>
                      <a:pt x="352" y="2203"/>
                      <a:pt x="352" y="2199"/>
                    </a:cubicBezTo>
                    <a:cubicBezTo>
                      <a:pt x="352" y="2195"/>
                      <a:pt x="361" y="2182"/>
                      <a:pt x="361" y="2177"/>
                    </a:cubicBezTo>
                    <a:lnTo>
                      <a:pt x="368" y="2140"/>
                    </a:lnTo>
                    <a:lnTo>
                      <a:pt x="368" y="2140"/>
                    </a:lnTo>
                    <a:cubicBezTo>
                      <a:pt x="368" y="2141"/>
                      <a:pt x="367" y="2141"/>
                      <a:pt x="367" y="2141"/>
                    </a:cubicBezTo>
                    <a:cubicBezTo>
                      <a:pt x="366" y="2141"/>
                      <a:pt x="365" y="2140"/>
                      <a:pt x="365" y="2138"/>
                    </a:cubicBezTo>
                    <a:lnTo>
                      <a:pt x="374" y="2112"/>
                    </a:lnTo>
                    <a:lnTo>
                      <a:pt x="374" y="2112"/>
                    </a:lnTo>
                    <a:cubicBezTo>
                      <a:pt x="373" y="2113"/>
                      <a:pt x="373" y="2113"/>
                      <a:pt x="372" y="2113"/>
                    </a:cubicBezTo>
                    <a:cubicBezTo>
                      <a:pt x="370" y="2113"/>
                      <a:pt x="370" y="2106"/>
                      <a:pt x="370" y="2099"/>
                    </a:cubicBezTo>
                    <a:cubicBezTo>
                      <a:pt x="374" y="2060"/>
                      <a:pt x="391" y="2073"/>
                      <a:pt x="387" y="2043"/>
                    </a:cubicBezTo>
                    <a:lnTo>
                      <a:pt x="387" y="2043"/>
                    </a:lnTo>
                    <a:cubicBezTo>
                      <a:pt x="387" y="2047"/>
                      <a:pt x="387" y="2047"/>
                      <a:pt x="387" y="2051"/>
                    </a:cubicBezTo>
                    <a:lnTo>
                      <a:pt x="383" y="2038"/>
                    </a:lnTo>
                    <a:cubicBezTo>
                      <a:pt x="400" y="2038"/>
                      <a:pt x="396" y="1956"/>
                      <a:pt x="417" y="1956"/>
                    </a:cubicBezTo>
                    <a:cubicBezTo>
                      <a:pt x="416" y="1949"/>
                      <a:pt x="415" y="1946"/>
                      <a:pt x="414" y="1946"/>
                    </a:cubicBezTo>
                    <a:cubicBezTo>
                      <a:pt x="412" y="1946"/>
                      <a:pt x="409" y="1960"/>
                      <a:pt x="400" y="1978"/>
                    </a:cubicBezTo>
                    <a:lnTo>
                      <a:pt x="396" y="1956"/>
                    </a:lnTo>
                    <a:cubicBezTo>
                      <a:pt x="396" y="1965"/>
                      <a:pt x="396" y="1973"/>
                      <a:pt x="391" y="1982"/>
                    </a:cubicBezTo>
                    <a:cubicBezTo>
                      <a:pt x="387" y="1952"/>
                      <a:pt x="400" y="1925"/>
                      <a:pt x="409" y="1912"/>
                    </a:cubicBezTo>
                    <a:cubicBezTo>
                      <a:pt x="409" y="1899"/>
                      <a:pt x="396" y="1917"/>
                      <a:pt x="400" y="1891"/>
                    </a:cubicBezTo>
                    <a:cubicBezTo>
                      <a:pt x="403" y="1877"/>
                      <a:pt x="405" y="1873"/>
                      <a:pt x="407" y="1873"/>
                    </a:cubicBezTo>
                    <a:cubicBezTo>
                      <a:pt x="410" y="1873"/>
                      <a:pt x="412" y="1881"/>
                      <a:pt x="415" y="1881"/>
                    </a:cubicBezTo>
                    <a:cubicBezTo>
                      <a:pt x="416" y="1881"/>
                      <a:pt x="416" y="1879"/>
                      <a:pt x="417" y="1873"/>
                    </a:cubicBezTo>
                    <a:lnTo>
                      <a:pt x="413" y="1852"/>
                    </a:lnTo>
                    <a:cubicBezTo>
                      <a:pt x="422" y="1821"/>
                      <a:pt x="422" y="1795"/>
                      <a:pt x="422" y="1769"/>
                    </a:cubicBezTo>
                    <a:cubicBezTo>
                      <a:pt x="426" y="1760"/>
                      <a:pt x="426" y="1760"/>
                      <a:pt x="426" y="1756"/>
                    </a:cubicBezTo>
                    <a:cubicBezTo>
                      <a:pt x="426" y="1726"/>
                      <a:pt x="444" y="1695"/>
                      <a:pt x="448" y="1673"/>
                    </a:cubicBezTo>
                    <a:lnTo>
                      <a:pt x="448" y="1673"/>
                    </a:lnTo>
                    <a:cubicBezTo>
                      <a:pt x="447" y="1674"/>
                      <a:pt x="447" y="1674"/>
                      <a:pt x="447" y="1674"/>
                    </a:cubicBezTo>
                    <a:cubicBezTo>
                      <a:pt x="443" y="1674"/>
                      <a:pt x="443" y="1660"/>
                      <a:pt x="439" y="1656"/>
                    </a:cubicBezTo>
                    <a:lnTo>
                      <a:pt x="450" y="1624"/>
                    </a:lnTo>
                    <a:lnTo>
                      <a:pt x="450" y="1624"/>
                    </a:lnTo>
                    <a:cubicBezTo>
                      <a:pt x="445" y="1634"/>
                      <a:pt x="438" y="1635"/>
                      <a:pt x="435" y="1639"/>
                    </a:cubicBezTo>
                    <a:cubicBezTo>
                      <a:pt x="439" y="1626"/>
                      <a:pt x="444" y="1621"/>
                      <a:pt x="444" y="1613"/>
                    </a:cubicBezTo>
                    <a:lnTo>
                      <a:pt x="444" y="1613"/>
                    </a:lnTo>
                    <a:cubicBezTo>
                      <a:pt x="441" y="1615"/>
                      <a:pt x="440" y="1618"/>
                      <a:pt x="439" y="1618"/>
                    </a:cubicBezTo>
                    <a:cubicBezTo>
                      <a:pt x="439" y="1618"/>
                      <a:pt x="439" y="1616"/>
                      <a:pt x="439" y="1613"/>
                    </a:cubicBezTo>
                    <a:lnTo>
                      <a:pt x="452" y="1574"/>
                    </a:lnTo>
                    <a:lnTo>
                      <a:pt x="452" y="1582"/>
                    </a:lnTo>
                    <a:cubicBezTo>
                      <a:pt x="452" y="1574"/>
                      <a:pt x="461" y="1552"/>
                      <a:pt x="457" y="1534"/>
                    </a:cubicBezTo>
                    <a:lnTo>
                      <a:pt x="457" y="1534"/>
                    </a:lnTo>
                    <a:cubicBezTo>
                      <a:pt x="457" y="1539"/>
                      <a:pt x="452" y="1543"/>
                      <a:pt x="452" y="1543"/>
                    </a:cubicBezTo>
                    <a:cubicBezTo>
                      <a:pt x="457" y="1556"/>
                      <a:pt x="448" y="1565"/>
                      <a:pt x="444" y="1569"/>
                    </a:cubicBezTo>
                    <a:cubicBezTo>
                      <a:pt x="446" y="1554"/>
                      <a:pt x="446" y="1552"/>
                      <a:pt x="445" y="1552"/>
                    </a:cubicBezTo>
                    <a:lnTo>
                      <a:pt x="445" y="1552"/>
                    </a:lnTo>
                    <a:cubicBezTo>
                      <a:pt x="445" y="1552"/>
                      <a:pt x="445" y="1552"/>
                      <a:pt x="444" y="1552"/>
                    </a:cubicBezTo>
                    <a:cubicBezTo>
                      <a:pt x="444" y="1552"/>
                      <a:pt x="444" y="1551"/>
                      <a:pt x="444" y="1547"/>
                    </a:cubicBezTo>
                    <a:cubicBezTo>
                      <a:pt x="444" y="1531"/>
                      <a:pt x="449" y="1524"/>
                      <a:pt x="453" y="1524"/>
                    </a:cubicBezTo>
                    <a:cubicBezTo>
                      <a:pt x="454" y="1524"/>
                      <a:pt x="456" y="1525"/>
                      <a:pt x="457" y="1526"/>
                    </a:cubicBezTo>
                    <a:cubicBezTo>
                      <a:pt x="457" y="1504"/>
                      <a:pt x="457" y="1495"/>
                      <a:pt x="465" y="1474"/>
                    </a:cubicBezTo>
                    <a:lnTo>
                      <a:pt x="461" y="1474"/>
                    </a:lnTo>
                    <a:lnTo>
                      <a:pt x="465" y="1452"/>
                    </a:lnTo>
                    <a:lnTo>
                      <a:pt x="452" y="1469"/>
                    </a:lnTo>
                    <a:cubicBezTo>
                      <a:pt x="452" y="1426"/>
                      <a:pt x="465" y="1465"/>
                      <a:pt x="470" y="1417"/>
                    </a:cubicBezTo>
                    <a:lnTo>
                      <a:pt x="461" y="1417"/>
                    </a:lnTo>
                    <a:cubicBezTo>
                      <a:pt x="465" y="1400"/>
                      <a:pt x="478" y="1395"/>
                      <a:pt x="474" y="1378"/>
                    </a:cubicBezTo>
                    <a:cubicBezTo>
                      <a:pt x="475" y="1375"/>
                      <a:pt x="475" y="1374"/>
                      <a:pt x="476" y="1374"/>
                    </a:cubicBezTo>
                    <a:cubicBezTo>
                      <a:pt x="478" y="1374"/>
                      <a:pt x="479" y="1385"/>
                      <a:pt x="481" y="1385"/>
                    </a:cubicBezTo>
                    <a:cubicBezTo>
                      <a:pt x="482" y="1385"/>
                      <a:pt x="484" y="1381"/>
                      <a:pt x="487" y="1369"/>
                    </a:cubicBezTo>
                    <a:cubicBezTo>
                      <a:pt x="483" y="1361"/>
                      <a:pt x="483" y="1348"/>
                      <a:pt x="483" y="1335"/>
                    </a:cubicBezTo>
                    <a:cubicBezTo>
                      <a:pt x="484" y="1333"/>
                      <a:pt x="484" y="1332"/>
                      <a:pt x="485" y="1332"/>
                    </a:cubicBezTo>
                    <a:cubicBezTo>
                      <a:pt x="487" y="1332"/>
                      <a:pt x="487" y="1341"/>
                      <a:pt x="487" y="1348"/>
                    </a:cubicBezTo>
                    <a:cubicBezTo>
                      <a:pt x="496" y="1295"/>
                      <a:pt x="470" y="1313"/>
                      <a:pt x="487" y="1261"/>
                    </a:cubicBezTo>
                    <a:lnTo>
                      <a:pt x="487" y="1261"/>
                    </a:lnTo>
                    <a:cubicBezTo>
                      <a:pt x="487" y="1265"/>
                      <a:pt x="488" y="1266"/>
                      <a:pt x="489" y="1266"/>
                    </a:cubicBezTo>
                    <a:cubicBezTo>
                      <a:pt x="490" y="1266"/>
                      <a:pt x="492" y="1264"/>
                      <a:pt x="493" y="1264"/>
                    </a:cubicBezTo>
                    <a:cubicBezTo>
                      <a:pt x="496" y="1264"/>
                      <a:pt x="498" y="1269"/>
                      <a:pt x="496" y="1291"/>
                    </a:cubicBezTo>
                    <a:cubicBezTo>
                      <a:pt x="500" y="1269"/>
                      <a:pt x="491" y="1248"/>
                      <a:pt x="500" y="1226"/>
                    </a:cubicBezTo>
                    <a:lnTo>
                      <a:pt x="500" y="1226"/>
                    </a:lnTo>
                    <a:lnTo>
                      <a:pt x="491" y="1239"/>
                    </a:lnTo>
                    <a:cubicBezTo>
                      <a:pt x="491" y="1230"/>
                      <a:pt x="496" y="1222"/>
                      <a:pt x="496" y="1217"/>
                    </a:cubicBezTo>
                    <a:lnTo>
                      <a:pt x="491" y="1217"/>
                    </a:lnTo>
                    <a:cubicBezTo>
                      <a:pt x="504" y="1191"/>
                      <a:pt x="491" y="1165"/>
                      <a:pt x="509" y="1152"/>
                    </a:cubicBezTo>
                    <a:lnTo>
                      <a:pt x="509" y="1152"/>
                    </a:lnTo>
                    <a:cubicBezTo>
                      <a:pt x="507" y="1153"/>
                      <a:pt x="506" y="1154"/>
                      <a:pt x="505" y="1154"/>
                    </a:cubicBezTo>
                    <a:cubicBezTo>
                      <a:pt x="500" y="1154"/>
                      <a:pt x="512" y="1133"/>
                      <a:pt x="509" y="1122"/>
                    </a:cubicBezTo>
                    <a:lnTo>
                      <a:pt x="509" y="1122"/>
                    </a:lnTo>
                    <a:cubicBezTo>
                      <a:pt x="500" y="1143"/>
                      <a:pt x="500" y="1187"/>
                      <a:pt x="491" y="1187"/>
                    </a:cubicBezTo>
                    <a:cubicBezTo>
                      <a:pt x="487" y="1178"/>
                      <a:pt x="496" y="1169"/>
                      <a:pt x="496" y="1156"/>
                    </a:cubicBezTo>
                    <a:lnTo>
                      <a:pt x="496" y="1156"/>
                    </a:lnTo>
                    <a:cubicBezTo>
                      <a:pt x="491" y="1165"/>
                      <a:pt x="487" y="1174"/>
                      <a:pt x="483" y="1178"/>
                    </a:cubicBezTo>
                    <a:cubicBezTo>
                      <a:pt x="483" y="1139"/>
                      <a:pt x="500" y="1122"/>
                      <a:pt x="504" y="1104"/>
                    </a:cubicBezTo>
                    <a:lnTo>
                      <a:pt x="504" y="1104"/>
                    </a:lnTo>
                    <a:lnTo>
                      <a:pt x="496" y="1139"/>
                    </a:lnTo>
                    <a:cubicBezTo>
                      <a:pt x="509" y="1139"/>
                      <a:pt x="500" y="1122"/>
                      <a:pt x="509" y="1113"/>
                    </a:cubicBezTo>
                    <a:cubicBezTo>
                      <a:pt x="509" y="1096"/>
                      <a:pt x="517" y="1083"/>
                      <a:pt x="517" y="1065"/>
                    </a:cubicBezTo>
                    <a:lnTo>
                      <a:pt x="517" y="1065"/>
                    </a:lnTo>
                    <a:cubicBezTo>
                      <a:pt x="517" y="1069"/>
                      <a:pt x="515" y="1069"/>
                      <a:pt x="513" y="1072"/>
                    </a:cubicBezTo>
                    <a:lnTo>
                      <a:pt x="513" y="1072"/>
                    </a:lnTo>
                    <a:cubicBezTo>
                      <a:pt x="521" y="1034"/>
                      <a:pt x="504" y="1017"/>
                      <a:pt x="504" y="1004"/>
                    </a:cubicBezTo>
                    <a:cubicBezTo>
                      <a:pt x="508" y="990"/>
                      <a:pt x="515" y="966"/>
                      <a:pt x="519" y="966"/>
                    </a:cubicBezTo>
                    <a:cubicBezTo>
                      <a:pt x="520" y="966"/>
                      <a:pt x="521" y="967"/>
                      <a:pt x="522" y="970"/>
                    </a:cubicBezTo>
                    <a:cubicBezTo>
                      <a:pt x="522" y="968"/>
                      <a:pt x="522" y="968"/>
                      <a:pt x="522" y="968"/>
                    </a:cubicBezTo>
                    <a:lnTo>
                      <a:pt x="522" y="968"/>
                    </a:lnTo>
                    <a:cubicBezTo>
                      <a:pt x="523" y="968"/>
                      <a:pt x="514" y="1004"/>
                      <a:pt x="521" y="1004"/>
                    </a:cubicBezTo>
                    <a:cubicBezTo>
                      <a:pt x="522" y="1004"/>
                      <a:pt x="524" y="1003"/>
                      <a:pt x="526" y="1000"/>
                    </a:cubicBezTo>
                    <a:cubicBezTo>
                      <a:pt x="513" y="978"/>
                      <a:pt x="539" y="957"/>
                      <a:pt x="535" y="904"/>
                    </a:cubicBezTo>
                    <a:lnTo>
                      <a:pt x="535" y="904"/>
                    </a:lnTo>
                    <a:cubicBezTo>
                      <a:pt x="533" y="909"/>
                      <a:pt x="531" y="911"/>
                      <a:pt x="530" y="911"/>
                    </a:cubicBezTo>
                    <a:cubicBezTo>
                      <a:pt x="527" y="911"/>
                      <a:pt x="526" y="902"/>
                      <a:pt x="524" y="902"/>
                    </a:cubicBezTo>
                    <a:cubicBezTo>
                      <a:pt x="524" y="902"/>
                      <a:pt x="523" y="904"/>
                      <a:pt x="522" y="909"/>
                    </a:cubicBezTo>
                    <a:cubicBezTo>
                      <a:pt x="526" y="883"/>
                      <a:pt x="526" y="883"/>
                      <a:pt x="535" y="874"/>
                    </a:cubicBezTo>
                    <a:lnTo>
                      <a:pt x="530" y="865"/>
                    </a:lnTo>
                    <a:cubicBezTo>
                      <a:pt x="543" y="835"/>
                      <a:pt x="539" y="860"/>
                      <a:pt x="552" y="815"/>
                    </a:cubicBezTo>
                    <a:lnTo>
                      <a:pt x="552" y="815"/>
                    </a:lnTo>
                    <a:cubicBezTo>
                      <a:pt x="551" y="817"/>
                      <a:pt x="550" y="818"/>
                      <a:pt x="550" y="818"/>
                    </a:cubicBezTo>
                    <a:cubicBezTo>
                      <a:pt x="548" y="818"/>
                      <a:pt x="547" y="803"/>
                      <a:pt x="545" y="803"/>
                    </a:cubicBezTo>
                    <a:cubicBezTo>
                      <a:pt x="544" y="803"/>
                      <a:pt x="544" y="803"/>
                      <a:pt x="543" y="804"/>
                    </a:cubicBezTo>
                    <a:cubicBezTo>
                      <a:pt x="543" y="791"/>
                      <a:pt x="548" y="778"/>
                      <a:pt x="552" y="770"/>
                    </a:cubicBezTo>
                    <a:lnTo>
                      <a:pt x="552" y="774"/>
                    </a:lnTo>
                    <a:cubicBezTo>
                      <a:pt x="561" y="726"/>
                      <a:pt x="552" y="731"/>
                      <a:pt x="561" y="692"/>
                    </a:cubicBezTo>
                    <a:lnTo>
                      <a:pt x="565" y="696"/>
                    </a:lnTo>
                    <a:cubicBezTo>
                      <a:pt x="583" y="639"/>
                      <a:pt x="587" y="565"/>
                      <a:pt x="596" y="509"/>
                    </a:cubicBezTo>
                    <a:lnTo>
                      <a:pt x="596" y="531"/>
                    </a:lnTo>
                    <a:cubicBezTo>
                      <a:pt x="596" y="522"/>
                      <a:pt x="609" y="492"/>
                      <a:pt x="604" y="470"/>
                    </a:cubicBezTo>
                    <a:lnTo>
                      <a:pt x="604" y="470"/>
                    </a:lnTo>
                    <a:cubicBezTo>
                      <a:pt x="604" y="474"/>
                      <a:pt x="600" y="479"/>
                      <a:pt x="600" y="483"/>
                    </a:cubicBezTo>
                    <a:cubicBezTo>
                      <a:pt x="600" y="483"/>
                      <a:pt x="596" y="474"/>
                      <a:pt x="596" y="461"/>
                    </a:cubicBezTo>
                    <a:lnTo>
                      <a:pt x="600" y="457"/>
                    </a:lnTo>
                    <a:lnTo>
                      <a:pt x="600" y="448"/>
                    </a:lnTo>
                    <a:cubicBezTo>
                      <a:pt x="600" y="442"/>
                      <a:pt x="600" y="440"/>
                      <a:pt x="601" y="440"/>
                    </a:cubicBezTo>
                    <a:cubicBezTo>
                      <a:pt x="602" y="440"/>
                      <a:pt x="603" y="443"/>
                      <a:pt x="605" y="443"/>
                    </a:cubicBezTo>
                    <a:cubicBezTo>
                      <a:pt x="606" y="443"/>
                      <a:pt x="607" y="442"/>
                      <a:pt x="609" y="435"/>
                    </a:cubicBezTo>
                    <a:cubicBezTo>
                      <a:pt x="596" y="422"/>
                      <a:pt x="617" y="344"/>
                      <a:pt x="609" y="322"/>
                    </a:cubicBezTo>
                    <a:cubicBezTo>
                      <a:pt x="610" y="321"/>
                      <a:pt x="611" y="320"/>
                      <a:pt x="612" y="320"/>
                    </a:cubicBezTo>
                    <a:cubicBezTo>
                      <a:pt x="617" y="320"/>
                      <a:pt x="609" y="350"/>
                      <a:pt x="614" y="350"/>
                    </a:cubicBezTo>
                    <a:cubicBezTo>
                      <a:pt x="615" y="350"/>
                      <a:pt x="616" y="350"/>
                      <a:pt x="617" y="348"/>
                    </a:cubicBezTo>
                    <a:cubicBezTo>
                      <a:pt x="617" y="340"/>
                      <a:pt x="613" y="340"/>
                      <a:pt x="617" y="322"/>
                    </a:cubicBezTo>
                    <a:lnTo>
                      <a:pt x="622" y="331"/>
                    </a:lnTo>
                    <a:cubicBezTo>
                      <a:pt x="626" y="266"/>
                      <a:pt x="626" y="240"/>
                      <a:pt x="635" y="179"/>
                    </a:cubicBezTo>
                    <a:lnTo>
                      <a:pt x="635" y="179"/>
                    </a:lnTo>
                    <a:lnTo>
                      <a:pt x="630" y="183"/>
                    </a:lnTo>
                    <a:cubicBezTo>
                      <a:pt x="630" y="161"/>
                      <a:pt x="635" y="148"/>
                      <a:pt x="643" y="140"/>
                    </a:cubicBezTo>
                    <a:cubicBezTo>
                      <a:pt x="643" y="139"/>
                      <a:pt x="642" y="139"/>
                      <a:pt x="642" y="139"/>
                    </a:cubicBezTo>
                    <a:cubicBezTo>
                      <a:pt x="639" y="139"/>
                      <a:pt x="636" y="147"/>
                      <a:pt x="635" y="147"/>
                    </a:cubicBezTo>
                    <a:cubicBezTo>
                      <a:pt x="635" y="147"/>
                      <a:pt x="635" y="146"/>
                      <a:pt x="635" y="144"/>
                    </a:cubicBezTo>
                    <a:cubicBezTo>
                      <a:pt x="656" y="109"/>
                      <a:pt x="635" y="70"/>
                      <a:pt x="648" y="48"/>
                    </a:cubicBezTo>
                    <a:cubicBezTo>
                      <a:pt x="637" y="48"/>
                      <a:pt x="632" y="14"/>
                      <a:pt x="623" y="14"/>
                    </a:cubicBezTo>
                    <a:cubicBezTo>
                      <a:pt x="621" y="14"/>
                      <a:pt x="619" y="15"/>
                      <a:pt x="617" y="18"/>
                    </a:cubicBezTo>
                    <a:lnTo>
                      <a:pt x="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9"/>
              <p:cNvSpPr/>
              <p:nvPr/>
            </p:nvSpPr>
            <p:spPr>
              <a:xfrm>
                <a:off x="6559683" y="2782058"/>
                <a:ext cx="136" cy="681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1" y="5"/>
                    </a:moveTo>
                    <a:cubicBezTo>
                      <a:pt x="1" y="5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9"/>
              <p:cNvSpPr/>
              <p:nvPr/>
            </p:nvSpPr>
            <p:spPr>
              <a:xfrm>
                <a:off x="6579841" y="2654305"/>
                <a:ext cx="136" cy="681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4"/>
                    </a:move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6541433" y="2915259"/>
                <a:ext cx="681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0" y="0"/>
                    </a:moveTo>
                    <a:cubicBezTo>
                      <a:pt x="0" y="5"/>
                      <a:pt x="0" y="5"/>
                      <a:pt x="0" y="13"/>
                    </a:cubicBezTo>
                    <a:cubicBezTo>
                      <a:pt x="4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6531899" y="2953667"/>
                <a:ext cx="681" cy="3269"/>
              </a:xfrm>
              <a:custGeom>
                <a:avLst/>
                <a:gdLst/>
                <a:ahLst/>
                <a:cxnLst/>
                <a:rect l="l" t="t" r="r" b="b"/>
                <a:pathLst>
                  <a:path w="5" h="24" extrusionOk="0">
                    <a:moveTo>
                      <a:pt x="5" y="1"/>
                    </a:moveTo>
                    <a:lnTo>
                      <a:pt x="1" y="22"/>
                    </a:ln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1" y="17"/>
                      <a:pt x="5" y="14"/>
                    </a:cubicBezTo>
                    <a:cubicBezTo>
                      <a:pt x="5" y="5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9"/>
              <p:cNvSpPr/>
              <p:nvPr/>
            </p:nvSpPr>
            <p:spPr>
              <a:xfrm>
                <a:off x="6532444" y="2964971"/>
                <a:ext cx="1362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4" extrusionOk="0">
                    <a:moveTo>
                      <a:pt x="1" y="0"/>
                    </a:moveTo>
                    <a:cubicBezTo>
                      <a:pt x="1" y="5"/>
                      <a:pt x="1" y="5"/>
                      <a:pt x="1" y="13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6534214" y="2955437"/>
                <a:ext cx="1634" cy="3405"/>
              </a:xfrm>
              <a:custGeom>
                <a:avLst/>
                <a:gdLst/>
                <a:ahLst/>
                <a:cxnLst/>
                <a:rect l="l" t="t" r="r" b="b"/>
                <a:pathLst>
                  <a:path w="12" h="25" extrusionOk="0">
                    <a:moveTo>
                      <a:pt x="10" y="0"/>
                    </a:moveTo>
                    <a:cubicBezTo>
                      <a:pt x="9" y="0"/>
                      <a:pt x="4" y="15"/>
                      <a:pt x="1" y="18"/>
                    </a:cubicBezTo>
                    <a:cubicBezTo>
                      <a:pt x="1" y="23"/>
                      <a:pt x="2" y="25"/>
                      <a:pt x="3" y="25"/>
                    </a:cubicBezTo>
                    <a:cubicBezTo>
                      <a:pt x="5" y="25"/>
                      <a:pt x="10" y="14"/>
                      <a:pt x="10" y="14"/>
                    </a:cubicBezTo>
                    <a:cubicBezTo>
                      <a:pt x="11" y="4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6537211" y="2911718"/>
                <a:ext cx="1907" cy="681"/>
              </a:xfrm>
              <a:custGeom>
                <a:avLst/>
                <a:gdLst/>
                <a:ahLst/>
                <a:cxnLst/>
                <a:rect l="l" t="t" r="r" b="b"/>
                <a:pathLst>
                  <a:path w="14" h="5" extrusionOk="0">
                    <a:moveTo>
                      <a:pt x="14" y="0"/>
                    </a:moveTo>
                    <a:lnTo>
                      <a:pt x="1" y="4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6547289" y="2871540"/>
                <a:ext cx="1907" cy="47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35" extrusionOk="0">
                    <a:moveTo>
                      <a:pt x="9" y="1"/>
                    </a:moveTo>
                    <a:cubicBezTo>
                      <a:pt x="6" y="1"/>
                      <a:pt x="7" y="9"/>
                      <a:pt x="1" y="21"/>
                    </a:cubicBezTo>
                    <a:cubicBezTo>
                      <a:pt x="1" y="20"/>
                      <a:pt x="2" y="20"/>
                      <a:pt x="2" y="20"/>
                    </a:cubicBezTo>
                    <a:lnTo>
                      <a:pt x="2" y="20"/>
                    </a:lnTo>
                    <a:cubicBezTo>
                      <a:pt x="4" y="20"/>
                      <a:pt x="2" y="35"/>
                      <a:pt x="4" y="35"/>
                    </a:cubicBezTo>
                    <a:cubicBezTo>
                      <a:pt x="4" y="35"/>
                      <a:pt x="5" y="35"/>
                      <a:pt x="5" y="34"/>
                    </a:cubicBezTo>
                    <a:cubicBezTo>
                      <a:pt x="5" y="8"/>
                      <a:pt x="14" y="30"/>
                      <a:pt x="14" y="4"/>
                    </a:cubicBezTo>
                    <a:cubicBezTo>
                      <a:pt x="11" y="2"/>
                      <a:pt x="10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9"/>
              <p:cNvSpPr/>
              <p:nvPr/>
            </p:nvSpPr>
            <p:spPr>
              <a:xfrm>
                <a:off x="6547289" y="2874400"/>
                <a:ext cx="136" cy="681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1" y="0"/>
                    </a:moveTo>
                    <a:cubicBezTo>
                      <a:pt x="1" y="0"/>
                      <a:pt x="1" y="5"/>
                      <a:pt x="1" y="5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6602858" y="2416369"/>
                <a:ext cx="817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6" h="18" extrusionOk="0">
                    <a:moveTo>
                      <a:pt x="1" y="0"/>
                    </a:moveTo>
                    <a:lnTo>
                      <a:pt x="1" y="18"/>
                    </a:lnTo>
                    <a:lnTo>
                      <a:pt x="5" y="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6604084" y="2412147"/>
                <a:ext cx="1362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10" h="19" extrusionOk="0">
                    <a:moveTo>
                      <a:pt x="9" y="1"/>
                    </a:moveTo>
                    <a:lnTo>
                      <a:pt x="1" y="10"/>
                    </a:lnTo>
                    <a:lnTo>
                      <a:pt x="9" y="18"/>
                    </a:lnTo>
                    <a:cubicBezTo>
                      <a:pt x="5" y="14"/>
                      <a:pt x="9" y="5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6569762" y="2729350"/>
                <a:ext cx="681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5" h="19" extrusionOk="0">
                    <a:moveTo>
                      <a:pt x="1" y="1"/>
                    </a:moveTo>
                    <a:cubicBezTo>
                      <a:pt x="1" y="10"/>
                      <a:pt x="1" y="14"/>
                      <a:pt x="1" y="18"/>
                    </a:cubicBezTo>
                    <a:lnTo>
                      <a:pt x="5" y="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9"/>
              <p:cNvSpPr/>
              <p:nvPr/>
            </p:nvSpPr>
            <p:spPr>
              <a:xfrm>
                <a:off x="6572758" y="2699250"/>
                <a:ext cx="1362" cy="1226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0" y="0"/>
                    </a:moveTo>
                    <a:lnTo>
                      <a:pt x="9" y="9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6577934" y="2673645"/>
                <a:ext cx="817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6" h="28" extrusionOk="0">
                    <a:moveTo>
                      <a:pt x="3" y="1"/>
                    </a:moveTo>
                    <a:cubicBezTo>
                      <a:pt x="0" y="1"/>
                      <a:pt x="3" y="8"/>
                      <a:pt x="3" y="18"/>
                    </a:cubicBezTo>
                    <a:lnTo>
                      <a:pt x="3" y="18"/>
                    </a:lnTo>
                    <a:cubicBezTo>
                      <a:pt x="4" y="13"/>
                      <a:pt x="6" y="7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  <a:moveTo>
                      <a:pt x="3" y="18"/>
                    </a:moveTo>
                    <a:cubicBezTo>
                      <a:pt x="2" y="21"/>
                      <a:pt x="1" y="24"/>
                      <a:pt x="1" y="27"/>
                    </a:cubicBezTo>
                    <a:cubicBezTo>
                      <a:pt x="2" y="24"/>
                      <a:pt x="3" y="21"/>
                      <a:pt x="3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6792853" y="2276086"/>
                <a:ext cx="817" cy="1634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5" y="1"/>
                    </a:moveTo>
                    <a:lnTo>
                      <a:pt x="5" y="1"/>
                    </a:lnTo>
                    <a:cubicBezTo>
                      <a:pt x="5" y="5"/>
                      <a:pt x="1" y="1"/>
                      <a:pt x="1" y="9"/>
                    </a:cubicBezTo>
                    <a:cubicBezTo>
                      <a:pt x="1" y="9"/>
                      <a:pt x="2" y="11"/>
                      <a:pt x="3" y="11"/>
                    </a:cubicBezTo>
                    <a:cubicBezTo>
                      <a:pt x="4" y="11"/>
                      <a:pt x="5" y="9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6789312" y="2296788"/>
                <a:ext cx="1362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10" h="23" extrusionOk="0">
                    <a:moveTo>
                      <a:pt x="9" y="1"/>
                    </a:moveTo>
                    <a:lnTo>
                      <a:pt x="5" y="5"/>
                    </a:lnTo>
                    <a:lnTo>
                      <a:pt x="1" y="22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6787541" y="2303871"/>
                <a:ext cx="2452" cy="12666"/>
              </a:xfrm>
              <a:custGeom>
                <a:avLst/>
                <a:gdLst/>
                <a:ahLst/>
                <a:cxnLst/>
                <a:rect l="l" t="t" r="r" b="b"/>
                <a:pathLst>
                  <a:path w="18" h="93" extrusionOk="0">
                    <a:moveTo>
                      <a:pt x="18" y="1"/>
                    </a:moveTo>
                    <a:lnTo>
                      <a:pt x="9" y="9"/>
                    </a:lnTo>
                    <a:lnTo>
                      <a:pt x="14" y="14"/>
                    </a:lnTo>
                    <a:cubicBezTo>
                      <a:pt x="14" y="40"/>
                      <a:pt x="1" y="75"/>
                      <a:pt x="5" y="92"/>
                    </a:cubicBezTo>
                    <a:lnTo>
                      <a:pt x="9" y="88"/>
                    </a:lnTo>
                    <a:cubicBezTo>
                      <a:pt x="5" y="70"/>
                      <a:pt x="14" y="3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6789720" y="2324028"/>
                <a:ext cx="953" cy="2860"/>
              </a:xfrm>
              <a:custGeom>
                <a:avLst/>
                <a:gdLst/>
                <a:ahLst/>
                <a:cxnLst/>
                <a:rect l="l" t="t" r="r" b="b"/>
                <a:pathLst>
                  <a:path w="7" h="21" extrusionOk="0">
                    <a:moveTo>
                      <a:pt x="6" y="1"/>
                    </a:moveTo>
                    <a:cubicBezTo>
                      <a:pt x="4" y="9"/>
                      <a:pt x="3" y="15"/>
                      <a:pt x="2" y="17"/>
                    </a:cubicBezTo>
                    <a:lnTo>
                      <a:pt x="2" y="17"/>
                    </a:ln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21"/>
                      <a:pt x="1" y="21"/>
                    </a:cubicBezTo>
                    <a:cubicBezTo>
                      <a:pt x="1" y="21"/>
                      <a:pt x="1" y="20"/>
                      <a:pt x="2" y="17"/>
                    </a:cubicBezTo>
                    <a:lnTo>
                      <a:pt x="2" y="17"/>
                    </a:lnTo>
                    <a:cubicBezTo>
                      <a:pt x="2" y="18"/>
                      <a:pt x="2" y="18"/>
                      <a:pt x="2" y="18"/>
                    </a:cubicBezTo>
                    <a:cubicBezTo>
                      <a:pt x="6" y="9"/>
                      <a:pt x="6" y="5"/>
                      <a:pt x="6" y="5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6790538" y="2322257"/>
                <a:ext cx="136" cy="3677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0" y="18"/>
                    </a:moveTo>
                    <a:cubicBezTo>
                      <a:pt x="0" y="0"/>
                      <a:pt x="0" y="27"/>
                      <a:pt x="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6788767" y="2331110"/>
                <a:ext cx="1226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9" h="29" extrusionOk="0">
                    <a:moveTo>
                      <a:pt x="9" y="1"/>
                    </a:moveTo>
                    <a:lnTo>
                      <a:pt x="5" y="18"/>
                    </a:lnTo>
                    <a:lnTo>
                      <a:pt x="0" y="18"/>
                    </a:lnTo>
                    <a:cubicBezTo>
                      <a:pt x="2" y="25"/>
                      <a:pt x="5" y="29"/>
                      <a:pt x="6" y="29"/>
                    </a:cubicBezTo>
                    <a:cubicBezTo>
                      <a:pt x="8" y="29"/>
                      <a:pt x="9" y="25"/>
                      <a:pt x="9" y="14"/>
                    </a:cubicBezTo>
                    <a:cubicBezTo>
                      <a:pt x="9" y="10"/>
                      <a:pt x="9" y="3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9"/>
              <p:cNvSpPr/>
              <p:nvPr/>
            </p:nvSpPr>
            <p:spPr>
              <a:xfrm>
                <a:off x="6787541" y="2334651"/>
                <a:ext cx="681" cy="1362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5" y="1"/>
                    </a:moveTo>
                    <a:lnTo>
                      <a:pt x="1" y="9"/>
                    </a:lnTo>
                    <a:cubicBezTo>
                      <a:pt x="5" y="5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9"/>
              <p:cNvSpPr/>
              <p:nvPr/>
            </p:nvSpPr>
            <p:spPr>
              <a:xfrm>
                <a:off x="6787678" y="2331791"/>
                <a:ext cx="1226" cy="2996"/>
              </a:xfrm>
              <a:custGeom>
                <a:avLst/>
                <a:gdLst/>
                <a:ahLst/>
                <a:cxnLst/>
                <a:rect l="l" t="t" r="r" b="b"/>
                <a:pathLst>
                  <a:path w="9" h="22" extrusionOk="0">
                    <a:moveTo>
                      <a:pt x="8" y="0"/>
                    </a:moveTo>
                    <a:lnTo>
                      <a:pt x="5" y="15"/>
                    </a:lnTo>
                    <a:lnTo>
                      <a:pt x="5" y="15"/>
                    </a:lnTo>
                    <a:cubicBezTo>
                      <a:pt x="6" y="14"/>
                      <a:pt x="7" y="14"/>
                      <a:pt x="8" y="13"/>
                    </a:cubicBezTo>
                    <a:cubicBezTo>
                      <a:pt x="4" y="13"/>
                      <a:pt x="8" y="9"/>
                      <a:pt x="8" y="0"/>
                    </a:cubicBezTo>
                    <a:close/>
                    <a:moveTo>
                      <a:pt x="5" y="15"/>
                    </a:moveTo>
                    <a:cubicBezTo>
                      <a:pt x="1" y="17"/>
                      <a:pt x="4" y="18"/>
                      <a:pt x="4" y="22"/>
                    </a:cubicBezTo>
                    <a:lnTo>
                      <a:pt x="5" y="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9"/>
              <p:cNvSpPr/>
              <p:nvPr/>
            </p:nvSpPr>
            <p:spPr>
              <a:xfrm>
                <a:off x="6788086" y="2325798"/>
                <a:ext cx="1362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10" h="31" extrusionOk="0">
                    <a:moveTo>
                      <a:pt x="8" y="1"/>
                    </a:moveTo>
                    <a:cubicBezTo>
                      <a:pt x="6" y="1"/>
                      <a:pt x="3" y="9"/>
                      <a:pt x="1" y="27"/>
                    </a:cubicBezTo>
                    <a:cubicBezTo>
                      <a:pt x="2" y="19"/>
                      <a:pt x="3" y="16"/>
                      <a:pt x="4" y="16"/>
                    </a:cubicBezTo>
                    <a:cubicBezTo>
                      <a:pt x="5" y="16"/>
                      <a:pt x="5" y="25"/>
                      <a:pt x="5" y="31"/>
                    </a:cubicBezTo>
                    <a:cubicBezTo>
                      <a:pt x="10" y="12"/>
                      <a:pt x="10" y="1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6786997" y="2313404"/>
                <a:ext cx="681" cy="3677"/>
              </a:xfrm>
              <a:custGeom>
                <a:avLst/>
                <a:gdLst/>
                <a:ahLst/>
                <a:cxnLst/>
                <a:rect l="l" t="t" r="r" b="b"/>
                <a:pathLst>
                  <a:path w="5" h="27" extrusionOk="0">
                    <a:moveTo>
                      <a:pt x="5" y="0"/>
                    </a:moveTo>
                    <a:cubicBezTo>
                      <a:pt x="4" y="1"/>
                      <a:pt x="3" y="3"/>
                      <a:pt x="3" y="6"/>
                    </a:cubicBezTo>
                    <a:lnTo>
                      <a:pt x="3" y="6"/>
                    </a:lnTo>
                    <a:lnTo>
                      <a:pt x="5" y="0"/>
                    </a:lnTo>
                    <a:close/>
                    <a:moveTo>
                      <a:pt x="3" y="6"/>
                    </a:moveTo>
                    <a:lnTo>
                      <a:pt x="0" y="13"/>
                    </a:lnTo>
                    <a:lnTo>
                      <a:pt x="0" y="26"/>
                    </a:lnTo>
                    <a:cubicBezTo>
                      <a:pt x="4" y="26"/>
                      <a:pt x="2" y="14"/>
                      <a:pt x="3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9"/>
              <p:cNvSpPr/>
              <p:nvPr/>
            </p:nvSpPr>
            <p:spPr>
              <a:xfrm>
                <a:off x="6786997" y="2346500"/>
                <a:ext cx="681" cy="3269"/>
              </a:xfrm>
              <a:custGeom>
                <a:avLst/>
                <a:gdLst/>
                <a:ahLst/>
                <a:cxnLst/>
                <a:rect l="l" t="t" r="r" b="b"/>
                <a:pathLst>
                  <a:path w="5" h="24" extrusionOk="0">
                    <a:moveTo>
                      <a:pt x="5" y="1"/>
                    </a:moveTo>
                    <a:lnTo>
                      <a:pt x="0" y="14"/>
                    </a:lnTo>
                    <a:cubicBezTo>
                      <a:pt x="0" y="17"/>
                      <a:pt x="3" y="24"/>
                      <a:pt x="4" y="24"/>
                    </a:cubicBezTo>
                    <a:cubicBezTo>
                      <a:pt x="4" y="24"/>
                      <a:pt x="5" y="23"/>
                      <a:pt x="5" y="22"/>
                    </a:cubicBezTo>
                    <a:cubicBezTo>
                      <a:pt x="5" y="22"/>
                      <a:pt x="5" y="9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9"/>
              <p:cNvSpPr/>
              <p:nvPr/>
            </p:nvSpPr>
            <p:spPr>
              <a:xfrm>
                <a:off x="6785771" y="2348271"/>
                <a:ext cx="1362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10" h="23" extrusionOk="0">
                    <a:moveTo>
                      <a:pt x="9" y="1"/>
                    </a:moveTo>
                    <a:cubicBezTo>
                      <a:pt x="5" y="1"/>
                      <a:pt x="5" y="5"/>
                      <a:pt x="1" y="22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6786316" y="2331791"/>
                <a:ext cx="1362" cy="5448"/>
              </a:xfrm>
              <a:custGeom>
                <a:avLst/>
                <a:gdLst/>
                <a:ahLst/>
                <a:cxnLst/>
                <a:rect l="l" t="t" r="r" b="b"/>
                <a:pathLst>
                  <a:path w="10" h="40" extrusionOk="0">
                    <a:moveTo>
                      <a:pt x="10" y="0"/>
                    </a:moveTo>
                    <a:lnTo>
                      <a:pt x="1" y="30"/>
                    </a:lnTo>
                    <a:lnTo>
                      <a:pt x="1" y="3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6785771" y="2358894"/>
                <a:ext cx="1362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10" h="23" extrusionOk="0">
                    <a:moveTo>
                      <a:pt x="9" y="1"/>
                    </a:moveTo>
                    <a:lnTo>
                      <a:pt x="1" y="23"/>
                    </a:lnTo>
                    <a:lnTo>
                      <a:pt x="5" y="1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9"/>
              <p:cNvSpPr/>
              <p:nvPr/>
            </p:nvSpPr>
            <p:spPr>
              <a:xfrm>
                <a:off x="6784545" y="2367475"/>
                <a:ext cx="1907" cy="6401"/>
              </a:xfrm>
              <a:custGeom>
                <a:avLst/>
                <a:gdLst/>
                <a:ahLst/>
                <a:cxnLst/>
                <a:rect l="l" t="t" r="r" b="b"/>
                <a:pathLst>
                  <a:path w="14" h="47" extrusionOk="0">
                    <a:moveTo>
                      <a:pt x="7" y="1"/>
                    </a:moveTo>
                    <a:cubicBezTo>
                      <a:pt x="7" y="1"/>
                      <a:pt x="6" y="2"/>
                      <a:pt x="5" y="3"/>
                    </a:cubicBezTo>
                    <a:cubicBezTo>
                      <a:pt x="5" y="20"/>
                      <a:pt x="5" y="33"/>
                      <a:pt x="1" y="46"/>
                    </a:cubicBezTo>
                    <a:cubicBezTo>
                      <a:pt x="5" y="33"/>
                      <a:pt x="10" y="20"/>
                      <a:pt x="14" y="7"/>
                    </a:cubicBezTo>
                    <a:lnTo>
                      <a:pt x="14" y="7"/>
                    </a:lnTo>
                    <a:cubicBezTo>
                      <a:pt x="13" y="9"/>
                      <a:pt x="13" y="9"/>
                      <a:pt x="12" y="9"/>
                    </a:cubicBezTo>
                    <a:cubicBezTo>
                      <a:pt x="10" y="9"/>
                      <a:pt x="9" y="1"/>
                      <a:pt x="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9"/>
              <p:cNvSpPr/>
              <p:nvPr/>
            </p:nvSpPr>
            <p:spPr>
              <a:xfrm>
                <a:off x="6785226" y="2356034"/>
                <a:ext cx="681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extrusionOk="0">
                    <a:moveTo>
                      <a:pt x="5" y="0"/>
                    </a:moveTo>
                    <a:cubicBezTo>
                      <a:pt x="0" y="4"/>
                      <a:pt x="0" y="9"/>
                      <a:pt x="0" y="9"/>
                    </a:cubicBezTo>
                    <a:lnTo>
                      <a:pt x="5" y="18"/>
                    </a:lnTo>
                    <a:cubicBezTo>
                      <a:pt x="5" y="9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6785226" y="2357124"/>
                <a:ext cx="136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0"/>
                      <a:pt x="0" y="18"/>
                      <a:pt x="0" y="23"/>
                    </a:cubicBezTo>
                    <a:cubicBezTo>
                      <a:pt x="0" y="1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6784545" y="2343504"/>
                <a:ext cx="1907" cy="3541"/>
              </a:xfrm>
              <a:custGeom>
                <a:avLst/>
                <a:gdLst/>
                <a:ahLst/>
                <a:cxnLst/>
                <a:rect l="l" t="t" r="r" b="b"/>
                <a:pathLst>
                  <a:path w="14" h="26" extrusionOk="0">
                    <a:moveTo>
                      <a:pt x="14" y="1"/>
                    </a:moveTo>
                    <a:cubicBezTo>
                      <a:pt x="10" y="10"/>
                      <a:pt x="7" y="11"/>
                      <a:pt x="6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3" y="11"/>
                      <a:pt x="2" y="11"/>
                      <a:pt x="1" y="14"/>
                    </a:cubicBezTo>
                    <a:cubicBezTo>
                      <a:pt x="1" y="22"/>
                      <a:pt x="2" y="25"/>
                      <a:pt x="3" y="25"/>
                    </a:cubicBezTo>
                    <a:cubicBezTo>
                      <a:pt x="6" y="25"/>
                      <a:pt x="11" y="10"/>
                      <a:pt x="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9"/>
              <p:cNvSpPr/>
              <p:nvPr/>
            </p:nvSpPr>
            <p:spPr>
              <a:xfrm>
                <a:off x="6784545" y="2351267"/>
                <a:ext cx="1362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10" h="23" extrusionOk="0">
                    <a:moveTo>
                      <a:pt x="5" y="0"/>
                    </a:moveTo>
                    <a:lnTo>
                      <a:pt x="1" y="22"/>
                    </a:lnTo>
                    <a:lnTo>
                      <a:pt x="10" y="0"/>
                    </a:lnTo>
                    <a:lnTo>
                      <a:pt x="10" y="0"/>
                    </a:ln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9"/>
              <p:cNvSpPr/>
              <p:nvPr/>
            </p:nvSpPr>
            <p:spPr>
              <a:xfrm>
                <a:off x="6784000" y="2354263"/>
                <a:ext cx="681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0"/>
                    </a:moveTo>
                    <a:lnTo>
                      <a:pt x="1" y="13"/>
                    </a:lnTo>
                    <a:lnTo>
                      <a:pt x="5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9"/>
              <p:cNvSpPr/>
              <p:nvPr/>
            </p:nvSpPr>
            <p:spPr>
              <a:xfrm>
                <a:off x="6782774" y="2369518"/>
                <a:ext cx="1362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10" h="41" extrusionOk="0">
                    <a:moveTo>
                      <a:pt x="7" y="0"/>
                    </a:moveTo>
                    <a:cubicBezTo>
                      <a:pt x="6" y="0"/>
                      <a:pt x="5" y="1"/>
                      <a:pt x="5" y="1"/>
                    </a:cubicBezTo>
                    <a:cubicBezTo>
                      <a:pt x="1" y="14"/>
                      <a:pt x="1" y="27"/>
                      <a:pt x="1" y="40"/>
                    </a:cubicBezTo>
                    <a:cubicBezTo>
                      <a:pt x="1" y="27"/>
                      <a:pt x="5" y="18"/>
                      <a:pt x="10" y="10"/>
                    </a:cubicBezTo>
                    <a:cubicBezTo>
                      <a:pt x="10" y="2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9"/>
              <p:cNvSpPr/>
              <p:nvPr/>
            </p:nvSpPr>
            <p:spPr>
              <a:xfrm>
                <a:off x="6779914" y="2390356"/>
                <a:ext cx="136" cy="681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5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9"/>
              <p:cNvSpPr/>
              <p:nvPr/>
            </p:nvSpPr>
            <p:spPr>
              <a:xfrm>
                <a:off x="6783455" y="2366657"/>
                <a:ext cx="681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5" h="23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0" y="5"/>
                      <a:pt x="0" y="9"/>
                      <a:pt x="0" y="22"/>
                    </a:cubicBezTo>
                    <a:cubicBezTo>
                      <a:pt x="0" y="13"/>
                      <a:pt x="0" y="5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9"/>
              <p:cNvSpPr/>
              <p:nvPr/>
            </p:nvSpPr>
            <p:spPr>
              <a:xfrm>
                <a:off x="6782230" y="2377826"/>
                <a:ext cx="681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5" h="19" extrusionOk="0">
                    <a:moveTo>
                      <a:pt x="0" y="1"/>
                    </a:moveTo>
                    <a:lnTo>
                      <a:pt x="0" y="18"/>
                    </a:lnTo>
                    <a:cubicBezTo>
                      <a:pt x="5" y="18"/>
                      <a:pt x="5" y="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9"/>
              <p:cNvSpPr/>
              <p:nvPr/>
            </p:nvSpPr>
            <p:spPr>
              <a:xfrm>
                <a:off x="6784545" y="2364887"/>
                <a:ext cx="136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9"/>
              <p:cNvSpPr/>
              <p:nvPr/>
            </p:nvSpPr>
            <p:spPr>
              <a:xfrm>
                <a:off x="6784000" y="2364206"/>
                <a:ext cx="681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5" h="19" extrusionOk="0">
                    <a:moveTo>
                      <a:pt x="5" y="1"/>
                    </a:moveTo>
                    <a:cubicBezTo>
                      <a:pt x="1" y="5"/>
                      <a:pt x="1" y="10"/>
                      <a:pt x="1" y="18"/>
                    </a:cubicBezTo>
                    <a:cubicBezTo>
                      <a:pt x="1" y="14"/>
                      <a:pt x="5" y="10"/>
                      <a:pt x="5" y="5"/>
                    </a:cubicBezTo>
                    <a:cubicBezTo>
                      <a:pt x="5" y="5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9"/>
              <p:cNvSpPr/>
              <p:nvPr/>
            </p:nvSpPr>
            <p:spPr>
              <a:xfrm>
                <a:off x="6773922" y="2387087"/>
                <a:ext cx="6129" cy="11168"/>
              </a:xfrm>
              <a:custGeom>
                <a:avLst/>
                <a:gdLst/>
                <a:ahLst/>
                <a:cxnLst/>
                <a:rect l="l" t="t" r="r" b="b"/>
                <a:pathLst>
                  <a:path w="45" h="82" extrusionOk="0">
                    <a:moveTo>
                      <a:pt x="24" y="1"/>
                    </a:moveTo>
                    <a:cubicBezTo>
                      <a:pt x="20" y="1"/>
                      <a:pt x="17" y="4"/>
                      <a:pt x="14" y="11"/>
                    </a:cubicBezTo>
                    <a:cubicBezTo>
                      <a:pt x="18" y="33"/>
                      <a:pt x="9" y="55"/>
                      <a:pt x="1" y="59"/>
                    </a:cubicBezTo>
                    <a:cubicBezTo>
                      <a:pt x="1" y="60"/>
                      <a:pt x="1" y="60"/>
                      <a:pt x="2" y="60"/>
                    </a:cubicBezTo>
                    <a:cubicBezTo>
                      <a:pt x="4" y="60"/>
                      <a:pt x="9" y="55"/>
                      <a:pt x="9" y="55"/>
                    </a:cubicBezTo>
                    <a:lnTo>
                      <a:pt x="9" y="55"/>
                    </a:lnTo>
                    <a:lnTo>
                      <a:pt x="1" y="81"/>
                    </a:lnTo>
                    <a:cubicBezTo>
                      <a:pt x="1" y="81"/>
                      <a:pt x="2" y="82"/>
                      <a:pt x="3" y="82"/>
                    </a:cubicBezTo>
                    <a:cubicBezTo>
                      <a:pt x="10" y="82"/>
                      <a:pt x="16" y="52"/>
                      <a:pt x="21" y="52"/>
                    </a:cubicBezTo>
                    <a:cubicBezTo>
                      <a:pt x="21" y="52"/>
                      <a:pt x="22" y="53"/>
                      <a:pt x="22" y="55"/>
                    </a:cubicBezTo>
                    <a:cubicBezTo>
                      <a:pt x="22" y="37"/>
                      <a:pt x="18" y="42"/>
                      <a:pt x="27" y="15"/>
                    </a:cubicBezTo>
                    <a:cubicBezTo>
                      <a:pt x="28" y="12"/>
                      <a:pt x="29" y="11"/>
                      <a:pt x="30" y="11"/>
                    </a:cubicBezTo>
                    <a:cubicBezTo>
                      <a:pt x="34" y="11"/>
                      <a:pt x="31" y="39"/>
                      <a:pt x="31" y="46"/>
                    </a:cubicBezTo>
                    <a:cubicBezTo>
                      <a:pt x="40" y="24"/>
                      <a:pt x="40" y="24"/>
                      <a:pt x="44" y="24"/>
                    </a:cubicBezTo>
                    <a:cubicBezTo>
                      <a:pt x="41" y="13"/>
                      <a:pt x="33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9"/>
              <p:cNvSpPr/>
              <p:nvPr/>
            </p:nvSpPr>
            <p:spPr>
              <a:xfrm>
                <a:off x="6779914" y="2384363"/>
                <a:ext cx="1226" cy="6129"/>
              </a:xfrm>
              <a:custGeom>
                <a:avLst/>
                <a:gdLst/>
                <a:ahLst/>
                <a:cxnLst/>
                <a:rect l="l" t="t" r="r" b="b"/>
                <a:pathLst>
                  <a:path w="9" h="45" extrusionOk="0">
                    <a:moveTo>
                      <a:pt x="9" y="1"/>
                    </a:moveTo>
                    <a:lnTo>
                      <a:pt x="0" y="44"/>
                    </a:lnTo>
                    <a:cubicBezTo>
                      <a:pt x="4" y="44"/>
                      <a:pt x="4" y="44"/>
                      <a:pt x="9" y="27"/>
                    </a:cubicBezTo>
                    <a:cubicBezTo>
                      <a:pt x="9" y="16"/>
                      <a:pt x="9" y="8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9"/>
              <p:cNvSpPr/>
              <p:nvPr/>
            </p:nvSpPr>
            <p:spPr>
              <a:xfrm>
                <a:off x="6779914" y="2374965"/>
                <a:ext cx="2452" cy="8989"/>
              </a:xfrm>
              <a:custGeom>
                <a:avLst/>
                <a:gdLst/>
                <a:ahLst/>
                <a:cxnLst/>
                <a:rect l="l" t="t" r="r" b="b"/>
                <a:pathLst>
                  <a:path w="18" h="66" extrusionOk="0">
                    <a:moveTo>
                      <a:pt x="17" y="0"/>
                    </a:moveTo>
                    <a:cubicBezTo>
                      <a:pt x="17" y="9"/>
                      <a:pt x="17" y="13"/>
                      <a:pt x="13" y="22"/>
                    </a:cubicBezTo>
                    <a:cubicBezTo>
                      <a:pt x="14" y="15"/>
                      <a:pt x="14" y="12"/>
                      <a:pt x="14" y="12"/>
                    </a:cubicBezTo>
                    <a:lnTo>
                      <a:pt x="14" y="12"/>
                    </a:lnTo>
                    <a:cubicBezTo>
                      <a:pt x="13" y="12"/>
                      <a:pt x="11" y="22"/>
                      <a:pt x="10" y="22"/>
                    </a:cubicBezTo>
                    <a:cubicBezTo>
                      <a:pt x="10" y="22"/>
                      <a:pt x="10" y="18"/>
                      <a:pt x="13" y="5"/>
                    </a:cubicBezTo>
                    <a:lnTo>
                      <a:pt x="13" y="5"/>
                    </a:lnTo>
                    <a:cubicBezTo>
                      <a:pt x="9" y="18"/>
                      <a:pt x="4" y="9"/>
                      <a:pt x="0" y="35"/>
                    </a:cubicBezTo>
                    <a:lnTo>
                      <a:pt x="0" y="39"/>
                    </a:lnTo>
                    <a:cubicBezTo>
                      <a:pt x="1" y="42"/>
                      <a:pt x="2" y="43"/>
                      <a:pt x="3" y="43"/>
                    </a:cubicBezTo>
                    <a:cubicBezTo>
                      <a:pt x="6" y="43"/>
                      <a:pt x="10" y="31"/>
                      <a:pt x="16" y="27"/>
                    </a:cubicBezTo>
                    <a:lnTo>
                      <a:pt x="16" y="27"/>
                    </a:lnTo>
                    <a:lnTo>
                      <a:pt x="14" y="40"/>
                    </a:lnTo>
                    <a:lnTo>
                      <a:pt x="14" y="40"/>
                    </a:lnTo>
                    <a:cubicBezTo>
                      <a:pt x="15" y="36"/>
                      <a:pt x="16" y="31"/>
                      <a:pt x="17" y="26"/>
                    </a:cubicBezTo>
                    <a:lnTo>
                      <a:pt x="17" y="26"/>
                    </a:lnTo>
                    <a:cubicBezTo>
                      <a:pt x="16" y="30"/>
                      <a:pt x="16" y="32"/>
                      <a:pt x="16" y="32"/>
                    </a:cubicBezTo>
                    <a:cubicBezTo>
                      <a:pt x="15" y="32"/>
                      <a:pt x="16" y="29"/>
                      <a:pt x="17" y="27"/>
                    </a:cubicBezTo>
                    <a:lnTo>
                      <a:pt x="17" y="27"/>
                    </a:lnTo>
                    <a:cubicBezTo>
                      <a:pt x="17" y="27"/>
                      <a:pt x="17" y="27"/>
                      <a:pt x="16" y="27"/>
                    </a:cubicBezTo>
                    <a:lnTo>
                      <a:pt x="16" y="27"/>
                    </a:lnTo>
                    <a:lnTo>
                      <a:pt x="17" y="22"/>
                    </a:lnTo>
                    <a:lnTo>
                      <a:pt x="17" y="22"/>
                    </a:lnTo>
                    <a:cubicBezTo>
                      <a:pt x="17" y="23"/>
                      <a:pt x="17" y="25"/>
                      <a:pt x="17" y="27"/>
                    </a:cubicBezTo>
                    <a:lnTo>
                      <a:pt x="17" y="27"/>
                    </a:lnTo>
                    <a:cubicBezTo>
                      <a:pt x="17" y="27"/>
                      <a:pt x="17" y="26"/>
                      <a:pt x="17" y="26"/>
                    </a:cubicBezTo>
                    <a:lnTo>
                      <a:pt x="17" y="26"/>
                    </a:ln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2"/>
                      <a:pt x="17" y="22"/>
                    </a:cubicBezTo>
                    <a:cubicBezTo>
                      <a:pt x="17" y="18"/>
                      <a:pt x="17" y="9"/>
                      <a:pt x="17" y="0"/>
                    </a:cubicBezTo>
                    <a:close/>
                    <a:moveTo>
                      <a:pt x="14" y="40"/>
                    </a:moveTo>
                    <a:lnTo>
                      <a:pt x="14" y="40"/>
                    </a:lnTo>
                    <a:cubicBezTo>
                      <a:pt x="11" y="51"/>
                      <a:pt x="9" y="59"/>
                      <a:pt x="9" y="65"/>
                    </a:cubicBezTo>
                    <a:lnTo>
                      <a:pt x="14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9"/>
              <p:cNvSpPr/>
              <p:nvPr/>
            </p:nvSpPr>
            <p:spPr>
              <a:xfrm>
                <a:off x="6782230" y="2348271"/>
                <a:ext cx="136" cy="681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9"/>
              <p:cNvSpPr/>
              <p:nvPr/>
            </p:nvSpPr>
            <p:spPr>
              <a:xfrm>
                <a:off x="6782230" y="2346773"/>
                <a:ext cx="1907" cy="7082"/>
              </a:xfrm>
              <a:custGeom>
                <a:avLst/>
                <a:gdLst/>
                <a:ahLst/>
                <a:cxnLst/>
                <a:rect l="l" t="t" r="r" b="b"/>
                <a:pathLst>
                  <a:path w="14" h="52" extrusionOk="0">
                    <a:moveTo>
                      <a:pt x="8" y="1"/>
                    </a:moveTo>
                    <a:cubicBezTo>
                      <a:pt x="6" y="1"/>
                      <a:pt x="3" y="9"/>
                      <a:pt x="0" y="12"/>
                    </a:cubicBezTo>
                    <a:cubicBezTo>
                      <a:pt x="3" y="12"/>
                      <a:pt x="4" y="8"/>
                      <a:pt x="5" y="8"/>
                    </a:cubicBezTo>
                    <a:cubicBezTo>
                      <a:pt x="5" y="8"/>
                      <a:pt x="5" y="9"/>
                      <a:pt x="5" y="12"/>
                    </a:cubicBezTo>
                    <a:cubicBezTo>
                      <a:pt x="5" y="25"/>
                      <a:pt x="5" y="25"/>
                      <a:pt x="0" y="29"/>
                    </a:cubicBezTo>
                    <a:cubicBezTo>
                      <a:pt x="5" y="42"/>
                      <a:pt x="9" y="46"/>
                      <a:pt x="13" y="50"/>
                    </a:cubicBezTo>
                    <a:lnTo>
                      <a:pt x="13" y="50"/>
                    </a:lnTo>
                    <a:cubicBezTo>
                      <a:pt x="12" y="46"/>
                      <a:pt x="9" y="26"/>
                      <a:pt x="9" y="12"/>
                    </a:cubicBezTo>
                    <a:cubicBezTo>
                      <a:pt x="9" y="4"/>
                      <a:pt x="9" y="1"/>
                      <a:pt x="8" y="1"/>
                    </a:cubicBezTo>
                    <a:close/>
                    <a:moveTo>
                      <a:pt x="13" y="50"/>
                    </a:move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3" y="51"/>
                      <a:pt x="13" y="51"/>
                      <a:pt x="13" y="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9"/>
              <p:cNvSpPr/>
              <p:nvPr/>
            </p:nvSpPr>
            <p:spPr>
              <a:xfrm>
                <a:off x="6780459" y="2364206"/>
                <a:ext cx="1907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14" h="41" extrusionOk="0">
                    <a:moveTo>
                      <a:pt x="13" y="1"/>
                    </a:moveTo>
                    <a:cubicBezTo>
                      <a:pt x="9" y="5"/>
                      <a:pt x="5" y="1"/>
                      <a:pt x="5" y="23"/>
                    </a:cubicBezTo>
                    <a:lnTo>
                      <a:pt x="0" y="18"/>
                    </a:lnTo>
                    <a:lnTo>
                      <a:pt x="5" y="4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9"/>
              <p:cNvSpPr/>
              <p:nvPr/>
            </p:nvSpPr>
            <p:spPr>
              <a:xfrm>
                <a:off x="6779233" y="2390900"/>
                <a:ext cx="1907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14" h="23" extrusionOk="0">
                    <a:moveTo>
                      <a:pt x="14" y="1"/>
                    </a:moveTo>
                    <a:lnTo>
                      <a:pt x="9" y="5"/>
                    </a:lnTo>
                    <a:lnTo>
                      <a:pt x="1" y="22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9"/>
              <p:cNvSpPr/>
              <p:nvPr/>
            </p:nvSpPr>
            <p:spPr>
              <a:xfrm>
                <a:off x="6779233" y="2397438"/>
                <a:ext cx="817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6" h="14" extrusionOk="0">
                    <a:moveTo>
                      <a:pt x="5" y="0"/>
                    </a:moveTo>
                    <a:lnTo>
                      <a:pt x="1" y="5"/>
                    </a:lnTo>
                    <a:lnTo>
                      <a:pt x="1" y="1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9"/>
              <p:cNvSpPr/>
              <p:nvPr/>
            </p:nvSpPr>
            <p:spPr>
              <a:xfrm>
                <a:off x="6608306" y="2386815"/>
                <a:ext cx="681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4" y="0"/>
                    </a:moveTo>
                    <a:lnTo>
                      <a:pt x="0" y="13"/>
                    </a:lnTo>
                    <a:cubicBezTo>
                      <a:pt x="4" y="4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9"/>
              <p:cNvSpPr/>
              <p:nvPr/>
            </p:nvSpPr>
            <p:spPr>
              <a:xfrm>
                <a:off x="6613617" y="2377826"/>
                <a:ext cx="136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extrusionOk="0">
                    <a:moveTo>
                      <a:pt x="0" y="10"/>
                    </a:moveTo>
                    <a:lnTo>
                      <a:pt x="0" y="23"/>
                    </a:lnTo>
                    <a:cubicBezTo>
                      <a:pt x="0" y="10"/>
                      <a:pt x="0" y="1"/>
                      <a:pt x="0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9"/>
              <p:cNvSpPr/>
              <p:nvPr/>
            </p:nvSpPr>
            <p:spPr>
              <a:xfrm>
                <a:off x="6707049" y="2538266"/>
                <a:ext cx="4358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32" h="19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22" y="5"/>
                      <a:pt x="14" y="9"/>
                      <a:pt x="5" y="9"/>
                    </a:cubicBezTo>
                    <a:lnTo>
                      <a:pt x="1" y="18"/>
                    </a:lnTo>
                    <a:cubicBezTo>
                      <a:pt x="1" y="19"/>
                      <a:pt x="1" y="19"/>
                      <a:pt x="2" y="19"/>
                    </a:cubicBezTo>
                    <a:cubicBezTo>
                      <a:pt x="7" y="19"/>
                      <a:pt x="20" y="11"/>
                      <a:pt x="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9"/>
              <p:cNvSpPr/>
              <p:nvPr/>
            </p:nvSpPr>
            <p:spPr>
              <a:xfrm>
                <a:off x="6630097" y="2482561"/>
                <a:ext cx="136" cy="2043"/>
              </a:xfrm>
              <a:custGeom>
                <a:avLst/>
                <a:gdLst/>
                <a:ahLst/>
                <a:cxnLst/>
                <a:rect l="l" t="t" r="r" b="b"/>
                <a:pathLst>
                  <a:path w="1" h="1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5"/>
                      <a:pt x="1" y="10"/>
                      <a:pt x="1" y="14"/>
                    </a:cubicBezTo>
                    <a:cubicBezTo>
                      <a:pt x="1" y="10"/>
                      <a:pt x="1" y="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9"/>
              <p:cNvSpPr/>
              <p:nvPr/>
            </p:nvSpPr>
            <p:spPr>
              <a:xfrm>
                <a:off x="6630778" y="2477249"/>
                <a:ext cx="1907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14" h="19" extrusionOk="0">
                    <a:moveTo>
                      <a:pt x="0" y="1"/>
                    </a:moveTo>
                    <a:cubicBezTo>
                      <a:pt x="4" y="10"/>
                      <a:pt x="9" y="14"/>
                      <a:pt x="13" y="18"/>
                    </a:cubicBezTo>
                    <a:cubicBezTo>
                      <a:pt x="9" y="10"/>
                      <a:pt x="4" y="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6581611" y="2453279"/>
                <a:ext cx="1362" cy="1634"/>
              </a:xfrm>
              <a:custGeom>
                <a:avLst/>
                <a:gdLst/>
                <a:ahLst/>
                <a:cxnLst/>
                <a:rect l="l" t="t" r="r" b="b"/>
                <a:pathLst>
                  <a:path w="10" h="12" extrusionOk="0">
                    <a:moveTo>
                      <a:pt x="6" y="1"/>
                    </a:moveTo>
                    <a:cubicBezTo>
                      <a:pt x="6" y="1"/>
                      <a:pt x="5" y="3"/>
                      <a:pt x="1" y="12"/>
                    </a:cubicBezTo>
                    <a:lnTo>
                      <a:pt x="9" y="3"/>
                    </a:lnTo>
                    <a:cubicBezTo>
                      <a:pt x="7" y="3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9"/>
              <p:cNvSpPr/>
              <p:nvPr/>
            </p:nvSpPr>
            <p:spPr>
              <a:xfrm>
                <a:off x="6761528" y="2461314"/>
                <a:ext cx="1362" cy="4903"/>
              </a:xfrm>
              <a:custGeom>
                <a:avLst/>
                <a:gdLst/>
                <a:ahLst/>
                <a:cxnLst/>
                <a:rect l="l" t="t" r="r" b="b"/>
                <a:pathLst>
                  <a:path w="10" h="36" extrusionOk="0">
                    <a:moveTo>
                      <a:pt x="9" y="1"/>
                    </a:moveTo>
                    <a:cubicBezTo>
                      <a:pt x="5" y="5"/>
                      <a:pt x="5" y="18"/>
                      <a:pt x="0" y="35"/>
                    </a:cubicBezTo>
                    <a:cubicBezTo>
                      <a:pt x="5" y="27"/>
                      <a:pt x="9" y="14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9"/>
              <p:cNvSpPr/>
              <p:nvPr/>
            </p:nvSpPr>
            <p:spPr>
              <a:xfrm>
                <a:off x="6608306" y="2412828"/>
                <a:ext cx="136" cy="1226"/>
              </a:xfrm>
              <a:custGeom>
                <a:avLst/>
                <a:gdLst/>
                <a:ahLst/>
                <a:cxnLst/>
                <a:rect l="l" t="t" r="r" b="b"/>
                <a:pathLst>
                  <a:path w="1" h="9" extrusionOk="0">
                    <a:moveTo>
                      <a:pt x="0" y="0"/>
                    </a:moveTo>
                    <a:cubicBezTo>
                      <a:pt x="0" y="0"/>
                      <a:pt x="0" y="5"/>
                      <a:pt x="0" y="9"/>
                    </a:cubicBezTo>
                    <a:cubicBezTo>
                      <a:pt x="0" y="9"/>
                      <a:pt x="0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6759757" y="2466081"/>
                <a:ext cx="1907" cy="4903"/>
              </a:xfrm>
              <a:custGeom>
                <a:avLst/>
                <a:gdLst/>
                <a:ahLst/>
                <a:cxnLst/>
                <a:rect l="l" t="t" r="r" b="b"/>
                <a:pathLst>
                  <a:path w="14" h="36" extrusionOk="0">
                    <a:moveTo>
                      <a:pt x="13" y="0"/>
                    </a:moveTo>
                    <a:cubicBezTo>
                      <a:pt x="9" y="13"/>
                      <a:pt x="5" y="21"/>
                      <a:pt x="5" y="30"/>
                    </a:cubicBezTo>
                    <a:lnTo>
                      <a:pt x="5" y="30"/>
                    </a:lnTo>
                    <a:cubicBezTo>
                      <a:pt x="11" y="22"/>
                      <a:pt x="13" y="11"/>
                      <a:pt x="13" y="0"/>
                    </a:cubicBezTo>
                    <a:close/>
                    <a:moveTo>
                      <a:pt x="5" y="30"/>
                    </a:moveTo>
                    <a:lnTo>
                      <a:pt x="5" y="30"/>
                    </a:lnTo>
                    <a:cubicBezTo>
                      <a:pt x="5" y="30"/>
                      <a:pt x="4" y="30"/>
                      <a:pt x="4" y="31"/>
                    </a:cubicBezTo>
                    <a:lnTo>
                      <a:pt x="4" y="31"/>
                    </a:lnTo>
                    <a:cubicBezTo>
                      <a:pt x="4" y="31"/>
                      <a:pt x="4" y="31"/>
                      <a:pt x="5" y="31"/>
                    </a:cubicBezTo>
                    <a:cubicBezTo>
                      <a:pt x="5" y="30"/>
                      <a:pt x="5" y="30"/>
                      <a:pt x="5" y="30"/>
                    </a:cubicBezTo>
                    <a:close/>
                    <a:moveTo>
                      <a:pt x="4" y="31"/>
                    </a:moveTo>
                    <a:cubicBezTo>
                      <a:pt x="0" y="31"/>
                      <a:pt x="0" y="35"/>
                      <a:pt x="0" y="35"/>
                    </a:cubicBezTo>
                    <a:cubicBezTo>
                      <a:pt x="2" y="34"/>
                      <a:pt x="3" y="32"/>
                      <a:pt x="4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9"/>
              <p:cNvSpPr/>
              <p:nvPr/>
            </p:nvSpPr>
            <p:spPr>
              <a:xfrm>
                <a:off x="6495262" y="2429308"/>
                <a:ext cx="136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9"/>
              <p:cNvSpPr/>
              <p:nvPr/>
            </p:nvSpPr>
            <p:spPr>
              <a:xfrm>
                <a:off x="6489269" y="2369654"/>
                <a:ext cx="136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extrusionOk="0">
                    <a:moveTo>
                      <a:pt x="1" y="0"/>
                    </a:moveTo>
                    <a:cubicBezTo>
                      <a:pt x="1" y="4"/>
                      <a:pt x="1" y="9"/>
                      <a:pt x="1" y="17"/>
                    </a:cubicBezTo>
                    <a:cubicBezTo>
                      <a:pt x="1" y="13"/>
                      <a:pt x="1" y="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6773922" y="2421681"/>
                <a:ext cx="681" cy="1362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1" y="9"/>
                    </a:moveTo>
                    <a:cubicBezTo>
                      <a:pt x="5" y="0"/>
                      <a:pt x="1" y="9"/>
                      <a:pt x="1" y="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9"/>
              <p:cNvSpPr/>
              <p:nvPr/>
            </p:nvSpPr>
            <p:spPr>
              <a:xfrm>
                <a:off x="6750223" y="2481471"/>
                <a:ext cx="136" cy="681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1" y="5"/>
                    </a:moveTo>
                    <a:lnTo>
                      <a:pt x="1" y="5"/>
                    </a:lnTo>
                    <a:cubicBezTo>
                      <a:pt x="1" y="5"/>
                      <a:pt x="1" y="0"/>
                      <a:pt x="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9"/>
              <p:cNvSpPr/>
              <p:nvPr/>
            </p:nvSpPr>
            <p:spPr>
              <a:xfrm>
                <a:off x="6773922" y="2421136"/>
                <a:ext cx="136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1" y="0"/>
                    </a:moveTo>
                    <a:cubicBezTo>
                      <a:pt x="1" y="4"/>
                      <a:pt x="1" y="9"/>
                      <a:pt x="1" y="13"/>
                    </a:cubicBezTo>
                    <a:cubicBezTo>
                      <a:pt x="1" y="9"/>
                      <a:pt x="1" y="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9"/>
              <p:cNvSpPr/>
              <p:nvPr/>
            </p:nvSpPr>
            <p:spPr>
              <a:xfrm>
                <a:off x="6774466" y="2420319"/>
                <a:ext cx="681" cy="1498"/>
              </a:xfrm>
              <a:custGeom>
                <a:avLst/>
                <a:gdLst/>
                <a:ahLst/>
                <a:cxnLst/>
                <a:rect l="l" t="t" r="r" b="b"/>
                <a:pathLst>
                  <a:path w="5" h="11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1" y="6"/>
                      <a:pt x="1" y="10"/>
                    </a:cubicBezTo>
                    <a:cubicBezTo>
                      <a:pt x="4" y="4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9"/>
              <p:cNvSpPr/>
              <p:nvPr/>
            </p:nvSpPr>
            <p:spPr>
              <a:xfrm>
                <a:off x="6773377" y="2422907"/>
                <a:ext cx="681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extrusionOk="0">
                    <a:moveTo>
                      <a:pt x="0" y="18"/>
                    </a:moveTo>
                    <a:cubicBezTo>
                      <a:pt x="5" y="9"/>
                      <a:pt x="5" y="4"/>
                      <a:pt x="5" y="0"/>
                    </a:cubicBezTo>
                    <a:lnTo>
                      <a:pt x="5" y="0"/>
                    </a:lnTo>
                    <a:cubicBezTo>
                      <a:pt x="5" y="4"/>
                      <a:pt x="5" y="9"/>
                      <a:pt x="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9"/>
              <p:cNvSpPr/>
              <p:nvPr/>
            </p:nvSpPr>
            <p:spPr>
              <a:xfrm>
                <a:off x="6528494" y="2524237"/>
                <a:ext cx="1226" cy="545"/>
              </a:xfrm>
              <a:custGeom>
                <a:avLst/>
                <a:gdLst/>
                <a:ahLst/>
                <a:cxnLst/>
                <a:rect l="l" t="t" r="r" b="b"/>
                <a:pathLst>
                  <a:path w="9" h="4" extrusionOk="0">
                    <a:moveTo>
                      <a:pt x="1" y="0"/>
                    </a:moveTo>
                    <a:cubicBezTo>
                      <a:pt x="1" y="0"/>
                      <a:pt x="2" y="1"/>
                      <a:pt x="4" y="3"/>
                    </a:cubicBezTo>
                    <a:lnTo>
                      <a:pt x="8" y="3"/>
                    </a:lnTo>
                    <a:cubicBezTo>
                      <a:pt x="4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9"/>
              <p:cNvSpPr/>
              <p:nvPr/>
            </p:nvSpPr>
            <p:spPr>
              <a:xfrm>
                <a:off x="6675723" y="2532273"/>
                <a:ext cx="681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0" y="1"/>
                    </a:moveTo>
                    <a:lnTo>
                      <a:pt x="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9"/>
              <p:cNvSpPr/>
              <p:nvPr/>
            </p:nvSpPr>
            <p:spPr>
              <a:xfrm>
                <a:off x="6672182" y="2529958"/>
                <a:ext cx="3677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27" h="31" extrusionOk="0">
                    <a:moveTo>
                      <a:pt x="0" y="1"/>
                    </a:moveTo>
                    <a:cubicBezTo>
                      <a:pt x="5" y="9"/>
                      <a:pt x="9" y="18"/>
                      <a:pt x="13" y="31"/>
                    </a:cubicBezTo>
                    <a:cubicBezTo>
                      <a:pt x="18" y="27"/>
                      <a:pt x="22" y="22"/>
                      <a:pt x="26" y="18"/>
                    </a:cubicBezTo>
                    <a:cubicBezTo>
                      <a:pt x="18" y="18"/>
                      <a:pt x="9" y="1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9"/>
              <p:cNvSpPr/>
              <p:nvPr/>
            </p:nvSpPr>
            <p:spPr>
              <a:xfrm>
                <a:off x="6486273" y="2355353"/>
                <a:ext cx="292551" cy="18604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366" extrusionOk="0">
                    <a:moveTo>
                      <a:pt x="859" y="344"/>
                    </a:moveTo>
                    <a:cubicBezTo>
                      <a:pt x="858" y="346"/>
                      <a:pt x="857" y="348"/>
                      <a:pt x="857" y="353"/>
                    </a:cubicBezTo>
                    <a:lnTo>
                      <a:pt x="859" y="344"/>
                    </a:lnTo>
                    <a:close/>
                    <a:moveTo>
                      <a:pt x="51" y="368"/>
                    </a:moveTo>
                    <a:cubicBezTo>
                      <a:pt x="53" y="368"/>
                      <a:pt x="53" y="377"/>
                      <a:pt x="53" y="386"/>
                    </a:cubicBezTo>
                    <a:lnTo>
                      <a:pt x="53" y="386"/>
                    </a:lnTo>
                    <a:cubicBezTo>
                      <a:pt x="52" y="380"/>
                      <a:pt x="51" y="374"/>
                      <a:pt x="49" y="370"/>
                    </a:cubicBezTo>
                    <a:cubicBezTo>
                      <a:pt x="50" y="369"/>
                      <a:pt x="50" y="368"/>
                      <a:pt x="51" y="368"/>
                    </a:cubicBezTo>
                    <a:close/>
                    <a:moveTo>
                      <a:pt x="2104" y="414"/>
                    </a:moveTo>
                    <a:lnTo>
                      <a:pt x="2104" y="414"/>
                    </a:lnTo>
                    <a:cubicBezTo>
                      <a:pt x="2104" y="423"/>
                      <a:pt x="2104" y="431"/>
                      <a:pt x="2102" y="437"/>
                    </a:cubicBezTo>
                    <a:lnTo>
                      <a:pt x="2102" y="437"/>
                    </a:lnTo>
                    <a:cubicBezTo>
                      <a:pt x="2105" y="429"/>
                      <a:pt x="2107" y="418"/>
                      <a:pt x="2104" y="414"/>
                    </a:cubicBezTo>
                    <a:close/>
                    <a:moveTo>
                      <a:pt x="2102" y="437"/>
                    </a:moveTo>
                    <a:cubicBezTo>
                      <a:pt x="2102" y="440"/>
                      <a:pt x="2101" y="442"/>
                      <a:pt x="2100" y="444"/>
                    </a:cubicBezTo>
                    <a:cubicBezTo>
                      <a:pt x="2101" y="442"/>
                      <a:pt x="2102" y="440"/>
                      <a:pt x="2102" y="437"/>
                    </a:cubicBezTo>
                    <a:close/>
                    <a:moveTo>
                      <a:pt x="10" y="531"/>
                    </a:moveTo>
                    <a:cubicBezTo>
                      <a:pt x="10" y="532"/>
                      <a:pt x="10" y="534"/>
                      <a:pt x="11" y="535"/>
                    </a:cubicBezTo>
                    <a:lnTo>
                      <a:pt x="11" y="535"/>
                    </a:lnTo>
                    <a:cubicBezTo>
                      <a:pt x="11" y="534"/>
                      <a:pt x="10" y="532"/>
                      <a:pt x="10" y="531"/>
                    </a:cubicBezTo>
                    <a:close/>
                    <a:moveTo>
                      <a:pt x="2000" y="739"/>
                    </a:moveTo>
                    <a:lnTo>
                      <a:pt x="2000" y="739"/>
                    </a:lnTo>
                    <a:cubicBezTo>
                      <a:pt x="1991" y="757"/>
                      <a:pt x="1978" y="787"/>
                      <a:pt x="1974" y="787"/>
                    </a:cubicBezTo>
                    <a:cubicBezTo>
                      <a:pt x="1974" y="791"/>
                      <a:pt x="1974" y="792"/>
                      <a:pt x="1975" y="792"/>
                    </a:cubicBezTo>
                    <a:cubicBezTo>
                      <a:pt x="1977" y="792"/>
                      <a:pt x="1983" y="772"/>
                      <a:pt x="1985" y="772"/>
                    </a:cubicBezTo>
                    <a:cubicBezTo>
                      <a:pt x="1986" y="772"/>
                      <a:pt x="1987" y="773"/>
                      <a:pt x="1987" y="779"/>
                    </a:cubicBezTo>
                    <a:cubicBezTo>
                      <a:pt x="1986" y="779"/>
                      <a:pt x="1986" y="779"/>
                      <a:pt x="1986" y="780"/>
                    </a:cubicBezTo>
                    <a:lnTo>
                      <a:pt x="1986" y="780"/>
                    </a:lnTo>
                    <a:cubicBezTo>
                      <a:pt x="1994" y="764"/>
                      <a:pt x="2003" y="746"/>
                      <a:pt x="2000" y="739"/>
                    </a:cubicBezTo>
                    <a:close/>
                    <a:moveTo>
                      <a:pt x="1986" y="780"/>
                    </a:moveTo>
                    <a:cubicBezTo>
                      <a:pt x="1983" y="785"/>
                      <a:pt x="1981" y="791"/>
                      <a:pt x="1978" y="795"/>
                    </a:cubicBezTo>
                    <a:lnTo>
                      <a:pt x="1978" y="795"/>
                    </a:lnTo>
                    <a:cubicBezTo>
                      <a:pt x="1981" y="792"/>
                      <a:pt x="1984" y="787"/>
                      <a:pt x="1986" y="780"/>
                    </a:cubicBezTo>
                    <a:close/>
                    <a:moveTo>
                      <a:pt x="647" y="850"/>
                    </a:moveTo>
                    <a:lnTo>
                      <a:pt x="647" y="850"/>
                    </a:lnTo>
                    <a:cubicBezTo>
                      <a:pt x="645" y="852"/>
                      <a:pt x="642" y="856"/>
                      <a:pt x="640" y="861"/>
                    </a:cubicBezTo>
                    <a:lnTo>
                      <a:pt x="647" y="850"/>
                    </a:lnTo>
                    <a:close/>
                    <a:moveTo>
                      <a:pt x="36" y="861"/>
                    </a:moveTo>
                    <a:cubicBezTo>
                      <a:pt x="36" y="861"/>
                      <a:pt x="36" y="861"/>
                      <a:pt x="36" y="862"/>
                    </a:cubicBezTo>
                    <a:lnTo>
                      <a:pt x="36" y="862"/>
                    </a:lnTo>
                    <a:cubicBezTo>
                      <a:pt x="36" y="861"/>
                      <a:pt x="36" y="861"/>
                      <a:pt x="36" y="861"/>
                    </a:cubicBezTo>
                    <a:close/>
                    <a:moveTo>
                      <a:pt x="1079" y="957"/>
                    </a:moveTo>
                    <a:lnTo>
                      <a:pt x="1079" y="957"/>
                    </a:lnTo>
                    <a:cubicBezTo>
                      <a:pt x="1083" y="965"/>
                      <a:pt x="1087" y="974"/>
                      <a:pt x="1087" y="978"/>
                    </a:cubicBezTo>
                    <a:cubicBezTo>
                      <a:pt x="1083" y="970"/>
                      <a:pt x="1079" y="965"/>
                      <a:pt x="1079" y="957"/>
                    </a:cubicBezTo>
                    <a:close/>
                    <a:moveTo>
                      <a:pt x="240" y="1187"/>
                    </a:moveTo>
                    <a:cubicBezTo>
                      <a:pt x="241" y="1188"/>
                      <a:pt x="241" y="1189"/>
                      <a:pt x="242" y="1191"/>
                    </a:cubicBezTo>
                    <a:lnTo>
                      <a:pt x="242" y="1191"/>
                    </a:lnTo>
                    <a:cubicBezTo>
                      <a:pt x="242" y="1190"/>
                      <a:pt x="242" y="1189"/>
                      <a:pt x="240" y="1187"/>
                    </a:cubicBezTo>
                    <a:close/>
                    <a:moveTo>
                      <a:pt x="205" y="1226"/>
                    </a:moveTo>
                    <a:lnTo>
                      <a:pt x="205" y="1226"/>
                    </a:lnTo>
                    <a:cubicBezTo>
                      <a:pt x="205" y="1226"/>
                      <a:pt x="207" y="1228"/>
                      <a:pt x="214" y="1235"/>
                    </a:cubicBezTo>
                    <a:cubicBezTo>
                      <a:pt x="214" y="1235"/>
                      <a:pt x="210" y="1230"/>
                      <a:pt x="205" y="1230"/>
                    </a:cubicBezTo>
                    <a:cubicBezTo>
                      <a:pt x="205" y="1228"/>
                      <a:pt x="204" y="1226"/>
                      <a:pt x="205" y="1226"/>
                    </a:cubicBezTo>
                    <a:close/>
                    <a:moveTo>
                      <a:pt x="1674" y="1245"/>
                    </a:moveTo>
                    <a:cubicBezTo>
                      <a:pt x="1672" y="1246"/>
                      <a:pt x="1670" y="1247"/>
                      <a:pt x="1669" y="1248"/>
                    </a:cubicBezTo>
                    <a:cubicBezTo>
                      <a:pt x="1671" y="1247"/>
                      <a:pt x="1672" y="1246"/>
                      <a:pt x="1674" y="1245"/>
                    </a:cubicBezTo>
                    <a:close/>
                    <a:moveTo>
                      <a:pt x="262" y="1274"/>
                    </a:moveTo>
                    <a:cubicBezTo>
                      <a:pt x="265" y="1277"/>
                      <a:pt x="272" y="1281"/>
                      <a:pt x="279" y="1282"/>
                    </a:cubicBezTo>
                    <a:lnTo>
                      <a:pt x="279" y="1282"/>
                    </a:lnTo>
                    <a:cubicBezTo>
                      <a:pt x="275" y="1280"/>
                      <a:pt x="270" y="1278"/>
                      <a:pt x="266" y="1274"/>
                    </a:cubicBezTo>
                    <a:close/>
                    <a:moveTo>
                      <a:pt x="279" y="1282"/>
                    </a:moveTo>
                    <a:cubicBezTo>
                      <a:pt x="282" y="1284"/>
                      <a:pt x="285" y="1284"/>
                      <a:pt x="285" y="1284"/>
                    </a:cubicBezTo>
                    <a:cubicBezTo>
                      <a:pt x="286" y="1284"/>
                      <a:pt x="286" y="1284"/>
                      <a:pt x="283" y="1283"/>
                    </a:cubicBezTo>
                    <a:cubicBezTo>
                      <a:pt x="282" y="1283"/>
                      <a:pt x="280" y="1282"/>
                      <a:pt x="279" y="1282"/>
                    </a:cubicBezTo>
                    <a:close/>
                    <a:moveTo>
                      <a:pt x="1487" y="1313"/>
                    </a:moveTo>
                    <a:cubicBezTo>
                      <a:pt x="1487" y="1313"/>
                      <a:pt x="1488" y="1313"/>
                      <a:pt x="1488" y="1313"/>
                    </a:cubicBezTo>
                    <a:lnTo>
                      <a:pt x="1488" y="1313"/>
                    </a:lnTo>
                    <a:cubicBezTo>
                      <a:pt x="1488" y="1313"/>
                      <a:pt x="1487" y="1313"/>
                      <a:pt x="1487" y="1313"/>
                    </a:cubicBezTo>
                    <a:close/>
                    <a:moveTo>
                      <a:pt x="1474" y="1313"/>
                    </a:moveTo>
                    <a:cubicBezTo>
                      <a:pt x="1473" y="1313"/>
                      <a:pt x="1472" y="1313"/>
                      <a:pt x="1471" y="1313"/>
                    </a:cubicBezTo>
                    <a:lnTo>
                      <a:pt x="1471" y="1313"/>
                    </a:lnTo>
                    <a:cubicBezTo>
                      <a:pt x="1472" y="1313"/>
                      <a:pt x="1473" y="1313"/>
                      <a:pt x="1474" y="1313"/>
                    </a:cubicBezTo>
                    <a:close/>
                    <a:moveTo>
                      <a:pt x="1474" y="1352"/>
                    </a:moveTo>
                    <a:cubicBezTo>
                      <a:pt x="1475" y="1354"/>
                      <a:pt x="1476" y="1355"/>
                      <a:pt x="1478" y="1356"/>
                    </a:cubicBezTo>
                    <a:lnTo>
                      <a:pt x="1478" y="1356"/>
                    </a:lnTo>
                    <a:cubicBezTo>
                      <a:pt x="1470" y="1356"/>
                      <a:pt x="1474" y="1356"/>
                      <a:pt x="1474" y="1352"/>
                    </a:cubicBezTo>
                    <a:close/>
                    <a:moveTo>
                      <a:pt x="44" y="1"/>
                    </a:moveTo>
                    <a:cubicBezTo>
                      <a:pt x="31" y="5"/>
                      <a:pt x="36" y="57"/>
                      <a:pt x="27" y="66"/>
                    </a:cubicBezTo>
                    <a:lnTo>
                      <a:pt x="31" y="122"/>
                    </a:lnTo>
                    <a:cubicBezTo>
                      <a:pt x="30" y="121"/>
                      <a:pt x="29" y="121"/>
                      <a:pt x="28" y="121"/>
                    </a:cubicBezTo>
                    <a:cubicBezTo>
                      <a:pt x="27" y="121"/>
                      <a:pt x="25" y="122"/>
                      <a:pt x="24" y="122"/>
                    </a:cubicBezTo>
                    <a:cubicBezTo>
                      <a:pt x="23" y="122"/>
                      <a:pt x="23" y="121"/>
                      <a:pt x="23" y="118"/>
                    </a:cubicBezTo>
                    <a:cubicBezTo>
                      <a:pt x="20" y="129"/>
                      <a:pt x="19" y="136"/>
                      <a:pt x="18" y="136"/>
                    </a:cubicBezTo>
                    <a:cubicBezTo>
                      <a:pt x="17" y="136"/>
                      <a:pt x="16" y="133"/>
                      <a:pt x="14" y="127"/>
                    </a:cubicBezTo>
                    <a:lnTo>
                      <a:pt x="14" y="127"/>
                    </a:lnTo>
                    <a:cubicBezTo>
                      <a:pt x="27" y="262"/>
                      <a:pt x="1" y="401"/>
                      <a:pt x="14" y="531"/>
                    </a:cubicBezTo>
                    <a:cubicBezTo>
                      <a:pt x="14" y="535"/>
                      <a:pt x="13" y="536"/>
                      <a:pt x="12" y="536"/>
                    </a:cubicBezTo>
                    <a:cubicBezTo>
                      <a:pt x="12" y="536"/>
                      <a:pt x="11" y="536"/>
                      <a:pt x="11" y="535"/>
                    </a:cubicBezTo>
                    <a:lnTo>
                      <a:pt x="11" y="535"/>
                    </a:lnTo>
                    <a:cubicBezTo>
                      <a:pt x="17" y="557"/>
                      <a:pt x="5" y="558"/>
                      <a:pt x="5" y="570"/>
                    </a:cubicBezTo>
                    <a:lnTo>
                      <a:pt x="18" y="605"/>
                    </a:lnTo>
                    <a:cubicBezTo>
                      <a:pt x="16" y="610"/>
                      <a:pt x="15" y="612"/>
                      <a:pt x="13" y="612"/>
                    </a:cubicBezTo>
                    <a:cubicBezTo>
                      <a:pt x="11" y="612"/>
                      <a:pt x="10" y="609"/>
                      <a:pt x="10" y="609"/>
                    </a:cubicBezTo>
                    <a:lnTo>
                      <a:pt x="10" y="609"/>
                    </a:lnTo>
                    <a:cubicBezTo>
                      <a:pt x="10" y="679"/>
                      <a:pt x="27" y="739"/>
                      <a:pt x="31" y="796"/>
                    </a:cubicBezTo>
                    <a:cubicBezTo>
                      <a:pt x="33" y="802"/>
                      <a:pt x="34" y="803"/>
                      <a:pt x="36" y="803"/>
                    </a:cubicBezTo>
                    <a:cubicBezTo>
                      <a:pt x="37" y="803"/>
                      <a:pt x="38" y="803"/>
                      <a:pt x="39" y="803"/>
                    </a:cubicBezTo>
                    <a:cubicBezTo>
                      <a:pt x="41" y="803"/>
                      <a:pt x="43" y="804"/>
                      <a:pt x="44" y="813"/>
                    </a:cubicBezTo>
                    <a:cubicBezTo>
                      <a:pt x="42" y="809"/>
                      <a:pt x="40" y="807"/>
                      <a:pt x="39" y="807"/>
                    </a:cubicBezTo>
                    <a:cubicBezTo>
                      <a:pt x="33" y="807"/>
                      <a:pt x="44" y="863"/>
                      <a:pt x="38" y="863"/>
                    </a:cubicBezTo>
                    <a:cubicBezTo>
                      <a:pt x="38" y="863"/>
                      <a:pt x="37" y="863"/>
                      <a:pt x="36" y="862"/>
                    </a:cubicBezTo>
                    <a:lnTo>
                      <a:pt x="36" y="862"/>
                    </a:lnTo>
                    <a:cubicBezTo>
                      <a:pt x="52" y="882"/>
                      <a:pt x="57" y="932"/>
                      <a:pt x="70" y="932"/>
                    </a:cubicBezTo>
                    <a:cubicBezTo>
                      <a:pt x="72" y="932"/>
                      <a:pt x="73" y="932"/>
                      <a:pt x="75" y="931"/>
                    </a:cubicBezTo>
                    <a:lnTo>
                      <a:pt x="75" y="931"/>
                    </a:lnTo>
                    <a:cubicBezTo>
                      <a:pt x="77" y="945"/>
                      <a:pt x="76" y="950"/>
                      <a:pt x="73" y="950"/>
                    </a:cubicBezTo>
                    <a:cubicBezTo>
                      <a:pt x="71" y="950"/>
                      <a:pt x="68" y="947"/>
                      <a:pt x="66" y="944"/>
                    </a:cubicBezTo>
                    <a:lnTo>
                      <a:pt x="66" y="944"/>
                    </a:lnTo>
                    <a:cubicBezTo>
                      <a:pt x="75" y="978"/>
                      <a:pt x="84" y="1000"/>
                      <a:pt x="88" y="1026"/>
                    </a:cubicBezTo>
                    <a:cubicBezTo>
                      <a:pt x="92" y="1035"/>
                      <a:pt x="105" y="1070"/>
                      <a:pt x="123" y="1104"/>
                    </a:cubicBezTo>
                    <a:cubicBezTo>
                      <a:pt x="139" y="1137"/>
                      <a:pt x="162" y="1169"/>
                      <a:pt x="176" y="1177"/>
                    </a:cubicBezTo>
                    <a:lnTo>
                      <a:pt x="176" y="1177"/>
                    </a:lnTo>
                    <a:cubicBezTo>
                      <a:pt x="174" y="1176"/>
                      <a:pt x="173" y="1176"/>
                      <a:pt x="172" y="1176"/>
                    </a:cubicBezTo>
                    <a:cubicBezTo>
                      <a:pt x="167" y="1176"/>
                      <a:pt x="177" y="1186"/>
                      <a:pt x="183" y="1200"/>
                    </a:cubicBezTo>
                    <a:cubicBezTo>
                      <a:pt x="179" y="1200"/>
                      <a:pt x="175" y="1196"/>
                      <a:pt x="166" y="1191"/>
                    </a:cubicBezTo>
                    <a:lnTo>
                      <a:pt x="166" y="1191"/>
                    </a:lnTo>
                    <a:cubicBezTo>
                      <a:pt x="175" y="1204"/>
                      <a:pt x="188" y="1213"/>
                      <a:pt x="196" y="1226"/>
                    </a:cubicBezTo>
                    <a:cubicBezTo>
                      <a:pt x="205" y="1235"/>
                      <a:pt x="205" y="1235"/>
                      <a:pt x="205" y="1235"/>
                    </a:cubicBezTo>
                    <a:cubicBezTo>
                      <a:pt x="207" y="1236"/>
                      <a:pt x="208" y="1236"/>
                      <a:pt x="209" y="1236"/>
                    </a:cubicBezTo>
                    <a:cubicBezTo>
                      <a:pt x="211" y="1236"/>
                      <a:pt x="212" y="1235"/>
                      <a:pt x="214" y="1235"/>
                    </a:cubicBezTo>
                    <a:cubicBezTo>
                      <a:pt x="215" y="1235"/>
                      <a:pt x="218" y="1236"/>
                      <a:pt x="223" y="1239"/>
                    </a:cubicBezTo>
                    <a:cubicBezTo>
                      <a:pt x="249" y="1261"/>
                      <a:pt x="249" y="1261"/>
                      <a:pt x="266" y="1274"/>
                    </a:cubicBezTo>
                    <a:cubicBezTo>
                      <a:pt x="261" y="1269"/>
                      <a:pt x="259" y="1267"/>
                      <a:pt x="262" y="1267"/>
                    </a:cubicBezTo>
                    <a:cubicBezTo>
                      <a:pt x="265" y="1267"/>
                      <a:pt x="270" y="1268"/>
                      <a:pt x="279" y="1270"/>
                    </a:cubicBezTo>
                    <a:cubicBezTo>
                      <a:pt x="279" y="1273"/>
                      <a:pt x="299" y="1285"/>
                      <a:pt x="315" y="1285"/>
                    </a:cubicBezTo>
                    <a:cubicBezTo>
                      <a:pt x="320" y="1285"/>
                      <a:pt x="323" y="1284"/>
                      <a:pt x="327" y="1283"/>
                    </a:cubicBezTo>
                    <a:lnTo>
                      <a:pt x="305" y="1283"/>
                    </a:lnTo>
                    <a:cubicBezTo>
                      <a:pt x="305" y="1278"/>
                      <a:pt x="309" y="1278"/>
                      <a:pt x="314" y="1278"/>
                    </a:cubicBezTo>
                    <a:cubicBezTo>
                      <a:pt x="320" y="1276"/>
                      <a:pt x="327" y="1276"/>
                      <a:pt x="333" y="1276"/>
                    </a:cubicBezTo>
                    <a:cubicBezTo>
                      <a:pt x="339" y="1276"/>
                      <a:pt x="344" y="1276"/>
                      <a:pt x="349" y="1274"/>
                    </a:cubicBezTo>
                    <a:lnTo>
                      <a:pt x="349" y="1274"/>
                    </a:lnTo>
                    <a:cubicBezTo>
                      <a:pt x="349" y="1278"/>
                      <a:pt x="344" y="1283"/>
                      <a:pt x="340" y="1287"/>
                    </a:cubicBezTo>
                    <a:cubicBezTo>
                      <a:pt x="396" y="1278"/>
                      <a:pt x="440" y="1243"/>
                      <a:pt x="479" y="1209"/>
                    </a:cubicBezTo>
                    <a:cubicBezTo>
                      <a:pt x="514" y="1174"/>
                      <a:pt x="544" y="1131"/>
                      <a:pt x="575" y="1087"/>
                    </a:cubicBezTo>
                    <a:cubicBezTo>
                      <a:pt x="566" y="1087"/>
                      <a:pt x="614" y="1026"/>
                      <a:pt x="601" y="1026"/>
                    </a:cubicBezTo>
                    <a:lnTo>
                      <a:pt x="596" y="1031"/>
                    </a:lnTo>
                    <a:cubicBezTo>
                      <a:pt x="593" y="1036"/>
                      <a:pt x="591" y="1038"/>
                      <a:pt x="590" y="1038"/>
                    </a:cubicBezTo>
                    <a:cubicBezTo>
                      <a:pt x="588" y="1038"/>
                      <a:pt x="595" y="1018"/>
                      <a:pt x="605" y="1004"/>
                    </a:cubicBezTo>
                    <a:lnTo>
                      <a:pt x="605" y="1004"/>
                    </a:lnTo>
                    <a:cubicBezTo>
                      <a:pt x="603" y="1009"/>
                      <a:pt x="603" y="1010"/>
                      <a:pt x="605" y="1010"/>
                    </a:cubicBezTo>
                    <a:cubicBezTo>
                      <a:pt x="607" y="1010"/>
                      <a:pt x="615" y="1003"/>
                      <a:pt x="618" y="1003"/>
                    </a:cubicBezTo>
                    <a:cubicBezTo>
                      <a:pt x="619" y="1003"/>
                      <a:pt x="618" y="1007"/>
                      <a:pt x="609" y="1022"/>
                    </a:cubicBezTo>
                    <a:cubicBezTo>
                      <a:pt x="618" y="1013"/>
                      <a:pt x="627" y="1004"/>
                      <a:pt x="635" y="991"/>
                    </a:cubicBezTo>
                    <a:cubicBezTo>
                      <a:pt x="670" y="987"/>
                      <a:pt x="687" y="896"/>
                      <a:pt x="718" y="848"/>
                    </a:cubicBezTo>
                    <a:lnTo>
                      <a:pt x="718" y="848"/>
                    </a:lnTo>
                    <a:cubicBezTo>
                      <a:pt x="718" y="848"/>
                      <a:pt x="714" y="852"/>
                      <a:pt x="714" y="852"/>
                    </a:cubicBezTo>
                    <a:cubicBezTo>
                      <a:pt x="744" y="805"/>
                      <a:pt x="761" y="739"/>
                      <a:pt x="770" y="731"/>
                    </a:cubicBezTo>
                    <a:lnTo>
                      <a:pt x="766" y="722"/>
                    </a:lnTo>
                    <a:cubicBezTo>
                      <a:pt x="792" y="683"/>
                      <a:pt x="796" y="679"/>
                      <a:pt x="813" y="626"/>
                    </a:cubicBezTo>
                    <a:lnTo>
                      <a:pt x="813" y="626"/>
                    </a:lnTo>
                    <a:cubicBezTo>
                      <a:pt x="813" y="626"/>
                      <a:pt x="812" y="628"/>
                      <a:pt x="811" y="628"/>
                    </a:cubicBezTo>
                    <a:cubicBezTo>
                      <a:pt x="810" y="628"/>
                      <a:pt x="809" y="626"/>
                      <a:pt x="809" y="622"/>
                    </a:cubicBezTo>
                    <a:cubicBezTo>
                      <a:pt x="818" y="613"/>
                      <a:pt x="831" y="605"/>
                      <a:pt x="840" y="566"/>
                    </a:cubicBezTo>
                    <a:lnTo>
                      <a:pt x="861" y="514"/>
                    </a:lnTo>
                    <a:cubicBezTo>
                      <a:pt x="857" y="514"/>
                      <a:pt x="857" y="505"/>
                      <a:pt x="861" y="500"/>
                    </a:cubicBezTo>
                    <a:cubicBezTo>
                      <a:pt x="861" y="492"/>
                      <a:pt x="866" y="487"/>
                      <a:pt x="870" y="479"/>
                    </a:cubicBezTo>
                    <a:cubicBezTo>
                      <a:pt x="879" y="466"/>
                      <a:pt x="883" y="461"/>
                      <a:pt x="883" y="431"/>
                    </a:cubicBezTo>
                    <a:cubicBezTo>
                      <a:pt x="883" y="431"/>
                      <a:pt x="884" y="432"/>
                      <a:pt x="885" y="432"/>
                    </a:cubicBezTo>
                    <a:cubicBezTo>
                      <a:pt x="889" y="432"/>
                      <a:pt x="894" y="422"/>
                      <a:pt x="896" y="422"/>
                    </a:cubicBezTo>
                    <a:cubicBezTo>
                      <a:pt x="896" y="422"/>
                      <a:pt x="896" y="422"/>
                      <a:pt x="896" y="422"/>
                    </a:cubicBezTo>
                    <a:cubicBezTo>
                      <a:pt x="896" y="418"/>
                      <a:pt x="896" y="414"/>
                      <a:pt x="896" y="409"/>
                    </a:cubicBezTo>
                    <a:cubicBezTo>
                      <a:pt x="896" y="414"/>
                      <a:pt x="896" y="418"/>
                      <a:pt x="900" y="418"/>
                    </a:cubicBezTo>
                    <a:cubicBezTo>
                      <a:pt x="900" y="418"/>
                      <a:pt x="900" y="414"/>
                      <a:pt x="900" y="414"/>
                    </a:cubicBezTo>
                    <a:cubicBezTo>
                      <a:pt x="900" y="418"/>
                      <a:pt x="905" y="414"/>
                      <a:pt x="905" y="422"/>
                    </a:cubicBezTo>
                    <a:cubicBezTo>
                      <a:pt x="905" y="440"/>
                      <a:pt x="905" y="444"/>
                      <a:pt x="900" y="453"/>
                    </a:cubicBezTo>
                    <a:cubicBezTo>
                      <a:pt x="901" y="452"/>
                      <a:pt x="901" y="452"/>
                      <a:pt x="902" y="452"/>
                    </a:cubicBezTo>
                    <a:cubicBezTo>
                      <a:pt x="905" y="452"/>
                      <a:pt x="905" y="467"/>
                      <a:pt x="905" y="479"/>
                    </a:cubicBezTo>
                    <a:cubicBezTo>
                      <a:pt x="900" y="492"/>
                      <a:pt x="900" y="500"/>
                      <a:pt x="900" y="500"/>
                    </a:cubicBezTo>
                    <a:cubicBezTo>
                      <a:pt x="901" y="501"/>
                      <a:pt x="902" y="502"/>
                      <a:pt x="903" y="502"/>
                    </a:cubicBezTo>
                    <a:cubicBezTo>
                      <a:pt x="906" y="502"/>
                      <a:pt x="910" y="496"/>
                      <a:pt x="913" y="496"/>
                    </a:cubicBezTo>
                    <a:cubicBezTo>
                      <a:pt x="913" y="518"/>
                      <a:pt x="896" y="500"/>
                      <a:pt x="909" y="522"/>
                    </a:cubicBezTo>
                    <a:cubicBezTo>
                      <a:pt x="909" y="521"/>
                      <a:pt x="909" y="519"/>
                      <a:pt x="909" y="518"/>
                    </a:cubicBezTo>
                    <a:cubicBezTo>
                      <a:pt x="913" y="522"/>
                      <a:pt x="918" y="531"/>
                      <a:pt x="926" y="544"/>
                    </a:cubicBezTo>
                    <a:cubicBezTo>
                      <a:pt x="935" y="553"/>
                      <a:pt x="939" y="566"/>
                      <a:pt x="939" y="574"/>
                    </a:cubicBezTo>
                    <a:lnTo>
                      <a:pt x="935" y="566"/>
                    </a:lnTo>
                    <a:lnTo>
                      <a:pt x="935" y="566"/>
                    </a:lnTo>
                    <a:cubicBezTo>
                      <a:pt x="935" y="596"/>
                      <a:pt x="966" y="635"/>
                      <a:pt x="953" y="644"/>
                    </a:cubicBezTo>
                    <a:lnTo>
                      <a:pt x="948" y="644"/>
                    </a:lnTo>
                    <a:cubicBezTo>
                      <a:pt x="966" y="696"/>
                      <a:pt x="948" y="666"/>
                      <a:pt x="970" y="722"/>
                    </a:cubicBezTo>
                    <a:lnTo>
                      <a:pt x="970" y="718"/>
                    </a:lnTo>
                    <a:cubicBezTo>
                      <a:pt x="974" y="743"/>
                      <a:pt x="986" y="756"/>
                      <a:pt x="980" y="768"/>
                    </a:cubicBezTo>
                    <a:lnTo>
                      <a:pt x="980" y="768"/>
                    </a:lnTo>
                    <a:cubicBezTo>
                      <a:pt x="979" y="766"/>
                      <a:pt x="979" y="764"/>
                      <a:pt x="979" y="761"/>
                    </a:cubicBezTo>
                    <a:lnTo>
                      <a:pt x="979" y="770"/>
                    </a:lnTo>
                    <a:cubicBezTo>
                      <a:pt x="979" y="769"/>
                      <a:pt x="979" y="769"/>
                      <a:pt x="980" y="768"/>
                    </a:cubicBezTo>
                    <a:lnTo>
                      <a:pt x="980" y="768"/>
                    </a:lnTo>
                    <a:cubicBezTo>
                      <a:pt x="984" y="792"/>
                      <a:pt x="988" y="798"/>
                      <a:pt x="996" y="822"/>
                    </a:cubicBezTo>
                    <a:cubicBezTo>
                      <a:pt x="996" y="826"/>
                      <a:pt x="1000" y="844"/>
                      <a:pt x="1005" y="848"/>
                    </a:cubicBezTo>
                    <a:cubicBezTo>
                      <a:pt x="996" y="852"/>
                      <a:pt x="1022" y="918"/>
                      <a:pt x="1031" y="931"/>
                    </a:cubicBezTo>
                    <a:cubicBezTo>
                      <a:pt x="1027" y="918"/>
                      <a:pt x="1026" y="915"/>
                      <a:pt x="1028" y="915"/>
                    </a:cubicBezTo>
                    <a:cubicBezTo>
                      <a:pt x="1029" y="915"/>
                      <a:pt x="1033" y="920"/>
                      <a:pt x="1035" y="922"/>
                    </a:cubicBezTo>
                    <a:cubicBezTo>
                      <a:pt x="1035" y="939"/>
                      <a:pt x="1035" y="948"/>
                      <a:pt x="1048" y="965"/>
                    </a:cubicBezTo>
                    <a:cubicBezTo>
                      <a:pt x="1039" y="970"/>
                      <a:pt x="1031" y="978"/>
                      <a:pt x="1048" y="1018"/>
                    </a:cubicBezTo>
                    <a:cubicBezTo>
                      <a:pt x="1048" y="1010"/>
                      <a:pt x="1045" y="1003"/>
                      <a:pt x="1047" y="1003"/>
                    </a:cubicBezTo>
                    <a:lnTo>
                      <a:pt x="1047" y="1003"/>
                    </a:lnTo>
                    <a:cubicBezTo>
                      <a:pt x="1047" y="1003"/>
                      <a:pt x="1047" y="1004"/>
                      <a:pt x="1048" y="1004"/>
                    </a:cubicBezTo>
                    <a:cubicBezTo>
                      <a:pt x="1052" y="1009"/>
                      <a:pt x="1052" y="1018"/>
                      <a:pt x="1052" y="1022"/>
                    </a:cubicBezTo>
                    <a:cubicBezTo>
                      <a:pt x="1056" y="1022"/>
                      <a:pt x="1054" y="1012"/>
                      <a:pt x="1055" y="1012"/>
                    </a:cubicBezTo>
                    <a:cubicBezTo>
                      <a:pt x="1056" y="1012"/>
                      <a:pt x="1056" y="1013"/>
                      <a:pt x="1057" y="1013"/>
                    </a:cubicBezTo>
                    <a:cubicBezTo>
                      <a:pt x="1061" y="1044"/>
                      <a:pt x="1079" y="1057"/>
                      <a:pt x="1096" y="1091"/>
                    </a:cubicBezTo>
                    <a:cubicBezTo>
                      <a:pt x="1094" y="1088"/>
                      <a:pt x="1095" y="1086"/>
                      <a:pt x="1096" y="1086"/>
                    </a:cubicBezTo>
                    <a:cubicBezTo>
                      <a:pt x="1098" y="1086"/>
                      <a:pt x="1102" y="1089"/>
                      <a:pt x="1105" y="1091"/>
                    </a:cubicBezTo>
                    <a:cubicBezTo>
                      <a:pt x="1097" y="1099"/>
                      <a:pt x="1130" y="1128"/>
                      <a:pt x="1126" y="1128"/>
                    </a:cubicBezTo>
                    <a:cubicBezTo>
                      <a:pt x="1125" y="1128"/>
                      <a:pt x="1124" y="1127"/>
                      <a:pt x="1122" y="1126"/>
                    </a:cubicBezTo>
                    <a:lnTo>
                      <a:pt x="1122" y="1126"/>
                    </a:lnTo>
                    <a:cubicBezTo>
                      <a:pt x="1144" y="1161"/>
                      <a:pt x="1174" y="1200"/>
                      <a:pt x="1205" y="1230"/>
                    </a:cubicBezTo>
                    <a:cubicBezTo>
                      <a:pt x="1239" y="1265"/>
                      <a:pt x="1270" y="1287"/>
                      <a:pt x="1283" y="1291"/>
                    </a:cubicBezTo>
                    <a:cubicBezTo>
                      <a:pt x="1291" y="1291"/>
                      <a:pt x="1309" y="1309"/>
                      <a:pt x="1322" y="1317"/>
                    </a:cubicBezTo>
                    <a:lnTo>
                      <a:pt x="1322" y="1313"/>
                    </a:lnTo>
                    <a:cubicBezTo>
                      <a:pt x="1335" y="1326"/>
                      <a:pt x="1344" y="1326"/>
                      <a:pt x="1352" y="1330"/>
                    </a:cubicBezTo>
                    <a:cubicBezTo>
                      <a:pt x="1361" y="1335"/>
                      <a:pt x="1365" y="1343"/>
                      <a:pt x="1387" y="1352"/>
                    </a:cubicBezTo>
                    <a:cubicBezTo>
                      <a:pt x="1370" y="1339"/>
                      <a:pt x="1383" y="1339"/>
                      <a:pt x="1400" y="1339"/>
                    </a:cubicBezTo>
                    <a:cubicBezTo>
                      <a:pt x="1409" y="1348"/>
                      <a:pt x="1417" y="1352"/>
                      <a:pt x="1430" y="1356"/>
                    </a:cubicBezTo>
                    <a:lnTo>
                      <a:pt x="1435" y="1352"/>
                    </a:lnTo>
                    <a:cubicBezTo>
                      <a:pt x="1448" y="1356"/>
                      <a:pt x="1465" y="1356"/>
                      <a:pt x="1478" y="1356"/>
                    </a:cubicBezTo>
                    <a:lnTo>
                      <a:pt x="1478" y="1356"/>
                    </a:lnTo>
                    <a:cubicBezTo>
                      <a:pt x="1485" y="1361"/>
                      <a:pt x="1499" y="1362"/>
                      <a:pt x="1513" y="1365"/>
                    </a:cubicBezTo>
                    <a:cubicBezTo>
                      <a:pt x="1522" y="1365"/>
                      <a:pt x="1532" y="1363"/>
                      <a:pt x="1540" y="1363"/>
                    </a:cubicBezTo>
                    <a:cubicBezTo>
                      <a:pt x="1543" y="1363"/>
                      <a:pt x="1546" y="1364"/>
                      <a:pt x="1548" y="1365"/>
                    </a:cubicBezTo>
                    <a:cubicBezTo>
                      <a:pt x="1556" y="1356"/>
                      <a:pt x="1565" y="1356"/>
                      <a:pt x="1574" y="1356"/>
                    </a:cubicBezTo>
                    <a:cubicBezTo>
                      <a:pt x="1583" y="1356"/>
                      <a:pt x="1591" y="1352"/>
                      <a:pt x="1596" y="1348"/>
                    </a:cubicBezTo>
                    <a:lnTo>
                      <a:pt x="1613" y="1348"/>
                    </a:lnTo>
                    <a:cubicBezTo>
                      <a:pt x="1610" y="1351"/>
                      <a:pt x="1609" y="1356"/>
                      <a:pt x="1613" y="1356"/>
                    </a:cubicBezTo>
                    <a:cubicBezTo>
                      <a:pt x="1615" y="1356"/>
                      <a:pt x="1618" y="1355"/>
                      <a:pt x="1622" y="1352"/>
                    </a:cubicBezTo>
                    <a:lnTo>
                      <a:pt x="1626" y="1343"/>
                    </a:lnTo>
                    <a:cubicBezTo>
                      <a:pt x="1639" y="1343"/>
                      <a:pt x="1652" y="1335"/>
                      <a:pt x="1661" y="1330"/>
                    </a:cubicBezTo>
                    <a:lnTo>
                      <a:pt x="1665" y="1330"/>
                    </a:lnTo>
                    <a:cubicBezTo>
                      <a:pt x="1669" y="1326"/>
                      <a:pt x="1678" y="1322"/>
                      <a:pt x="1691" y="1317"/>
                    </a:cubicBezTo>
                    <a:cubicBezTo>
                      <a:pt x="1722" y="1283"/>
                      <a:pt x="1782" y="1265"/>
                      <a:pt x="1804" y="1217"/>
                    </a:cubicBezTo>
                    <a:lnTo>
                      <a:pt x="1804" y="1217"/>
                    </a:lnTo>
                    <a:cubicBezTo>
                      <a:pt x="1800" y="1222"/>
                      <a:pt x="1795" y="1230"/>
                      <a:pt x="1791" y="1230"/>
                    </a:cubicBezTo>
                    <a:cubicBezTo>
                      <a:pt x="1804" y="1217"/>
                      <a:pt x="1817" y="1200"/>
                      <a:pt x="1826" y="1183"/>
                    </a:cubicBezTo>
                    <a:cubicBezTo>
                      <a:pt x="1835" y="1165"/>
                      <a:pt x="1843" y="1152"/>
                      <a:pt x="1852" y="1144"/>
                    </a:cubicBezTo>
                    <a:lnTo>
                      <a:pt x="1856" y="1148"/>
                    </a:lnTo>
                    <a:cubicBezTo>
                      <a:pt x="1878" y="1126"/>
                      <a:pt x="1891" y="1104"/>
                      <a:pt x="1904" y="1083"/>
                    </a:cubicBezTo>
                    <a:lnTo>
                      <a:pt x="1908" y="1087"/>
                    </a:lnTo>
                    <a:cubicBezTo>
                      <a:pt x="1926" y="1052"/>
                      <a:pt x="1969" y="991"/>
                      <a:pt x="1965" y="965"/>
                    </a:cubicBezTo>
                    <a:cubicBezTo>
                      <a:pt x="1974" y="961"/>
                      <a:pt x="1982" y="918"/>
                      <a:pt x="1991" y="900"/>
                    </a:cubicBezTo>
                    <a:lnTo>
                      <a:pt x="1987" y="896"/>
                    </a:lnTo>
                    <a:cubicBezTo>
                      <a:pt x="1995" y="870"/>
                      <a:pt x="2004" y="857"/>
                      <a:pt x="2008" y="844"/>
                    </a:cubicBezTo>
                    <a:cubicBezTo>
                      <a:pt x="2017" y="787"/>
                      <a:pt x="2043" y="748"/>
                      <a:pt x="2056" y="700"/>
                    </a:cubicBezTo>
                    <a:lnTo>
                      <a:pt x="2052" y="700"/>
                    </a:lnTo>
                    <a:cubicBezTo>
                      <a:pt x="2061" y="687"/>
                      <a:pt x="2065" y="674"/>
                      <a:pt x="2069" y="657"/>
                    </a:cubicBezTo>
                    <a:lnTo>
                      <a:pt x="2069" y="657"/>
                    </a:lnTo>
                    <a:cubicBezTo>
                      <a:pt x="2067" y="660"/>
                      <a:pt x="2066" y="661"/>
                      <a:pt x="2066" y="661"/>
                    </a:cubicBezTo>
                    <a:cubicBezTo>
                      <a:pt x="2066" y="661"/>
                      <a:pt x="2074" y="645"/>
                      <a:pt x="2078" y="635"/>
                    </a:cubicBezTo>
                    <a:cubicBezTo>
                      <a:pt x="2087" y="622"/>
                      <a:pt x="2091" y="600"/>
                      <a:pt x="2091" y="583"/>
                    </a:cubicBezTo>
                    <a:lnTo>
                      <a:pt x="2100" y="553"/>
                    </a:lnTo>
                    <a:lnTo>
                      <a:pt x="2100" y="553"/>
                    </a:lnTo>
                    <a:cubicBezTo>
                      <a:pt x="2096" y="562"/>
                      <a:pt x="2093" y="565"/>
                      <a:pt x="2092" y="565"/>
                    </a:cubicBezTo>
                    <a:cubicBezTo>
                      <a:pt x="2088" y="565"/>
                      <a:pt x="2090" y="547"/>
                      <a:pt x="2087" y="544"/>
                    </a:cubicBezTo>
                    <a:lnTo>
                      <a:pt x="2095" y="527"/>
                    </a:lnTo>
                    <a:cubicBezTo>
                      <a:pt x="2095" y="526"/>
                      <a:pt x="2095" y="526"/>
                      <a:pt x="2095" y="526"/>
                    </a:cubicBezTo>
                    <a:cubicBezTo>
                      <a:pt x="2094" y="526"/>
                      <a:pt x="2091" y="531"/>
                      <a:pt x="2090" y="531"/>
                    </a:cubicBezTo>
                    <a:cubicBezTo>
                      <a:pt x="2090" y="531"/>
                      <a:pt x="2090" y="530"/>
                      <a:pt x="2091" y="527"/>
                    </a:cubicBezTo>
                    <a:cubicBezTo>
                      <a:pt x="2095" y="514"/>
                      <a:pt x="2104" y="479"/>
                      <a:pt x="2113" y="466"/>
                    </a:cubicBezTo>
                    <a:cubicBezTo>
                      <a:pt x="2113" y="470"/>
                      <a:pt x="2113" y="474"/>
                      <a:pt x="2113" y="479"/>
                    </a:cubicBezTo>
                    <a:cubicBezTo>
                      <a:pt x="2113" y="479"/>
                      <a:pt x="2117" y="474"/>
                      <a:pt x="2117" y="474"/>
                    </a:cubicBezTo>
                    <a:cubicBezTo>
                      <a:pt x="2119" y="462"/>
                      <a:pt x="2120" y="460"/>
                      <a:pt x="2121" y="460"/>
                    </a:cubicBezTo>
                    <a:cubicBezTo>
                      <a:pt x="2121" y="460"/>
                      <a:pt x="2121" y="461"/>
                      <a:pt x="2121" y="461"/>
                    </a:cubicBezTo>
                    <a:cubicBezTo>
                      <a:pt x="2121" y="436"/>
                      <a:pt x="2129" y="423"/>
                      <a:pt x="2122" y="403"/>
                    </a:cubicBezTo>
                    <a:lnTo>
                      <a:pt x="2122" y="403"/>
                    </a:lnTo>
                    <a:cubicBezTo>
                      <a:pt x="2123" y="405"/>
                      <a:pt x="2124" y="405"/>
                      <a:pt x="2125" y="405"/>
                    </a:cubicBezTo>
                    <a:cubicBezTo>
                      <a:pt x="2131" y="405"/>
                      <a:pt x="2135" y="355"/>
                      <a:pt x="2141" y="355"/>
                    </a:cubicBezTo>
                    <a:cubicBezTo>
                      <a:pt x="2141" y="355"/>
                      <a:pt x="2142" y="355"/>
                      <a:pt x="2143" y="357"/>
                    </a:cubicBezTo>
                    <a:cubicBezTo>
                      <a:pt x="2139" y="340"/>
                      <a:pt x="2147" y="344"/>
                      <a:pt x="2139" y="331"/>
                    </a:cubicBezTo>
                    <a:cubicBezTo>
                      <a:pt x="2139" y="361"/>
                      <a:pt x="2121" y="383"/>
                      <a:pt x="2113" y="405"/>
                    </a:cubicBezTo>
                    <a:lnTo>
                      <a:pt x="2113" y="383"/>
                    </a:lnTo>
                    <a:cubicBezTo>
                      <a:pt x="2106" y="390"/>
                      <a:pt x="2105" y="402"/>
                      <a:pt x="2104" y="414"/>
                    </a:cubicBezTo>
                    <a:lnTo>
                      <a:pt x="2104" y="414"/>
                    </a:lnTo>
                    <a:lnTo>
                      <a:pt x="2104" y="414"/>
                    </a:lnTo>
                    <a:lnTo>
                      <a:pt x="2104" y="414"/>
                    </a:lnTo>
                    <a:cubicBezTo>
                      <a:pt x="2104" y="414"/>
                      <a:pt x="2104" y="414"/>
                      <a:pt x="2104" y="414"/>
                    </a:cubicBezTo>
                    <a:lnTo>
                      <a:pt x="2104" y="414"/>
                    </a:lnTo>
                    <a:cubicBezTo>
                      <a:pt x="2104" y="414"/>
                      <a:pt x="2104" y="414"/>
                      <a:pt x="2104" y="414"/>
                    </a:cubicBezTo>
                    <a:lnTo>
                      <a:pt x="2104" y="414"/>
                    </a:lnTo>
                    <a:lnTo>
                      <a:pt x="2113" y="422"/>
                    </a:lnTo>
                    <a:cubicBezTo>
                      <a:pt x="2108" y="453"/>
                      <a:pt x="2095" y="479"/>
                      <a:pt x="2087" y="496"/>
                    </a:cubicBezTo>
                    <a:cubicBezTo>
                      <a:pt x="2087" y="492"/>
                      <a:pt x="2088" y="490"/>
                      <a:pt x="2087" y="490"/>
                    </a:cubicBezTo>
                    <a:lnTo>
                      <a:pt x="2087" y="490"/>
                    </a:lnTo>
                    <a:cubicBezTo>
                      <a:pt x="2086" y="490"/>
                      <a:pt x="2080" y="509"/>
                      <a:pt x="2076" y="509"/>
                    </a:cubicBezTo>
                    <a:cubicBezTo>
                      <a:pt x="2075" y="509"/>
                      <a:pt x="2074" y="508"/>
                      <a:pt x="2074" y="505"/>
                    </a:cubicBezTo>
                    <a:lnTo>
                      <a:pt x="2078" y="487"/>
                    </a:lnTo>
                    <a:cubicBezTo>
                      <a:pt x="2078" y="487"/>
                      <a:pt x="2078" y="487"/>
                      <a:pt x="2078" y="487"/>
                    </a:cubicBezTo>
                    <a:cubicBezTo>
                      <a:pt x="2077" y="487"/>
                      <a:pt x="2073" y="497"/>
                      <a:pt x="2069" y="505"/>
                    </a:cubicBezTo>
                    <a:cubicBezTo>
                      <a:pt x="2061" y="557"/>
                      <a:pt x="2030" y="648"/>
                      <a:pt x="2030" y="670"/>
                    </a:cubicBezTo>
                    <a:cubicBezTo>
                      <a:pt x="2034" y="657"/>
                      <a:pt x="2039" y="640"/>
                      <a:pt x="2043" y="631"/>
                    </a:cubicBezTo>
                    <a:lnTo>
                      <a:pt x="2043" y="657"/>
                    </a:lnTo>
                    <a:cubicBezTo>
                      <a:pt x="2047" y="635"/>
                      <a:pt x="2043" y="618"/>
                      <a:pt x="2056" y="592"/>
                    </a:cubicBezTo>
                    <a:cubicBezTo>
                      <a:pt x="2056" y="592"/>
                      <a:pt x="2056" y="592"/>
                      <a:pt x="2057" y="592"/>
                    </a:cubicBezTo>
                    <a:cubicBezTo>
                      <a:pt x="2058" y="592"/>
                      <a:pt x="2062" y="589"/>
                      <a:pt x="2065" y="589"/>
                    </a:cubicBezTo>
                    <a:cubicBezTo>
                      <a:pt x="2069" y="589"/>
                      <a:pt x="2072" y="592"/>
                      <a:pt x="2074" y="600"/>
                    </a:cubicBezTo>
                    <a:cubicBezTo>
                      <a:pt x="2065" y="657"/>
                      <a:pt x="2047" y="644"/>
                      <a:pt x="2030" y="709"/>
                    </a:cubicBezTo>
                    <a:cubicBezTo>
                      <a:pt x="2030" y="710"/>
                      <a:pt x="2029" y="710"/>
                      <a:pt x="2029" y="710"/>
                    </a:cubicBezTo>
                    <a:cubicBezTo>
                      <a:pt x="2029" y="710"/>
                      <a:pt x="2031" y="708"/>
                      <a:pt x="2033" y="708"/>
                    </a:cubicBezTo>
                    <a:cubicBezTo>
                      <a:pt x="2035" y="708"/>
                      <a:pt x="2037" y="712"/>
                      <a:pt x="2030" y="731"/>
                    </a:cubicBezTo>
                    <a:cubicBezTo>
                      <a:pt x="2010" y="771"/>
                      <a:pt x="1990" y="796"/>
                      <a:pt x="1980" y="796"/>
                    </a:cubicBezTo>
                    <a:cubicBezTo>
                      <a:pt x="1979" y="796"/>
                      <a:pt x="1979" y="796"/>
                      <a:pt x="1978" y="796"/>
                    </a:cubicBezTo>
                    <a:cubicBezTo>
                      <a:pt x="1978" y="796"/>
                      <a:pt x="1978" y="795"/>
                      <a:pt x="1978" y="795"/>
                    </a:cubicBezTo>
                    <a:lnTo>
                      <a:pt x="1978" y="795"/>
                    </a:lnTo>
                    <a:cubicBezTo>
                      <a:pt x="1977" y="797"/>
                      <a:pt x="1975" y="799"/>
                      <a:pt x="1974" y="800"/>
                    </a:cubicBezTo>
                    <a:cubicBezTo>
                      <a:pt x="1974" y="800"/>
                      <a:pt x="1974" y="800"/>
                      <a:pt x="1975" y="800"/>
                    </a:cubicBezTo>
                    <a:cubicBezTo>
                      <a:pt x="1977" y="800"/>
                      <a:pt x="1974" y="814"/>
                      <a:pt x="1974" y="818"/>
                    </a:cubicBezTo>
                    <a:cubicBezTo>
                      <a:pt x="1961" y="861"/>
                      <a:pt x="1956" y="883"/>
                      <a:pt x="1939" y="926"/>
                    </a:cubicBezTo>
                    <a:cubicBezTo>
                      <a:pt x="1939" y="931"/>
                      <a:pt x="1939" y="935"/>
                      <a:pt x="1943" y="935"/>
                    </a:cubicBezTo>
                    <a:cubicBezTo>
                      <a:pt x="1932" y="953"/>
                      <a:pt x="1912" y="972"/>
                      <a:pt x="1906" y="972"/>
                    </a:cubicBezTo>
                    <a:cubicBezTo>
                      <a:pt x="1905" y="972"/>
                      <a:pt x="1904" y="971"/>
                      <a:pt x="1904" y="970"/>
                    </a:cubicBezTo>
                    <a:cubicBezTo>
                      <a:pt x="1891" y="991"/>
                      <a:pt x="1895" y="996"/>
                      <a:pt x="1882" y="1013"/>
                    </a:cubicBezTo>
                    <a:cubicBezTo>
                      <a:pt x="1885" y="1003"/>
                      <a:pt x="1886" y="1000"/>
                      <a:pt x="1885" y="1000"/>
                    </a:cubicBezTo>
                    <a:lnTo>
                      <a:pt x="1885" y="1000"/>
                    </a:lnTo>
                    <a:cubicBezTo>
                      <a:pt x="1884" y="1000"/>
                      <a:pt x="1876" y="1022"/>
                      <a:pt x="1869" y="1022"/>
                    </a:cubicBezTo>
                    <a:cubicBezTo>
                      <a:pt x="1861" y="1039"/>
                      <a:pt x="1869" y="1031"/>
                      <a:pt x="1869" y="1039"/>
                    </a:cubicBezTo>
                    <a:cubicBezTo>
                      <a:pt x="1865" y="1044"/>
                      <a:pt x="1856" y="1048"/>
                      <a:pt x="1856" y="1048"/>
                    </a:cubicBezTo>
                    <a:cubicBezTo>
                      <a:pt x="1855" y="1052"/>
                      <a:pt x="1856" y="1054"/>
                      <a:pt x="1858" y="1054"/>
                    </a:cubicBezTo>
                    <a:cubicBezTo>
                      <a:pt x="1863" y="1054"/>
                      <a:pt x="1872" y="1047"/>
                      <a:pt x="1878" y="1047"/>
                    </a:cubicBezTo>
                    <a:cubicBezTo>
                      <a:pt x="1881" y="1047"/>
                      <a:pt x="1882" y="1048"/>
                      <a:pt x="1882" y="1052"/>
                    </a:cubicBezTo>
                    <a:cubicBezTo>
                      <a:pt x="1882" y="1065"/>
                      <a:pt x="1865" y="1113"/>
                      <a:pt x="1861" y="1117"/>
                    </a:cubicBezTo>
                    <a:cubicBezTo>
                      <a:pt x="1860" y="1118"/>
                      <a:pt x="1859" y="1118"/>
                      <a:pt x="1858" y="1118"/>
                    </a:cubicBezTo>
                    <a:cubicBezTo>
                      <a:pt x="1848" y="1118"/>
                      <a:pt x="1826" y="1099"/>
                      <a:pt x="1826" y="1083"/>
                    </a:cubicBezTo>
                    <a:cubicBezTo>
                      <a:pt x="1822" y="1083"/>
                      <a:pt x="1817" y="1104"/>
                      <a:pt x="1813" y="1113"/>
                    </a:cubicBezTo>
                    <a:cubicBezTo>
                      <a:pt x="1804" y="1139"/>
                      <a:pt x="1782" y="1144"/>
                      <a:pt x="1769" y="1165"/>
                    </a:cubicBezTo>
                    <a:cubicBezTo>
                      <a:pt x="1778" y="1161"/>
                      <a:pt x="1782" y="1157"/>
                      <a:pt x="1787" y="1152"/>
                    </a:cubicBezTo>
                    <a:lnTo>
                      <a:pt x="1787" y="1152"/>
                    </a:lnTo>
                    <a:cubicBezTo>
                      <a:pt x="1787" y="1157"/>
                      <a:pt x="1761" y="1183"/>
                      <a:pt x="1756" y="1183"/>
                    </a:cubicBezTo>
                    <a:cubicBezTo>
                      <a:pt x="1756" y="1184"/>
                      <a:pt x="1758" y="1184"/>
                      <a:pt x="1760" y="1184"/>
                    </a:cubicBezTo>
                    <a:cubicBezTo>
                      <a:pt x="1762" y="1184"/>
                      <a:pt x="1764" y="1184"/>
                      <a:pt x="1767" y="1184"/>
                    </a:cubicBezTo>
                    <a:cubicBezTo>
                      <a:pt x="1772" y="1184"/>
                      <a:pt x="1776" y="1185"/>
                      <a:pt x="1774" y="1191"/>
                    </a:cubicBezTo>
                    <a:cubicBezTo>
                      <a:pt x="1761" y="1209"/>
                      <a:pt x="1743" y="1222"/>
                      <a:pt x="1730" y="1226"/>
                    </a:cubicBezTo>
                    <a:cubicBezTo>
                      <a:pt x="1720" y="1231"/>
                      <a:pt x="1713" y="1233"/>
                      <a:pt x="1708" y="1233"/>
                    </a:cubicBezTo>
                    <a:cubicBezTo>
                      <a:pt x="1704" y="1233"/>
                      <a:pt x="1702" y="1232"/>
                      <a:pt x="1700" y="1230"/>
                    </a:cubicBezTo>
                    <a:cubicBezTo>
                      <a:pt x="1717" y="1217"/>
                      <a:pt x="1739" y="1209"/>
                      <a:pt x="1752" y="1191"/>
                    </a:cubicBezTo>
                    <a:cubicBezTo>
                      <a:pt x="1752" y="1191"/>
                      <a:pt x="1752" y="1191"/>
                      <a:pt x="1752" y="1191"/>
                    </a:cubicBezTo>
                    <a:cubicBezTo>
                      <a:pt x="1748" y="1191"/>
                      <a:pt x="1721" y="1213"/>
                      <a:pt x="1714" y="1213"/>
                    </a:cubicBezTo>
                    <a:cubicBezTo>
                      <a:pt x="1714" y="1213"/>
                      <a:pt x="1713" y="1213"/>
                      <a:pt x="1713" y="1213"/>
                    </a:cubicBezTo>
                    <a:cubicBezTo>
                      <a:pt x="1701" y="1225"/>
                      <a:pt x="1686" y="1236"/>
                      <a:pt x="1674" y="1245"/>
                    </a:cubicBezTo>
                    <a:lnTo>
                      <a:pt x="1674" y="1245"/>
                    </a:lnTo>
                    <a:cubicBezTo>
                      <a:pt x="1679" y="1242"/>
                      <a:pt x="1685" y="1240"/>
                      <a:pt x="1689" y="1240"/>
                    </a:cubicBezTo>
                    <a:cubicBezTo>
                      <a:pt x="1691" y="1240"/>
                      <a:pt x="1693" y="1241"/>
                      <a:pt x="1691" y="1243"/>
                    </a:cubicBezTo>
                    <a:cubicBezTo>
                      <a:pt x="1669" y="1257"/>
                      <a:pt x="1678" y="1252"/>
                      <a:pt x="1669" y="1265"/>
                    </a:cubicBezTo>
                    <a:cubicBezTo>
                      <a:pt x="1682" y="1257"/>
                      <a:pt x="1704" y="1257"/>
                      <a:pt x="1726" y="1248"/>
                    </a:cubicBezTo>
                    <a:cubicBezTo>
                      <a:pt x="1748" y="1239"/>
                      <a:pt x="1765" y="1235"/>
                      <a:pt x="1778" y="1230"/>
                    </a:cubicBezTo>
                    <a:lnTo>
                      <a:pt x="1778" y="1230"/>
                    </a:lnTo>
                    <a:lnTo>
                      <a:pt x="1752" y="1248"/>
                    </a:lnTo>
                    <a:lnTo>
                      <a:pt x="1748" y="1257"/>
                    </a:lnTo>
                    <a:cubicBezTo>
                      <a:pt x="1730" y="1270"/>
                      <a:pt x="1709" y="1274"/>
                      <a:pt x="1691" y="1278"/>
                    </a:cubicBezTo>
                    <a:lnTo>
                      <a:pt x="1652" y="1278"/>
                    </a:lnTo>
                    <a:cubicBezTo>
                      <a:pt x="1630" y="1287"/>
                      <a:pt x="1643" y="1300"/>
                      <a:pt x="1652" y="1300"/>
                    </a:cubicBezTo>
                    <a:cubicBezTo>
                      <a:pt x="1638" y="1307"/>
                      <a:pt x="1628" y="1309"/>
                      <a:pt x="1619" y="1309"/>
                    </a:cubicBezTo>
                    <a:cubicBezTo>
                      <a:pt x="1606" y="1309"/>
                      <a:pt x="1596" y="1305"/>
                      <a:pt x="1583" y="1305"/>
                    </a:cubicBezTo>
                    <a:cubicBezTo>
                      <a:pt x="1578" y="1305"/>
                      <a:pt x="1572" y="1305"/>
                      <a:pt x="1566" y="1307"/>
                    </a:cubicBezTo>
                    <a:lnTo>
                      <a:pt x="1566" y="1307"/>
                    </a:lnTo>
                    <a:cubicBezTo>
                      <a:pt x="1569" y="1306"/>
                      <a:pt x="1571" y="1304"/>
                      <a:pt x="1574" y="1304"/>
                    </a:cubicBezTo>
                    <a:lnTo>
                      <a:pt x="1574" y="1304"/>
                    </a:lnTo>
                    <a:cubicBezTo>
                      <a:pt x="1567" y="1304"/>
                      <a:pt x="1540" y="1310"/>
                      <a:pt x="1532" y="1310"/>
                    </a:cubicBezTo>
                    <a:cubicBezTo>
                      <a:pt x="1530" y="1310"/>
                      <a:pt x="1530" y="1310"/>
                      <a:pt x="1530" y="1309"/>
                    </a:cubicBezTo>
                    <a:lnTo>
                      <a:pt x="1530" y="1309"/>
                    </a:lnTo>
                    <a:cubicBezTo>
                      <a:pt x="1522" y="1313"/>
                      <a:pt x="1517" y="1326"/>
                      <a:pt x="1526" y="1326"/>
                    </a:cubicBezTo>
                    <a:cubicBezTo>
                      <a:pt x="1513" y="1326"/>
                      <a:pt x="1501" y="1318"/>
                      <a:pt x="1488" y="1313"/>
                    </a:cubicBezTo>
                    <a:lnTo>
                      <a:pt x="1488" y="1313"/>
                    </a:lnTo>
                    <a:cubicBezTo>
                      <a:pt x="1491" y="1315"/>
                      <a:pt x="1487" y="1326"/>
                      <a:pt x="1491" y="1330"/>
                    </a:cubicBezTo>
                    <a:cubicBezTo>
                      <a:pt x="1476" y="1330"/>
                      <a:pt x="1463" y="1316"/>
                      <a:pt x="1471" y="1313"/>
                    </a:cubicBezTo>
                    <a:lnTo>
                      <a:pt x="1471" y="1313"/>
                    </a:lnTo>
                    <a:cubicBezTo>
                      <a:pt x="1444" y="1317"/>
                      <a:pt x="1451" y="1313"/>
                      <a:pt x="1422" y="1322"/>
                    </a:cubicBezTo>
                    <a:cubicBezTo>
                      <a:pt x="1413" y="1317"/>
                      <a:pt x="1426" y="1309"/>
                      <a:pt x="1435" y="1309"/>
                    </a:cubicBezTo>
                    <a:cubicBezTo>
                      <a:pt x="1413" y="1300"/>
                      <a:pt x="1404" y="1300"/>
                      <a:pt x="1391" y="1296"/>
                    </a:cubicBezTo>
                    <a:lnTo>
                      <a:pt x="1391" y="1296"/>
                    </a:lnTo>
                    <a:cubicBezTo>
                      <a:pt x="1422" y="1313"/>
                      <a:pt x="1391" y="1326"/>
                      <a:pt x="1396" y="1339"/>
                    </a:cubicBezTo>
                    <a:cubicBezTo>
                      <a:pt x="1374" y="1317"/>
                      <a:pt x="1357" y="1296"/>
                      <a:pt x="1339" y="1274"/>
                    </a:cubicBezTo>
                    <a:cubicBezTo>
                      <a:pt x="1339" y="1278"/>
                      <a:pt x="1339" y="1291"/>
                      <a:pt x="1339" y="1291"/>
                    </a:cubicBezTo>
                    <a:cubicBezTo>
                      <a:pt x="1339" y="1287"/>
                      <a:pt x="1322" y="1274"/>
                      <a:pt x="1300" y="1257"/>
                    </a:cubicBezTo>
                    <a:cubicBezTo>
                      <a:pt x="1278" y="1239"/>
                      <a:pt x="1252" y="1217"/>
                      <a:pt x="1239" y="1204"/>
                    </a:cubicBezTo>
                    <a:lnTo>
                      <a:pt x="1239" y="1204"/>
                    </a:lnTo>
                    <a:lnTo>
                      <a:pt x="1244" y="1209"/>
                    </a:lnTo>
                    <a:cubicBezTo>
                      <a:pt x="1244" y="1209"/>
                      <a:pt x="1243" y="1210"/>
                      <a:pt x="1243" y="1210"/>
                    </a:cubicBezTo>
                    <a:cubicBezTo>
                      <a:pt x="1240" y="1210"/>
                      <a:pt x="1229" y="1198"/>
                      <a:pt x="1218" y="1187"/>
                    </a:cubicBezTo>
                    <a:cubicBezTo>
                      <a:pt x="1192" y="1174"/>
                      <a:pt x="1209" y="1148"/>
                      <a:pt x="1183" y="1131"/>
                    </a:cubicBezTo>
                    <a:lnTo>
                      <a:pt x="1183" y="1131"/>
                    </a:lnTo>
                    <a:cubicBezTo>
                      <a:pt x="1200" y="1152"/>
                      <a:pt x="1200" y="1161"/>
                      <a:pt x="1196" y="1161"/>
                    </a:cubicBezTo>
                    <a:cubicBezTo>
                      <a:pt x="1183" y="1144"/>
                      <a:pt x="1155" y="1104"/>
                      <a:pt x="1168" y="1104"/>
                    </a:cubicBezTo>
                    <a:cubicBezTo>
                      <a:pt x="1168" y="1104"/>
                      <a:pt x="1169" y="1104"/>
                      <a:pt x="1170" y="1104"/>
                    </a:cubicBezTo>
                    <a:cubicBezTo>
                      <a:pt x="1163" y="1094"/>
                      <a:pt x="1158" y="1086"/>
                      <a:pt x="1155" y="1086"/>
                    </a:cubicBezTo>
                    <a:cubicBezTo>
                      <a:pt x="1154" y="1086"/>
                      <a:pt x="1153" y="1086"/>
                      <a:pt x="1152" y="1087"/>
                    </a:cubicBezTo>
                    <a:lnTo>
                      <a:pt x="1131" y="1035"/>
                    </a:lnTo>
                    <a:cubicBezTo>
                      <a:pt x="1131" y="1037"/>
                      <a:pt x="1131" y="1039"/>
                      <a:pt x="1130" y="1039"/>
                    </a:cubicBezTo>
                    <a:cubicBezTo>
                      <a:pt x="1129" y="1039"/>
                      <a:pt x="1126" y="1037"/>
                      <a:pt x="1122" y="1031"/>
                    </a:cubicBezTo>
                    <a:lnTo>
                      <a:pt x="1122" y="1031"/>
                    </a:lnTo>
                    <a:cubicBezTo>
                      <a:pt x="1139" y="1057"/>
                      <a:pt x="1139" y="1087"/>
                      <a:pt x="1157" y="1096"/>
                    </a:cubicBezTo>
                    <a:cubicBezTo>
                      <a:pt x="1152" y="1104"/>
                      <a:pt x="1139" y="1096"/>
                      <a:pt x="1144" y="1113"/>
                    </a:cubicBezTo>
                    <a:cubicBezTo>
                      <a:pt x="1113" y="1061"/>
                      <a:pt x="1113" y="1022"/>
                      <a:pt x="1109" y="987"/>
                    </a:cubicBezTo>
                    <a:cubicBezTo>
                      <a:pt x="1100" y="970"/>
                      <a:pt x="1092" y="957"/>
                      <a:pt x="1083" y="944"/>
                    </a:cubicBezTo>
                    <a:lnTo>
                      <a:pt x="1083" y="939"/>
                    </a:lnTo>
                    <a:lnTo>
                      <a:pt x="1070" y="935"/>
                    </a:lnTo>
                    <a:cubicBezTo>
                      <a:pt x="1070" y="931"/>
                      <a:pt x="1070" y="928"/>
                      <a:pt x="1070" y="926"/>
                    </a:cubicBezTo>
                    <a:cubicBezTo>
                      <a:pt x="1065" y="922"/>
                      <a:pt x="1065" y="913"/>
                      <a:pt x="1065" y="913"/>
                    </a:cubicBezTo>
                    <a:cubicBezTo>
                      <a:pt x="1061" y="913"/>
                      <a:pt x="1057" y="922"/>
                      <a:pt x="1057" y="935"/>
                    </a:cubicBezTo>
                    <a:lnTo>
                      <a:pt x="1065" y="944"/>
                    </a:lnTo>
                    <a:cubicBezTo>
                      <a:pt x="1065" y="952"/>
                      <a:pt x="1065" y="959"/>
                      <a:pt x="1063" y="959"/>
                    </a:cubicBezTo>
                    <a:cubicBezTo>
                      <a:pt x="1062" y="959"/>
                      <a:pt x="1060" y="957"/>
                      <a:pt x="1057" y="952"/>
                    </a:cubicBezTo>
                    <a:cubicBezTo>
                      <a:pt x="1057" y="952"/>
                      <a:pt x="1057" y="948"/>
                      <a:pt x="1057" y="948"/>
                    </a:cubicBezTo>
                    <a:cubicBezTo>
                      <a:pt x="1054" y="951"/>
                      <a:pt x="1053" y="954"/>
                      <a:pt x="1053" y="954"/>
                    </a:cubicBezTo>
                    <a:cubicBezTo>
                      <a:pt x="1052" y="954"/>
                      <a:pt x="1052" y="954"/>
                      <a:pt x="1052" y="952"/>
                    </a:cubicBezTo>
                    <a:lnTo>
                      <a:pt x="1039" y="913"/>
                    </a:lnTo>
                    <a:lnTo>
                      <a:pt x="1039" y="913"/>
                    </a:lnTo>
                    <a:cubicBezTo>
                      <a:pt x="1044" y="918"/>
                      <a:pt x="1048" y="926"/>
                      <a:pt x="1052" y="931"/>
                    </a:cubicBezTo>
                    <a:cubicBezTo>
                      <a:pt x="1049" y="911"/>
                      <a:pt x="1048" y="888"/>
                      <a:pt x="1054" y="888"/>
                    </a:cubicBezTo>
                    <a:cubicBezTo>
                      <a:pt x="1056" y="888"/>
                      <a:pt x="1058" y="891"/>
                      <a:pt x="1061" y="896"/>
                    </a:cubicBezTo>
                    <a:lnTo>
                      <a:pt x="1048" y="870"/>
                    </a:lnTo>
                    <a:cubicBezTo>
                      <a:pt x="1044" y="831"/>
                      <a:pt x="1044" y="839"/>
                      <a:pt x="1039" y="796"/>
                    </a:cubicBezTo>
                    <a:cubicBezTo>
                      <a:pt x="1036" y="796"/>
                      <a:pt x="1035" y="801"/>
                      <a:pt x="1033" y="801"/>
                    </a:cubicBezTo>
                    <a:cubicBezTo>
                      <a:pt x="1032" y="801"/>
                      <a:pt x="1032" y="801"/>
                      <a:pt x="1031" y="800"/>
                    </a:cubicBezTo>
                    <a:cubicBezTo>
                      <a:pt x="1031" y="766"/>
                      <a:pt x="996" y="731"/>
                      <a:pt x="1005" y="718"/>
                    </a:cubicBezTo>
                    <a:cubicBezTo>
                      <a:pt x="1000" y="696"/>
                      <a:pt x="1009" y="709"/>
                      <a:pt x="1009" y="692"/>
                    </a:cubicBezTo>
                    <a:lnTo>
                      <a:pt x="1009" y="692"/>
                    </a:lnTo>
                    <a:cubicBezTo>
                      <a:pt x="1009" y="692"/>
                      <a:pt x="1007" y="694"/>
                      <a:pt x="1006" y="694"/>
                    </a:cubicBezTo>
                    <a:cubicBezTo>
                      <a:pt x="1005" y="694"/>
                      <a:pt x="1005" y="693"/>
                      <a:pt x="1005" y="692"/>
                    </a:cubicBezTo>
                    <a:lnTo>
                      <a:pt x="1005" y="670"/>
                    </a:lnTo>
                    <a:cubicBezTo>
                      <a:pt x="1004" y="669"/>
                      <a:pt x="1004" y="668"/>
                      <a:pt x="1003" y="668"/>
                    </a:cubicBezTo>
                    <a:cubicBezTo>
                      <a:pt x="1002" y="668"/>
                      <a:pt x="1003" y="674"/>
                      <a:pt x="1002" y="674"/>
                    </a:cubicBezTo>
                    <a:cubicBezTo>
                      <a:pt x="1002" y="674"/>
                      <a:pt x="1002" y="672"/>
                      <a:pt x="1000" y="666"/>
                    </a:cubicBezTo>
                    <a:cubicBezTo>
                      <a:pt x="996" y="631"/>
                      <a:pt x="992" y="609"/>
                      <a:pt x="983" y="579"/>
                    </a:cubicBezTo>
                    <a:cubicBezTo>
                      <a:pt x="982" y="566"/>
                      <a:pt x="983" y="562"/>
                      <a:pt x="984" y="562"/>
                    </a:cubicBezTo>
                    <a:cubicBezTo>
                      <a:pt x="987" y="562"/>
                      <a:pt x="992" y="571"/>
                      <a:pt x="993" y="571"/>
                    </a:cubicBezTo>
                    <a:cubicBezTo>
                      <a:pt x="994" y="571"/>
                      <a:pt x="994" y="568"/>
                      <a:pt x="992" y="557"/>
                    </a:cubicBezTo>
                    <a:cubicBezTo>
                      <a:pt x="987" y="553"/>
                      <a:pt x="979" y="553"/>
                      <a:pt x="974" y="527"/>
                    </a:cubicBezTo>
                    <a:cubicBezTo>
                      <a:pt x="974" y="522"/>
                      <a:pt x="979" y="518"/>
                      <a:pt x="979" y="514"/>
                    </a:cubicBezTo>
                    <a:cubicBezTo>
                      <a:pt x="979" y="514"/>
                      <a:pt x="979" y="509"/>
                      <a:pt x="979" y="509"/>
                    </a:cubicBezTo>
                    <a:cubicBezTo>
                      <a:pt x="979" y="505"/>
                      <a:pt x="979" y="496"/>
                      <a:pt x="979" y="487"/>
                    </a:cubicBezTo>
                    <a:lnTo>
                      <a:pt x="970" y="492"/>
                    </a:lnTo>
                    <a:cubicBezTo>
                      <a:pt x="966" y="468"/>
                      <a:pt x="966" y="444"/>
                      <a:pt x="959" y="444"/>
                    </a:cubicBezTo>
                    <a:cubicBezTo>
                      <a:pt x="958" y="444"/>
                      <a:pt x="958" y="444"/>
                      <a:pt x="957" y="444"/>
                    </a:cubicBezTo>
                    <a:cubicBezTo>
                      <a:pt x="957" y="418"/>
                      <a:pt x="957" y="401"/>
                      <a:pt x="953" y="388"/>
                    </a:cubicBezTo>
                    <a:cubicBezTo>
                      <a:pt x="948" y="370"/>
                      <a:pt x="944" y="370"/>
                      <a:pt x="948" y="340"/>
                    </a:cubicBezTo>
                    <a:lnTo>
                      <a:pt x="948" y="340"/>
                    </a:lnTo>
                    <a:cubicBezTo>
                      <a:pt x="953" y="340"/>
                      <a:pt x="953" y="374"/>
                      <a:pt x="953" y="388"/>
                    </a:cubicBezTo>
                    <a:cubicBezTo>
                      <a:pt x="953" y="372"/>
                      <a:pt x="954" y="366"/>
                      <a:pt x="956" y="366"/>
                    </a:cubicBezTo>
                    <a:cubicBezTo>
                      <a:pt x="958" y="366"/>
                      <a:pt x="959" y="369"/>
                      <a:pt x="961" y="374"/>
                    </a:cubicBezTo>
                    <a:cubicBezTo>
                      <a:pt x="966" y="383"/>
                      <a:pt x="974" y="409"/>
                      <a:pt x="979" y="414"/>
                    </a:cubicBezTo>
                    <a:cubicBezTo>
                      <a:pt x="970" y="388"/>
                      <a:pt x="966" y="366"/>
                      <a:pt x="966" y="344"/>
                    </a:cubicBezTo>
                    <a:cubicBezTo>
                      <a:pt x="961" y="327"/>
                      <a:pt x="957" y="309"/>
                      <a:pt x="953" y="305"/>
                    </a:cubicBezTo>
                    <a:lnTo>
                      <a:pt x="953" y="305"/>
                    </a:lnTo>
                    <a:lnTo>
                      <a:pt x="957" y="357"/>
                    </a:lnTo>
                    <a:cubicBezTo>
                      <a:pt x="944" y="322"/>
                      <a:pt x="948" y="292"/>
                      <a:pt x="948" y="266"/>
                    </a:cubicBezTo>
                    <a:cubicBezTo>
                      <a:pt x="948" y="246"/>
                      <a:pt x="948" y="231"/>
                      <a:pt x="944" y="231"/>
                    </a:cubicBezTo>
                    <a:cubicBezTo>
                      <a:pt x="943" y="231"/>
                      <a:pt x="942" y="232"/>
                      <a:pt x="939" y="235"/>
                    </a:cubicBezTo>
                    <a:cubicBezTo>
                      <a:pt x="939" y="248"/>
                      <a:pt x="939" y="270"/>
                      <a:pt x="939" y="288"/>
                    </a:cubicBezTo>
                    <a:cubicBezTo>
                      <a:pt x="939" y="303"/>
                      <a:pt x="939" y="314"/>
                      <a:pt x="937" y="314"/>
                    </a:cubicBezTo>
                    <a:cubicBezTo>
                      <a:pt x="936" y="314"/>
                      <a:pt x="936" y="314"/>
                      <a:pt x="935" y="314"/>
                    </a:cubicBezTo>
                    <a:lnTo>
                      <a:pt x="935" y="257"/>
                    </a:lnTo>
                    <a:cubicBezTo>
                      <a:pt x="932" y="257"/>
                      <a:pt x="934" y="278"/>
                      <a:pt x="932" y="278"/>
                    </a:cubicBezTo>
                    <a:cubicBezTo>
                      <a:pt x="932" y="278"/>
                      <a:pt x="932" y="277"/>
                      <a:pt x="931" y="275"/>
                    </a:cubicBezTo>
                    <a:cubicBezTo>
                      <a:pt x="931" y="257"/>
                      <a:pt x="935" y="209"/>
                      <a:pt x="935" y="188"/>
                    </a:cubicBezTo>
                    <a:lnTo>
                      <a:pt x="931" y="149"/>
                    </a:lnTo>
                    <a:lnTo>
                      <a:pt x="931" y="153"/>
                    </a:lnTo>
                    <a:lnTo>
                      <a:pt x="926" y="162"/>
                    </a:lnTo>
                    <a:lnTo>
                      <a:pt x="918" y="179"/>
                    </a:lnTo>
                    <a:cubicBezTo>
                      <a:pt x="919" y="177"/>
                      <a:pt x="920" y="176"/>
                      <a:pt x="920" y="176"/>
                    </a:cubicBezTo>
                    <a:lnTo>
                      <a:pt x="920" y="176"/>
                    </a:lnTo>
                    <a:cubicBezTo>
                      <a:pt x="922" y="176"/>
                      <a:pt x="921" y="184"/>
                      <a:pt x="918" y="196"/>
                    </a:cubicBezTo>
                    <a:lnTo>
                      <a:pt x="900" y="227"/>
                    </a:lnTo>
                    <a:cubicBezTo>
                      <a:pt x="901" y="226"/>
                      <a:pt x="901" y="226"/>
                      <a:pt x="901" y="226"/>
                    </a:cubicBezTo>
                    <a:cubicBezTo>
                      <a:pt x="904" y="226"/>
                      <a:pt x="900" y="250"/>
                      <a:pt x="892" y="275"/>
                    </a:cubicBezTo>
                    <a:cubicBezTo>
                      <a:pt x="883" y="309"/>
                      <a:pt x="879" y="309"/>
                      <a:pt x="874" y="309"/>
                    </a:cubicBezTo>
                    <a:cubicBezTo>
                      <a:pt x="871" y="309"/>
                      <a:pt x="867" y="315"/>
                      <a:pt x="861" y="336"/>
                    </a:cubicBezTo>
                    <a:lnTo>
                      <a:pt x="861" y="336"/>
                    </a:lnTo>
                    <a:cubicBezTo>
                      <a:pt x="861" y="336"/>
                      <a:pt x="861" y="336"/>
                      <a:pt x="861" y="335"/>
                    </a:cubicBezTo>
                    <a:lnTo>
                      <a:pt x="861" y="335"/>
                    </a:lnTo>
                    <a:lnTo>
                      <a:pt x="859" y="344"/>
                    </a:lnTo>
                    <a:cubicBezTo>
                      <a:pt x="859" y="344"/>
                      <a:pt x="859" y="344"/>
                      <a:pt x="859" y="344"/>
                    </a:cubicBezTo>
                    <a:lnTo>
                      <a:pt x="859" y="344"/>
                    </a:lnTo>
                    <a:cubicBezTo>
                      <a:pt x="858" y="347"/>
                      <a:pt x="858" y="350"/>
                      <a:pt x="857" y="353"/>
                    </a:cubicBezTo>
                    <a:lnTo>
                      <a:pt x="853" y="370"/>
                    </a:lnTo>
                    <a:cubicBezTo>
                      <a:pt x="852" y="369"/>
                      <a:pt x="851" y="368"/>
                      <a:pt x="851" y="368"/>
                    </a:cubicBezTo>
                    <a:cubicBezTo>
                      <a:pt x="845" y="368"/>
                      <a:pt x="833" y="405"/>
                      <a:pt x="818" y="440"/>
                    </a:cubicBezTo>
                    <a:cubicBezTo>
                      <a:pt x="800" y="487"/>
                      <a:pt x="796" y="500"/>
                      <a:pt x="783" y="500"/>
                    </a:cubicBezTo>
                    <a:cubicBezTo>
                      <a:pt x="783" y="509"/>
                      <a:pt x="784" y="512"/>
                      <a:pt x="785" y="512"/>
                    </a:cubicBezTo>
                    <a:cubicBezTo>
                      <a:pt x="788" y="512"/>
                      <a:pt x="794" y="497"/>
                      <a:pt x="809" y="479"/>
                    </a:cubicBezTo>
                    <a:lnTo>
                      <a:pt x="809" y="479"/>
                    </a:lnTo>
                    <a:cubicBezTo>
                      <a:pt x="805" y="487"/>
                      <a:pt x="805" y="496"/>
                      <a:pt x="805" y="505"/>
                    </a:cubicBezTo>
                    <a:cubicBezTo>
                      <a:pt x="805" y="500"/>
                      <a:pt x="805" y="496"/>
                      <a:pt x="809" y="492"/>
                    </a:cubicBezTo>
                    <a:cubicBezTo>
                      <a:pt x="809" y="489"/>
                      <a:pt x="811" y="486"/>
                      <a:pt x="814" y="481"/>
                    </a:cubicBezTo>
                    <a:lnTo>
                      <a:pt x="814" y="481"/>
                    </a:lnTo>
                    <a:cubicBezTo>
                      <a:pt x="813" y="483"/>
                      <a:pt x="813" y="485"/>
                      <a:pt x="813" y="487"/>
                    </a:cubicBezTo>
                    <a:cubicBezTo>
                      <a:pt x="809" y="492"/>
                      <a:pt x="809" y="496"/>
                      <a:pt x="809" y="500"/>
                    </a:cubicBezTo>
                    <a:cubicBezTo>
                      <a:pt x="805" y="509"/>
                      <a:pt x="800" y="514"/>
                      <a:pt x="800" y="522"/>
                    </a:cubicBezTo>
                    <a:cubicBezTo>
                      <a:pt x="792" y="535"/>
                      <a:pt x="783" y="544"/>
                      <a:pt x="779" y="548"/>
                    </a:cubicBezTo>
                    <a:cubicBezTo>
                      <a:pt x="779" y="561"/>
                      <a:pt x="796" y="548"/>
                      <a:pt x="779" y="579"/>
                    </a:cubicBezTo>
                    <a:cubicBezTo>
                      <a:pt x="772" y="592"/>
                      <a:pt x="769" y="596"/>
                      <a:pt x="767" y="596"/>
                    </a:cubicBezTo>
                    <a:cubicBezTo>
                      <a:pt x="764" y="596"/>
                      <a:pt x="765" y="585"/>
                      <a:pt x="762" y="585"/>
                    </a:cubicBezTo>
                    <a:cubicBezTo>
                      <a:pt x="761" y="585"/>
                      <a:pt x="760" y="586"/>
                      <a:pt x="757" y="592"/>
                    </a:cubicBezTo>
                    <a:lnTo>
                      <a:pt x="757" y="613"/>
                    </a:lnTo>
                    <a:cubicBezTo>
                      <a:pt x="735" y="648"/>
                      <a:pt x="731" y="679"/>
                      <a:pt x="718" y="709"/>
                    </a:cubicBezTo>
                    <a:cubicBezTo>
                      <a:pt x="714" y="713"/>
                      <a:pt x="714" y="718"/>
                      <a:pt x="709" y="718"/>
                    </a:cubicBezTo>
                    <a:cubicBezTo>
                      <a:pt x="701" y="752"/>
                      <a:pt x="674" y="779"/>
                      <a:pt x="666" y="805"/>
                    </a:cubicBezTo>
                    <a:cubicBezTo>
                      <a:pt x="666" y="804"/>
                      <a:pt x="667" y="804"/>
                      <a:pt x="667" y="804"/>
                    </a:cubicBezTo>
                    <a:lnTo>
                      <a:pt x="667" y="804"/>
                    </a:lnTo>
                    <a:cubicBezTo>
                      <a:pt x="668" y="804"/>
                      <a:pt x="662" y="818"/>
                      <a:pt x="666" y="822"/>
                    </a:cubicBezTo>
                    <a:lnTo>
                      <a:pt x="647" y="850"/>
                    </a:lnTo>
                    <a:lnTo>
                      <a:pt x="647" y="850"/>
                    </a:lnTo>
                    <a:cubicBezTo>
                      <a:pt x="649" y="848"/>
                      <a:pt x="651" y="848"/>
                      <a:pt x="654" y="848"/>
                    </a:cubicBezTo>
                    <a:cubicBezTo>
                      <a:pt x="656" y="848"/>
                      <a:pt x="659" y="848"/>
                      <a:pt x="661" y="848"/>
                    </a:cubicBezTo>
                    <a:cubicBezTo>
                      <a:pt x="653" y="861"/>
                      <a:pt x="648" y="865"/>
                      <a:pt x="644" y="874"/>
                    </a:cubicBezTo>
                    <a:cubicBezTo>
                      <a:pt x="647" y="872"/>
                      <a:pt x="649" y="869"/>
                      <a:pt x="650" y="869"/>
                    </a:cubicBezTo>
                    <a:lnTo>
                      <a:pt x="650" y="869"/>
                    </a:lnTo>
                    <a:cubicBezTo>
                      <a:pt x="650" y="869"/>
                      <a:pt x="650" y="870"/>
                      <a:pt x="648" y="874"/>
                    </a:cubicBezTo>
                    <a:lnTo>
                      <a:pt x="618" y="913"/>
                    </a:lnTo>
                    <a:cubicBezTo>
                      <a:pt x="618" y="909"/>
                      <a:pt x="622" y="905"/>
                      <a:pt x="622" y="900"/>
                    </a:cubicBezTo>
                    <a:lnTo>
                      <a:pt x="622" y="900"/>
                    </a:lnTo>
                    <a:cubicBezTo>
                      <a:pt x="618" y="909"/>
                      <a:pt x="601" y="931"/>
                      <a:pt x="596" y="948"/>
                    </a:cubicBezTo>
                    <a:cubicBezTo>
                      <a:pt x="601" y="948"/>
                      <a:pt x="605" y="944"/>
                      <a:pt x="605" y="944"/>
                    </a:cubicBezTo>
                    <a:cubicBezTo>
                      <a:pt x="609" y="926"/>
                      <a:pt x="618" y="922"/>
                      <a:pt x="622" y="918"/>
                    </a:cubicBezTo>
                    <a:lnTo>
                      <a:pt x="622" y="918"/>
                    </a:lnTo>
                    <a:cubicBezTo>
                      <a:pt x="605" y="948"/>
                      <a:pt x="622" y="926"/>
                      <a:pt x="618" y="944"/>
                    </a:cubicBezTo>
                    <a:cubicBezTo>
                      <a:pt x="608" y="957"/>
                      <a:pt x="598" y="963"/>
                      <a:pt x="594" y="963"/>
                    </a:cubicBezTo>
                    <a:cubicBezTo>
                      <a:pt x="593" y="963"/>
                      <a:pt x="592" y="962"/>
                      <a:pt x="592" y="961"/>
                    </a:cubicBezTo>
                    <a:cubicBezTo>
                      <a:pt x="579" y="983"/>
                      <a:pt x="579" y="991"/>
                      <a:pt x="557" y="1013"/>
                    </a:cubicBezTo>
                    <a:lnTo>
                      <a:pt x="566" y="1013"/>
                    </a:lnTo>
                    <a:lnTo>
                      <a:pt x="553" y="1031"/>
                    </a:lnTo>
                    <a:lnTo>
                      <a:pt x="570" y="1018"/>
                    </a:lnTo>
                    <a:lnTo>
                      <a:pt x="570" y="1018"/>
                    </a:lnTo>
                    <a:cubicBezTo>
                      <a:pt x="548" y="1061"/>
                      <a:pt x="557" y="1018"/>
                      <a:pt x="527" y="1065"/>
                    </a:cubicBezTo>
                    <a:lnTo>
                      <a:pt x="535" y="1070"/>
                    </a:lnTo>
                    <a:cubicBezTo>
                      <a:pt x="518" y="1087"/>
                      <a:pt x="505" y="1083"/>
                      <a:pt x="505" y="1100"/>
                    </a:cubicBezTo>
                    <a:cubicBezTo>
                      <a:pt x="503" y="1102"/>
                      <a:pt x="501" y="1103"/>
                      <a:pt x="500" y="1103"/>
                    </a:cubicBezTo>
                    <a:cubicBezTo>
                      <a:pt x="497" y="1103"/>
                      <a:pt x="504" y="1091"/>
                      <a:pt x="501" y="1091"/>
                    </a:cubicBezTo>
                    <a:cubicBezTo>
                      <a:pt x="500" y="1091"/>
                      <a:pt x="497" y="1094"/>
                      <a:pt x="488" y="1104"/>
                    </a:cubicBezTo>
                    <a:cubicBezTo>
                      <a:pt x="483" y="1113"/>
                      <a:pt x="475" y="1126"/>
                      <a:pt x="466" y="1139"/>
                    </a:cubicBezTo>
                    <a:cubicBezTo>
                      <a:pt x="464" y="1141"/>
                      <a:pt x="463" y="1142"/>
                      <a:pt x="463" y="1142"/>
                    </a:cubicBezTo>
                    <a:cubicBezTo>
                      <a:pt x="461" y="1142"/>
                      <a:pt x="468" y="1129"/>
                      <a:pt x="475" y="1122"/>
                    </a:cubicBezTo>
                    <a:lnTo>
                      <a:pt x="475" y="1122"/>
                    </a:lnTo>
                    <a:cubicBezTo>
                      <a:pt x="453" y="1144"/>
                      <a:pt x="449" y="1152"/>
                      <a:pt x="444" y="1165"/>
                    </a:cubicBezTo>
                    <a:cubicBezTo>
                      <a:pt x="440" y="1174"/>
                      <a:pt x="435" y="1183"/>
                      <a:pt x="409" y="1200"/>
                    </a:cubicBezTo>
                    <a:cubicBezTo>
                      <a:pt x="427" y="1183"/>
                      <a:pt x="392" y="1200"/>
                      <a:pt x="427" y="1170"/>
                    </a:cubicBezTo>
                    <a:lnTo>
                      <a:pt x="427" y="1170"/>
                    </a:lnTo>
                    <a:cubicBezTo>
                      <a:pt x="409" y="1183"/>
                      <a:pt x="396" y="1204"/>
                      <a:pt x="375" y="1209"/>
                    </a:cubicBezTo>
                    <a:lnTo>
                      <a:pt x="392" y="1209"/>
                    </a:lnTo>
                    <a:cubicBezTo>
                      <a:pt x="383" y="1213"/>
                      <a:pt x="375" y="1213"/>
                      <a:pt x="370" y="1217"/>
                    </a:cubicBezTo>
                    <a:lnTo>
                      <a:pt x="375" y="1222"/>
                    </a:lnTo>
                    <a:cubicBezTo>
                      <a:pt x="362" y="1222"/>
                      <a:pt x="349" y="1226"/>
                      <a:pt x="340" y="1230"/>
                    </a:cubicBezTo>
                    <a:cubicBezTo>
                      <a:pt x="327" y="1230"/>
                      <a:pt x="318" y="1230"/>
                      <a:pt x="314" y="1222"/>
                    </a:cubicBezTo>
                    <a:lnTo>
                      <a:pt x="314" y="1222"/>
                    </a:lnTo>
                    <a:cubicBezTo>
                      <a:pt x="316" y="1227"/>
                      <a:pt x="316" y="1229"/>
                      <a:pt x="313" y="1229"/>
                    </a:cubicBezTo>
                    <a:cubicBezTo>
                      <a:pt x="312" y="1229"/>
                      <a:pt x="309" y="1228"/>
                      <a:pt x="305" y="1226"/>
                    </a:cubicBezTo>
                    <a:cubicBezTo>
                      <a:pt x="296" y="1222"/>
                      <a:pt x="292" y="1222"/>
                      <a:pt x="283" y="1217"/>
                    </a:cubicBezTo>
                    <a:lnTo>
                      <a:pt x="283" y="1217"/>
                    </a:lnTo>
                    <a:cubicBezTo>
                      <a:pt x="301" y="1235"/>
                      <a:pt x="340" y="1230"/>
                      <a:pt x="349" y="1235"/>
                    </a:cubicBezTo>
                    <a:cubicBezTo>
                      <a:pt x="344" y="1238"/>
                      <a:pt x="340" y="1239"/>
                      <a:pt x="336" y="1239"/>
                    </a:cubicBezTo>
                    <a:cubicBezTo>
                      <a:pt x="331" y="1239"/>
                      <a:pt x="328" y="1238"/>
                      <a:pt x="324" y="1238"/>
                    </a:cubicBezTo>
                    <a:cubicBezTo>
                      <a:pt x="322" y="1238"/>
                      <a:pt x="320" y="1238"/>
                      <a:pt x="318" y="1239"/>
                    </a:cubicBezTo>
                    <a:cubicBezTo>
                      <a:pt x="322" y="1239"/>
                      <a:pt x="336" y="1243"/>
                      <a:pt x="340" y="1243"/>
                    </a:cubicBezTo>
                    <a:cubicBezTo>
                      <a:pt x="327" y="1248"/>
                      <a:pt x="322" y="1248"/>
                      <a:pt x="314" y="1248"/>
                    </a:cubicBezTo>
                    <a:cubicBezTo>
                      <a:pt x="305" y="1243"/>
                      <a:pt x="301" y="1243"/>
                      <a:pt x="292" y="1239"/>
                    </a:cubicBezTo>
                    <a:cubicBezTo>
                      <a:pt x="283" y="1235"/>
                      <a:pt x="275" y="1222"/>
                      <a:pt x="266" y="1217"/>
                    </a:cubicBezTo>
                    <a:lnTo>
                      <a:pt x="266" y="1217"/>
                    </a:lnTo>
                    <a:cubicBezTo>
                      <a:pt x="275" y="1222"/>
                      <a:pt x="288" y="1235"/>
                      <a:pt x="301" y="1235"/>
                    </a:cubicBezTo>
                    <a:cubicBezTo>
                      <a:pt x="301" y="1230"/>
                      <a:pt x="296" y="1230"/>
                      <a:pt x="292" y="1226"/>
                    </a:cubicBezTo>
                    <a:cubicBezTo>
                      <a:pt x="288" y="1226"/>
                      <a:pt x="279" y="1222"/>
                      <a:pt x="279" y="1217"/>
                    </a:cubicBezTo>
                    <a:cubicBezTo>
                      <a:pt x="270" y="1217"/>
                      <a:pt x="262" y="1209"/>
                      <a:pt x="257" y="1204"/>
                    </a:cubicBezTo>
                    <a:cubicBezTo>
                      <a:pt x="254" y="1201"/>
                      <a:pt x="247" y="1197"/>
                      <a:pt x="242" y="1191"/>
                    </a:cubicBezTo>
                    <a:lnTo>
                      <a:pt x="242" y="1191"/>
                    </a:lnTo>
                    <a:cubicBezTo>
                      <a:pt x="242" y="1192"/>
                      <a:pt x="242" y="1193"/>
                      <a:pt x="244" y="1196"/>
                    </a:cubicBezTo>
                    <a:cubicBezTo>
                      <a:pt x="214" y="1165"/>
                      <a:pt x="196" y="1165"/>
                      <a:pt x="183" y="1148"/>
                    </a:cubicBezTo>
                    <a:cubicBezTo>
                      <a:pt x="172" y="1136"/>
                      <a:pt x="160" y="1107"/>
                      <a:pt x="167" y="1107"/>
                    </a:cubicBezTo>
                    <a:cubicBezTo>
                      <a:pt x="168" y="1107"/>
                      <a:pt x="169" y="1108"/>
                      <a:pt x="170" y="1109"/>
                    </a:cubicBezTo>
                    <a:cubicBezTo>
                      <a:pt x="170" y="1108"/>
                      <a:pt x="170" y="1107"/>
                      <a:pt x="170" y="1107"/>
                    </a:cubicBezTo>
                    <a:lnTo>
                      <a:pt x="170" y="1107"/>
                    </a:lnTo>
                    <a:cubicBezTo>
                      <a:pt x="171" y="1107"/>
                      <a:pt x="187" y="1143"/>
                      <a:pt x="194" y="1143"/>
                    </a:cubicBezTo>
                    <a:cubicBezTo>
                      <a:pt x="195" y="1143"/>
                      <a:pt x="196" y="1140"/>
                      <a:pt x="196" y="1135"/>
                    </a:cubicBezTo>
                    <a:cubicBezTo>
                      <a:pt x="170" y="1122"/>
                      <a:pt x="170" y="1087"/>
                      <a:pt x="140" y="1039"/>
                    </a:cubicBezTo>
                    <a:lnTo>
                      <a:pt x="140" y="1039"/>
                    </a:lnTo>
                    <a:cubicBezTo>
                      <a:pt x="141" y="1047"/>
                      <a:pt x="141" y="1049"/>
                      <a:pt x="139" y="1049"/>
                    </a:cubicBezTo>
                    <a:cubicBezTo>
                      <a:pt x="137" y="1049"/>
                      <a:pt x="133" y="1045"/>
                      <a:pt x="132" y="1045"/>
                    </a:cubicBezTo>
                    <a:cubicBezTo>
                      <a:pt x="131" y="1045"/>
                      <a:pt x="130" y="1047"/>
                      <a:pt x="131" y="1052"/>
                    </a:cubicBezTo>
                    <a:cubicBezTo>
                      <a:pt x="123" y="1026"/>
                      <a:pt x="123" y="1022"/>
                      <a:pt x="123" y="1009"/>
                    </a:cubicBezTo>
                    <a:lnTo>
                      <a:pt x="118" y="1004"/>
                    </a:lnTo>
                    <a:cubicBezTo>
                      <a:pt x="114" y="965"/>
                      <a:pt x="123" y="991"/>
                      <a:pt x="114" y="939"/>
                    </a:cubicBezTo>
                    <a:cubicBezTo>
                      <a:pt x="114" y="943"/>
                      <a:pt x="113" y="944"/>
                      <a:pt x="112" y="944"/>
                    </a:cubicBezTo>
                    <a:cubicBezTo>
                      <a:pt x="110" y="944"/>
                      <a:pt x="104" y="932"/>
                      <a:pt x="102" y="932"/>
                    </a:cubicBezTo>
                    <a:cubicBezTo>
                      <a:pt x="101" y="932"/>
                      <a:pt x="101" y="933"/>
                      <a:pt x="101" y="935"/>
                    </a:cubicBezTo>
                    <a:cubicBezTo>
                      <a:pt x="97" y="918"/>
                      <a:pt x="97" y="905"/>
                      <a:pt x="97" y="892"/>
                    </a:cubicBezTo>
                    <a:lnTo>
                      <a:pt x="97" y="896"/>
                    </a:lnTo>
                    <a:cubicBezTo>
                      <a:pt x="84" y="839"/>
                      <a:pt x="79" y="852"/>
                      <a:pt x="75" y="800"/>
                    </a:cubicBezTo>
                    <a:lnTo>
                      <a:pt x="75" y="800"/>
                    </a:lnTo>
                    <a:lnTo>
                      <a:pt x="79" y="805"/>
                    </a:lnTo>
                    <a:cubicBezTo>
                      <a:pt x="75" y="739"/>
                      <a:pt x="62" y="657"/>
                      <a:pt x="66" y="587"/>
                    </a:cubicBezTo>
                    <a:lnTo>
                      <a:pt x="66" y="587"/>
                    </a:lnTo>
                    <a:lnTo>
                      <a:pt x="66" y="609"/>
                    </a:lnTo>
                    <a:cubicBezTo>
                      <a:pt x="66" y="605"/>
                      <a:pt x="70" y="566"/>
                      <a:pt x="66" y="544"/>
                    </a:cubicBezTo>
                    <a:cubicBezTo>
                      <a:pt x="66" y="548"/>
                      <a:pt x="62" y="557"/>
                      <a:pt x="66" y="557"/>
                    </a:cubicBezTo>
                    <a:cubicBezTo>
                      <a:pt x="62" y="557"/>
                      <a:pt x="57" y="548"/>
                      <a:pt x="53" y="535"/>
                    </a:cubicBezTo>
                    <a:lnTo>
                      <a:pt x="57" y="527"/>
                    </a:lnTo>
                    <a:lnTo>
                      <a:pt x="57" y="522"/>
                    </a:lnTo>
                    <a:cubicBezTo>
                      <a:pt x="56" y="513"/>
                      <a:pt x="56" y="511"/>
                      <a:pt x="57" y="511"/>
                    </a:cubicBezTo>
                    <a:lnTo>
                      <a:pt x="57" y="511"/>
                    </a:lnTo>
                    <a:cubicBezTo>
                      <a:pt x="57" y="511"/>
                      <a:pt x="59" y="513"/>
                      <a:pt x="60" y="513"/>
                    </a:cubicBezTo>
                    <a:cubicBezTo>
                      <a:pt x="61" y="513"/>
                      <a:pt x="62" y="511"/>
                      <a:pt x="62" y="505"/>
                    </a:cubicBezTo>
                    <a:cubicBezTo>
                      <a:pt x="52" y="492"/>
                      <a:pt x="57" y="441"/>
                      <a:pt x="55" y="404"/>
                    </a:cubicBezTo>
                    <a:lnTo>
                      <a:pt x="55" y="404"/>
                    </a:lnTo>
                    <a:cubicBezTo>
                      <a:pt x="55" y="404"/>
                      <a:pt x="55" y="404"/>
                      <a:pt x="55" y="404"/>
                    </a:cubicBezTo>
                    <a:cubicBezTo>
                      <a:pt x="56" y="404"/>
                      <a:pt x="56" y="403"/>
                      <a:pt x="57" y="401"/>
                    </a:cubicBezTo>
                    <a:cubicBezTo>
                      <a:pt x="57" y="392"/>
                      <a:pt x="57" y="392"/>
                      <a:pt x="57" y="374"/>
                    </a:cubicBezTo>
                    <a:lnTo>
                      <a:pt x="62" y="379"/>
                    </a:lnTo>
                    <a:cubicBezTo>
                      <a:pt x="57" y="305"/>
                      <a:pt x="57" y="275"/>
                      <a:pt x="62" y="205"/>
                    </a:cubicBezTo>
                    <a:lnTo>
                      <a:pt x="62" y="205"/>
                    </a:lnTo>
                    <a:lnTo>
                      <a:pt x="57" y="209"/>
                    </a:lnTo>
                    <a:cubicBezTo>
                      <a:pt x="57" y="183"/>
                      <a:pt x="62" y="170"/>
                      <a:pt x="66" y="162"/>
                    </a:cubicBezTo>
                    <a:cubicBezTo>
                      <a:pt x="66" y="160"/>
                      <a:pt x="66" y="159"/>
                      <a:pt x="66" y="159"/>
                    </a:cubicBezTo>
                    <a:cubicBezTo>
                      <a:pt x="65" y="159"/>
                      <a:pt x="63" y="164"/>
                      <a:pt x="62" y="164"/>
                    </a:cubicBezTo>
                    <a:cubicBezTo>
                      <a:pt x="62" y="164"/>
                      <a:pt x="62" y="163"/>
                      <a:pt x="62" y="162"/>
                    </a:cubicBezTo>
                    <a:cubicBezTo>
                      <a:pt x="79" y="122"/>
                      <a:pt x="57" y="75"/>
                      <a:pt x="70" y="53"/>
                    </a:cubicBezTo>
                    <a:cubicBezTo>
                      <a:pt x="60" y="53"/>
                      <a:pt x="55" y="13"/>
                      <a:pt x="46" y="13"/>
                    </a:cubicBezTo>
                    <a:cubicBezTo>
                      <a:pt x="44" y="13"/>
                      <a:pt x="42" y="15"/>
                      <a:pt x="40" y="18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9"/>
              <p:cNvSpPr/>
              <p:nvPr/>
            </p:nvSpPr>
            <p:spPr>
              <a:xfrm>
                <a:off x="6651480" y="2515793"/>
                <a:ext cx="1226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 extrusionOk="0">
                    <a:moveTo>
                      <a:pt x="0" y="0"/>
                    </a:moveTo>
                    <a:cubicBezTo>
                      <a:pt x="0" y="5"/>
                      <a:pt x="5" y="9"/>
                      <a:pt x="9" y="13"/>
                    </a:cubicBezTo>
                    <a:cubicBezTo>
                      <a:pt x="5" y="9"/>
                      <a:pt x="0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9"/>
              <p:cNvSpPr/>
              <p:nvPr/>
            </p:nvSpPr>
            <p:spPr>
              <a:xfrm>
                <a:off x="6652570" y="2517564"/>
                <a:ext cx="136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9"/>
              <p:cNvSpPr/>
              <p:nvPr/>
            </p:nvSpPr>
            <p:spPr>
              <a:xfrm>
                <a:off x="6611166" y="2379596"/>
                <a:ext cx="817" cy="1362"/>
              </a:xfrm>
              <a:custGeom>
                <a:avLst/>
                <a:gdLst/>
                <a:ahLst/>
                <a:cxnLst/>
                <a:rect l="l" t="t" r="r" b="b"/>
                <a:pathLst>
                  <a:path w="6" h="10" extrusionOk="0">
                    <a:moveTo>
                      <a:pt x="5" y="1"/>
                    </a:moveTo>
                    <a:lnTo>
                      <a:pt x="3" y="5"/>
                    </a:lnTo>
                    <a:lnTo>
                      <a:pt x="3" y="5"/>
                    </a:lnTo>
                    <a:cubicBezTo>
                      <a:pt x="4" y="4"/>
                      <a:pt x="5" y="3"/>
                      <a:pt x="5" y="1"/>
                    </a:cubicBezTo>
                    <a:close/>
                    <a:moveTo>
                      <a:pt x="3" y="5"/>
                    </a:moveTo>
                    <a:cubicBezTo>
                      <a:pt x="2" y="6"/>
                      <a:pt x="1" y="7"/>
                      <a:pt x="1" y="10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9"/>
              <p:cNvSpPr/>
              <p:nvPr/>
            </p:nvSpPr>
            <p:spPr>
              <a:xfrm>
                <a:off x="6550831" y="2508030"/>
                <a:ext cx="136" cy="81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5"/>
                    </a:moveTo>
                    <a:cubicBezTo>
                      <a:pt x="1" y="5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9"/>
              <p:cNvSpPr/>
              <p:nvPr/>
            </p:nvSpPr>
            <p:spPr>
              <a:xfrm>
                <a:off x="6631323" y="2479701"/>
                <a:ext cx="681" cy="681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cubicBezTo>
                      <a:pt x="0" y="0"/>
                      <a:pt x="2" y="0"/>
                      <a:pt x="4" y="1"/>
                    </a:cubicBezTo>
                    <a:lnTo>
                      <a:pt x="4" y="1"/>
                    </a:lnTo>
                    <a:cubicBezTo>
                      <a:pt x="3" y="1"/>
                      <a:pt x="2" y="0"/>
                      <a:pt x="0" y="0"/>
                    </a:cubicBezTo>
                    <a:close/>
                    <a:moveTo>
                      <a:pt x="4" y="1"/>
                    </a:moveTo>
                    <a:cubicBezTo>
                      <a:pt x="5" y="3"/>
                      <a:pt x="5" y="5"/>
                      <a:pt x="5" y="5"/>
                    </a:cubicBezTo>
                    <a:lnTo>
                      <a:pt x="5" y="5"/>
                    </a:lnTo>
                    <a:cubicBezTo>
                      <a:pt x="5" y="3"/>
                      <a:pt x="4" y="2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9"/>
              <p:cNvSpPr/>
              <p:nvPr/>
            </p:nvSpPr>
            <p:spPr>
              <a:xfrm>
                <a:off x="6582837" y="2453006"/>
                <a:ext cx="681" cy="817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5" y="1"/>
                    </a:moveTo>
                    <a:lnTo>
                      <a:pt x="5" y="1"/>
                    </a:lnTo>
                    <a:cubicBezTo>
                      <a:pt x="5" y="1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9"/>
              <p:cNvSpPr/>
              <p:nvPr/>
            </p:nvSpPr>
            <p:spPr>
              <a:xfrm>
                <a:off x="6739055" y="2496862"/>
                <a:ext cx="681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0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3"/>
                      <a:pt x="0" y="9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9"/>
              <p:cNvSpPr/>
              <p:nvPr/>
            </p:nvSpPr>
            <p:spPr>
              <a:xfrm>
                <a:off x="6776918" y="2409287"/>
                <a:ext cx="681" cy="2996"/>
              </a:xfrm>
              <a:custGeom>
                <a:avLst/>
                <a:gdLst/>
                <a:ahLst/>
                <a:cxnLst/>
                <a:rect l="l" t="t" r="r" b="b"/>
                <a:pathLst>
                  <a:path w="5" h="22" extrusionOk="0">
                    <a:moveTo>
                      <a:pt x="5" y="0"/>
                    </a:moveTo>
                    <a:lnTo>
                      <a:pt x="4" y="5"/>
                    </a:lnTo>
                    <a:lnTo>
                      <a:pt x="4" y="5"/>
                    </a:lnTo>
                    <a:cubicBezTo>
                      <a:pt x="4" y="4"/>
                      <a:pt x="5" y="3"/>
                      <a:pt x="5" y="0"/>
                    </a:cubicBezTo>
                    <a:close/>
                    <a:moveTo>
                      <a:pt x="0" y="5"/>
                    </a:moveTo>
                    <a:cubicBezTo>
                      <a:pt x="0" y="9"/>
                      <a:pt x="0" y="13"/>
                      <a:pt x="0" y="22"/>
                    </a:cubicBezTo>
                    <a:lnTo>
                      <a:pt x="4" y="5"/>
                    </a:lnTo>
                    <a:lnTo>
                      <a:pt x="4" y="5"/>
                    </a:lnTo>
                    <a:cubicBezTo>
                      <a:pt x="3" y="5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9"/>
              <p:cNvSpPr/>
              <p:nvPr/>
            </p:nvSpPr>
            <p:spPr>
              <a:xfrm>
                <a:off x="6776918" y="2382048"/>
                <a:ext cx="681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5" h="16" extrusionOk="0">
                    <a:moveTo>
                      <a:pt x="0" y="0"/>
                    </a:moveTo>
                    <a:cubicBezTo>
                      <a:pt x="0" y="5"/>
                      <a:pt x="0" y="9"/>
                      <a:pt x="0" y="9"/>
                    </a:cubicBezTo>
                    <a:cubicBezTo>
                      <a:pt x="0" y="14"/>
                      <a:pt x="1" y="15"/>
                      <a:pt x="2" y="15"/>
                    </a:cubicBezTo>
                    <a:cubicBezTo>
                      <a:pt x="3" y="15"/>
                      <a:pt x="5" y="9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9"/>
              <p:cNvSpPr/>
              <p:nvPr/>
            </p:nvSpPr>
            <p:spPr>
              <a:xfrm>
                <a:off x="6774466" y="2402205"/>
                <a:ext cx="2588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19" h="31" extrusionOk="0">
                    <a:moveTo>
                      <a:pt x="10" y="0"/>
                    </a:moveTo>
                    <a:cubicBezTo>
                      <a:pt x="5" y="13"/>
                      <a:pt x="1" y="26"/>
                      <a:pt x="5" y="30"/>
                    </a:cubicBezTo>
                    <a:cubicBezTo>
                      <a:pt x="10" y="13"/>
                      <a:pt x="18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9"/>
              <p:cNvSpPr/>
              <p:nvPr/>
            </p:nvSpPr>
            <p:spPr>
              <a:xfrm>
                <a:off x="6775692" y="2399753"/>
                <a:ext cx="817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6" h="14" extrusionOk="0">
                    <a:moveTo>
                      <a:pt x="5" y="1"/>
                    </a:moveTo>
                    <a:cubicBezTo>
                      <a:pt x="5" y="1"/>
                      <a:pt x="5" y="1"/>
                      <a:pt x="5" y="2"/>
                    </a:cubicBezTo>
                    <a:lnTo>
                      <a:pt x="5" y="2"/>
                    </a:lnTo>
                    <a:cubicBezTo>
                      <a:pt x="5" y="2"/>
                      <a:pt x="5" y="1"/>
                      <a:pt x="5" y="1"/>
                    </a:cubicBezTo>
                    <a:close/>
                    <a:moveTo>
                      <a:pt x="5" y="2"/>
                    </a:moveTo>
                    <a:cubicBezTo>
                      <a:pt x="4" y="6"/>
                      <a:pt x="1" y="10"/>
                      <a:pt x="1" y="14"/>
                    </a:cubicBezTo>
                    <a:cubicBezTo>
                      <a:pt x="3" y="8"/>
                      <a:pt x="4" y="4"/>
                      <a:pt x="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9"/>
              <p:cNvSpPr/>
              <p:nvPr/>
            </p:nvSpPr>
            <p:spPr>
              <a:xfrm>
                <a:off x="6771606" y="2426312"/>
                <a:ext cx="2452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18" h="23" extrusionOk="0">
                    <a:moveTo>
                      <a:pt x="14" y="1"/>
                    </a:moveTo>
                    <a:cubicBezTo>
                      <a:pt x="14" y="1"/>
                      <a:pt x="14" y="1"/>
                      <a:pt x="13" y="1"/>
                    </a:cubicBezTo>
                    <a:cubicBezTo>
                      <a:pt x="13" y="6"/>
                      <a:pt x="5" y="1"/>
                      <a:pt x="5" y="10"/>
                    </a:cubicBezTo>
                    <a:cubicBezTo>
                      <a:pt x="1" y="19"/>
                      <a:pt x="1" y="23"/>
                      <a:pt x="2" y="23"/>
                    </a:cubicBezTo>
                    <a:cubicBezTo>
                      <a:pt x="5" y="23"/>
                      <a:pt x="18" y="1"/>
                      <a:pt x="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9"/>
              <p:cNvSpPr/>
              <p:nvPr/>
            </p:nvSpPr>
            <p:spPr>
              <a:xfrm>
                <a:off x="6772696" y="2403975"/>
                <a:ext cx="1362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4" extrusionOk="0">
                    <a:moveTo>
                      <a:pt x="1" y="0"/>
                    </a:moveTo>
                    <a:lnTo>
                      <a:pt x="1" y="13"/>
                    </a:lnTo>
                    <a:lnTo>
                      <a:pt x="10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9"/>
              <p:cNvSpPr/>
              <p:nvPr/>
            </p:nvSpPr>
            <p:spPr>
              <a:xfrm>
                <a:off x="6770380" y="2415688"/>
                <a:ext cx="1362" cy="4358"/>
              </a:xfrm>
              <a:custGeom>
                <a:avLst/>
                <a:gdLst/>
                <a:ahLst/>
                <a:cxnLst/>
                <a:rect l="l" t="t" r="r" b="b"/>
                <a:pathLst>
                  <a:path w="10" h="32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5" y="5"/>
                      <a:pt x="5" y="10"/>
                      <a:pt x="5" y="10"/>
                    </a:cubicBezTo>
                    <a:lnTo>
                      <a:pt x="1" y="31"/>
                    </a:lnTo>
                    <a:cubicBezTo>
                      <a:pt x="1" y="31"/>
                      <a:pt x="5" y="18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9"/>
              <p:cNvSpPr/>
              <p:nvPr/>
            </p:nvSpPr>
            <p:spPr>
              <a:xfrm>
                <a:off x="6771606" y="2413373"/>
                <a:ext cx="681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extrusionOk="0">
                    <a:moveTo>
                      <a:pt x="5" y="1"/>
                    </a:moveTo>
                    <a:lnTo>
                      <a:pt x="5" y="1"/>
                    </a:lnTo>
                    <a:cubicBezTo>
                      <a:pt x="0" y="5"/>
                      <a:pt x="0" y="14"/>
                      <a:pt x="0" y="18"/>
                    </a:cubicBezTo>
                    <a:cubicBezTo>
                      <a:pt x="0" y="14"/>
                      <a:pt x="5" y="5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9"/>
              <p:cNvSpPr/>
              <p:nvPr/>
            </p:nvSpPr>
            <p:spPr>
              <a:xfrm>
                <a:off x="6771606" y="2408606"/>
                <a:ext cx="681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5" h="23" extrusionOk="0">
                    <a:moveTo>
                      <a:pt x="5" y="1"/>
                    </a:moveTo>
                    <a:lnTo>
                      <a:pt x="0" y="23"/>
                    </a:lnTo>
                    <a:lnTo>
                      <a:pt x="5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9"/>
              <p:cNvSpPr/>
              <p:nvPr/>
            </p:nvSpPr>
            <p:spPr>
              <a:xfrm>
                <a:off x="6759757" y="2454096"/>
                <a:ext cx="1907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14" h="28" extrusionOk="0">
                    <a:moveTo>
                      <a:pt x="13" y="0"/>
                    </a:moveTo>
                    <a:cubicBezTo>
                      <a:pt x="12" y="0"/>
                      <a:pt x="8" y="7"/>
                      <a:pt x="5" y="10"/>
                    </a:cubicBezTo>
                    <a:cubicBezTo>
                      <a:pt x="0" y="19"/>
                      <a:pt x="0" y="27"/>
                      <a:pt x="5" y="27"/>
                    </a:cubicBezTo>
                    <a:lnTo>
                      <a:pt x="13" y="1"/>
                    </a:lnTo>
                    <a:cubicBezTo>
                      <a:pt x="13" y="1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9"/>
              <p:cNvSpPr/>
              <p:nvPr/>
            </p:nvSpPr>
            <p:spPr>
              <a:xfrm>
                <a:off x="6760983" y="2442928"/>
                <a:ext cx="1226" cy="1907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 extrusionOk="0">
                    <a:moveTo>
                      <a:pt x="9" y="1"/>
                    </a:moveTo>
                    <a:lnTo>
                      <a:pt x="0" y="14"/>
                    </a:lnTo>
                    <a:lnTo>
                      <a:pt x="9" y="14"/>
                    </a:lnTo>
                    <a:cubicBezTo>
                      <a:pt x="9" y="10"/>
                      <a:pt x="9" y="10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9"/>
              <p:cNvSpPr/>
              <p:nvPr/>
            </p:nvSpPr>
            <p:spPr>
              <a:xfrm>
                <a:off x="6757578" y="2451781"/>
                <a:ext cx="1907" cy="3677"/>
              </a:xfrm>
              <a:custGeom>
                <a:avLst/>
                <a:gdLst/>
                <a:ahLst/>
                <a:cxnLst/>
                <a:rect l="l" t="t" r="r" b="b"/>
                <a:pathLst>
                  <a:path w="14" h="27" extrusionOk="0">
                    <a:moveTo>
                      <a:pt x="13" y="0"/>
                    </a:moveTo>
                    <a:cubicBezTo>
                      <a:pt x="11" y="0"/>
                      <a:pt x="6" y="11"/>
                      <a:pt x="3" y="14"/>
                    </a:cubicBezTo>
                    <a:cubicBezTo>
                      <a:pt x="1" y="23"/>
                      <a:pt x="0" y="27"/>
                      <a:pt x="1" y="27"/>
                    </a:cubicBezTo>
                    <a:cubicBezTo>
                      <a:pt x="2" y="27"/>
                      <a:pt x="9" y="10"/>
                      <a:pt x="12" y="10"/>
                    </a:cubicBezTo>
                    <a:cubicBezTo>
                      <a:pt x="13" y="3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9"/>
              <p:cNvSpPr/>
              <p:nvPr/>
            </p:nvSpPr>
            <p:spPr>
              <a:xfrm>
                <a:off x="6739600" y="2502173"/>
                <a:ext cx="1907" cy="1362"/>
              </a:xfrm>
              <a:custGeom>
                <a:avLst/>
                <a:gdLst/>
                <a:ahLst/>
                <a:cxnLst/>
                <a:rect l="l" t="t" r="r" b="b"/>
                <a:pathLst>
                  <a:path w="14" h="10" extrusionOk="0">
                    <a:moveTo>
                      <a:pt x="1" y="0"/>
                    </a:moveTo>
                    <a:lnTo>
                      <a:pt x="1" y="5"/>
                    </a:lnTo>
                    <a:lnTo>
                      <a:pt x="14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9"/>
              <p:cNvSpPr/>
              <p:nvPr/>
            </p:nvSpPr>
            <p:spPr>
              <a:xfrm>
                <a:off x="6704325" y="2529413"/>
                <a:ext cx="531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7" extrusionOk="0">
                    <a:moveTo>
                      <a:pt x="29" y="0"/>
                    </a:moveTo>
                    <a:cubicBezTo>
                      <a:pt x="24" y="4"/>
                      <a:pt x="21" y="5"/>
                      <a:pt x="20" y="5"/>
                    </a:cubicBezTo>
                    <a:cubicBezTo>
                      <a:pt x="18" y="5"/>
                      <a:pt x="18" y="4"/>
                      <a:pt x="15" y="4"/>
                    </a:cubicBezTo>
                    <a:cubicBezTo>
                      <a:pt x="13" y="4"/>
                      <a:pt x="10" y="5"/>
                      <a:pt x="3" y="9"/>
                    </a:cubicBezTo>
                    <a:cubicBezTo>
                      <a:pt x="1" y="14"/>
                      <a:pt x="1" y="16"/>
                      <a:pt x="5" y="16"/>
                    </a:cubicBezTo>
                    <a:cubicBezTo>
                      <a:pt x="8" y="16"/>
                      <a:pt x="13" y="15"/>
                      <a:pt x="21" y="13"/>
                    </a:cubicBezTo>
                    <a:cubicBezTo>
                      <a:pt x="16" y="13"/>
                      <a:pt x="3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9"/>
              <p:cNvSpPr/>
              <p:nvPr/>
            </p:nvSpPr>
            <p:spPr>
              <a:xfrm>
                <a:off x="6707049" y="2530502"/>
                <a:ext cx="1362" cy="817"/>
              </a:xfrm>
              <a:custGeom>
                <a:avLst/>
                <a:gdLst/>
                <a:ahLst/>
                <a:cxnLst/>
                <a:rect l="l" t="t" r="r" b="b"/>
                <a:pathLst>
                  <a:path w="10" h="6" extrusionOk="0">
                    <a:moveTo>
                      <a:pt x="9" y="1"/>
                    </a:moveTo>
                    <a:cubicBezTo>
                      <a:pt x="7" y="3"/>
                      <a:pt x="6" y="4"/>
                      <a:pt x="5" y="5"/>
                    </a:cubicBezTo>
                    <a:cubicBezTo>
                      <a:pt x="7" y="4"/>
                      <a:pt x="9" y="3"/>
                      <a:pt x="9" y="1"/>
                    </a:cubicBezTo>
                    <a:close/>
                    <a:moveTo>
                      <a:pt x="5" y="5"/>
                    </a:moveTo>
                    <a:cubicBezTo>
                      <a:pt x="3" y="5"/>
                      <a:pt x="1" y="5"/>
                      <a:pt x="1" y="5"/>
                    </a:cubicBezTo>
                    <a:cubicBezTo>
                      <a:pt x="3" y="5"/>
                      <a:pt x="4" y="5"/>
                      <a:pt x="5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9"/>
              <p:cNvSpPr/>
              <p:nvPr/>
            </p:nvSpPr>
            <p:spPr>
              <a:xfrm>
                <a:off x="6489269" y="2356579"/>
                <a:ext cx="817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6" h="18" extrusionOk="0">
                    <a:moveTo>
                      <a:pt x="1" y="0"/>
                    </a:moveTo>
                    <a:lnTo>
                      <a:pt x="1" y="18"/>
                    </a:lnTo>
                    <a:lnTo>
                      <a:pt x="5" y="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9"/>
              <p:cNvSpPr/>
              <p:nvPr/>
            </p:nvSpPr>
            <p:spPr>
              <a:xfrm>
                <a:off x="6490495" y="2351812"/>
                <a:ext cx="1362" cy="2588"/>
              </a:xfrm>
              <a:custGeom>
                <a:avLst/>
                <a:gdLst/>
                <a:ahLst/>
                <a:cxnLst/>
                <a:rect l="l" t="t" r="r" b="b"/>
                <a:pathLst>
                  <a:path w="10" h="19" extrusionOk="0">
                    <a:moveTo>
                      <a:pt x="0" y="9"/>
                    </a:moveTo>
                    <a:lnTo>
                      <a:pt x="0" y="14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  <a:moveTo>
                      <a:pt x="9" y="1"/>
                    </a:moveTo>
                    <a:lnTo>
                      <a:pt x="2" y="11"/>
                    </a:lnTo>
                    <a:lnTo>
                      <a:pt x="2" y="11"/>
                    </a:lnTo>
                    <a:lnTo>
                      <a:pt x="9" y="18"/>
                    </a:lnTo>
                    <a:cubicBezTo>
                      <a:pt x="5" y="14"/>
                      <a:pt x="9" y="5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9"/>
              <p:cNvSpPr/>
              <p:nvPr/>
            </p:nvSpPr>
            <p:spPr>
              <a:xfrm>
                <a:off x="6618248" y="2415688"/>
                <a:ext cx="1362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10" h="28" extrusionOk="0">
                    <a:moveTo>
                      <a:pt x="1" y="1"/>
                    </a:moveTo>
                    <a:cubicBezTo>
                      <a:pt x="5" y="14"/>
                      <a:pt x="10" y="23"/>
                      <a:pt x="10" y="27"/>
                    </a:cubicBezTo>
                    <a:lnTo>
                      <a:pt x="10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9"/>
              <p:cNvSpPr/>
              <p:nvPr/>
            </p:nvSpPr>
            <p:spPr>
              <a:xfrm>
                <a:off x="6607080" y="2387904"/>
                <a:ext cx="681" cy="5448"/>
              </a:xfrm>
              <a:custGeom>
                <a:avLst/>
                <a:gdLst/>
                <a:ahLst/>
                <a:cxnLst/>
                <a:rect l="l" t="t" r="r" b="b"/>
                <a:pathLst>
                  <a:path w="5" h="40" extrusionOk="0">
                    <a:moveTo>
                      <a:pt x="5" y="1"/>
                    </a:moveTo>
                    <a:lnTo>
                      <a:pt x="0" y="9"/>
                    </a:lnTo>
                    <a:lnTo>
                      <a:pt x="0" y="4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9"/>
              <p:cNvSpPr/>
              <p:nvPr/>
            </p:nvSpPr>
            <p:spPr>
              <a:xfrm>
                <a:off x="6589919" y="2428763"/>
                <a:ext cx="1907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14" h="28" extrusionOk="0">
                    <a:moveTo>
                      <a:pt x="13" y="1"/>
                    </a:moveTo>
                    <a:lnTo>
                      <a:pt x="13" y="1"/>
                    </a:lnTo>
                    <a:cubicBezTo>
                      <a:pt x="9" y="9"/>
                      <a:pt x="5" y="18"/>
                      <a:pt x="0" y="27"/>
                    </a:cubicBezTo>
                    <a:cubicBezTo>
                      <a:pt x="1" y="27"/>
                      <a:pt x="2" y="27"/>
                      <a:pt x="3" y="27"/>
                    </a:cubicBezTo>
                    <a:cubicBezTo>
                      <a:pt x="8" y="27"/>
                      <a:pt x="6" y="16"/>
                      <a:pt x="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9"/>
              <p:cNvSpPr/>
              <p:nvPr/>
            </p:nvSpPr>
            <p:spPr>
              <a:xfrm>
                <a:off x="6548515" y="2551204"/>
                <a:ext cx="24924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71" extrusionOk="0">
                    <a:moveTo>
                      <a:pt x="91" y="1"/>
                    </a:moveTo>
                    <a:cubicBezTo>
                      <a:pt x="74" y="1"/>
                      <a:pt x="61" y="1"/>
                      <a:pt x="48" y="10"/>
                    </a:cubicBezTo>
                    <a:lnTo>
                      <a:pt x="31" y="18"/>
                    </a:lnTo>
                    <a:cubicBezTo>
                      <a:pt x="18" y="27"/>
                      <a:pt x="9" y="40"/>
                      <a:pt x="5" y="53"/>
                    </a:cubicBezTo>
                    <a:lnTo>
                      <a:pt x="0" y="75"/>
                    </a:lnTo>
                    <a:cubicBezTo>
                      <a:pt x="0" y="88"/>
                      <a:pt x="0" y="97"/>
                      <a:pt x="5" y="110"/>
                    </a:cubicBezTo>
                    <a:cubicBezTo>
                      <a:pt x="9" y="118"/>
                      <a:pt x="13" y="127"/>
                      <a:pt x="18" y="136"/>
                    </a:cubicBezTo>
                    <a:cubicBezTo>
                      <a:pt x="26" y="144"/>
                      <a:pt x="35" y="153"/>
                      <a:pt x="44" y="157"/>
                    </a:cubicBezTo>
                    <a:cubicBezTo>
                      <a:pt x="52" y="162"/>
                      <a:pt x="65" y="166"/>
                      <a:pt x="74" y="166"/>
                    </a:cubicBezTo>
                    <a:lnTo>
                      <a:pt x="91" y="170"/>
                    </a:lnTo>
                    <a:cubicBezTo>
                      <a:pt x="104" y="170"/>
                      <a:pt x="122" y="166"/>
                      <a:pt x="135" y="162"/>
                    </a:cubicBezTo>
                    <a:lnTo>
                      <a:pt x="152" y="149"/>
                    </a:lnTo>
                    <a:cubicBezTo>
                      <a:pt x="161" y="140"/>
                      <a:pt x="170" y="131"/>
                      <a:pt x="178" y="114"/>
                    </a:cubicBezTo>
                    <a:cubicBezTo>
                      <a:pt x="178" y="110"/>
                      <a:pt x="178" y="101"/>
                      <a:pt x="183" y="92"/>
                    </a:cubicBezTo>
                    <a:cubicBezTo>
                      <a:pt x="183" y="84"/>
                      <a:pt x="183" y="71"/>
                      <a:pt x="178" y="62"/>
                    </a:cubicBezTo>
                    <a:cubicBezTo>
                      <a:pt x="174" y="49"/>
                      <a:pt x="170" y="40"/>
                      <a:pt x="161" y="31"/>
                    </a:cubicBezTo>
                    <a:cubicBezTo>
                      <a:pt x="157" y="23"/>
                      <a:pt x="148" y="18"/>
                      <a:pt x="139" y="14"/>
                    </a:cubicBezTo>
                    <a:cubicBezTo>
                      <a:pt x="131" y="5"/>
                      <a:pt x="118" y="5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9"/>
              <p:cNvSpPr/>
              <p:nvPr/>
            </p:nvSpPr>
            <p:spPr>
              <a:xfrm>
                <a:off x="6510516" y="2762991"/>
                <a:ext cx="29827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63" extrusionOk="0">
                    <a:moveTo>
                      <a:pt x="106" y="1"/>
                    </a:moveTo>
                    <a:cubicBezTo>
                      <a:pt x="9" y="1"/>
                      <a:pt x="1" y="154"/>
                      <a:pt x="101" y="162"/>
                    </a:cubicBezTo>
                    <a:cubicBezTo>
                      <a:pt x="105" y="163"/>
                      <a:pt x="109" y="163"/>
                      <a:pt x="113" y="163"/>
                    </a:cubicBezTo>
                    <a:cubicBezTo>
                      <a:pt x="210" y="163"/>
                      <a:pt x="219" y="10"/>
                      <a:pt x="118" y="2"/>
                    </a:cubicBezTo>
                    <a:cubicBezTo>
                      <a:pt x="114" y="1"/>
                      <a:pt x="110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9"/>
              <p:cNvSpPr/>
              <p:nvPr/>
            </p:nvSpPr>
            <p:spPr>
              <a:xfrm>
                <a:off x="6469657" y="2968921"/>
                <a:ext cx="30099" cy="22881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68" extrusionOk="0">
                    <a:moveTo>
                      <a:pt x="107" y="1"/>
                    </a:moveTo>
                    <a:cubicBezTo>
                      <a:pt x="9" y="1"/>
                      <a:pt x="1" y="154"/>
                      <a:pt x="101" y="167"/>
                    </a:cubicBezTo>
                    <a:cubicBezTo>
                      <a:pt x="104" y="167"/>
                      <a:pt x="107" y="167"/>
                      <a:pt x="109" y="167"/>
                    </a:cubicBezTo>
                    <a:cubicBezTo>
                      <a:pt x="206" y="167"/>
                      <a:pt x="220" y="10"/>
                      <a:pt x="119" y="2"/>
                    </a:cubicBezTo>
                    <a:cubicBezTo>
                      <a:pt x="115" y="1"/>
                      <a:pt x="111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5" name="Google Shape;1645;p49"/>
            <p:cNvSpPr/>
            <p:nvPr/>
          </p:nvSpPr>
          <p:spPr>
            <a:xfrm>
              <a:off x="6523591" y="2984447"/>
              <a:ext cx="136" cy="1362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cubicBezTo>
                    <a:pt x="1" y="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6523591" y="2984447"/>
              <a:ext cx="136" cy="1907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6523046" y="2985673"/>
              <a:ext cx="681" cy="1226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0"/>
                  </a:moveTo>
                  <a:cubicBezTo>
                    <a:pt x="0" y="9"/>
                    <a:pt x="5" y="9"/>
                    <a:pt x="5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6523591" y="2982676"/>
              <a:ext cx="817" cy="1907"/>
            </a:xfrm>
            <a:custGeom>
              <a:avLst/>
              <a:gdLst/>
              <a:ahLst/>
              <a:cxnLst/>
              <a:rect l="l" t="t" r="r" b="b"/>
              <a:pathLst>
                <a:path w="6" h="14" extrusionOk="0">
                  <a:moveTo>
                    <a:pt x="5" y="1"/>
                  </a:moveTo>
                  <a:cubicBezTo>
                    <a:pt x="1" y="5"/>
                    <a:pt x="1" y="9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9"/>
                    <a:pt x="1" y="5"/>
                    <a:pt x="5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6521821" y="2993981"/>
              <a:ext cx="817" cy="2452"/>
            </a:xfrm>
            <a:custGeom>
              <a:avLst/>
              <a:gdLst/>
              <a:ahLst/>
              <a:cxnLst/>
              <a:rect l="l" t="t" r="r" b="b"/>
              <a:pathLst>
                <a:path w="6" h="18" extrusionOk="0">
                  <a:moveTo>
                    <a:pt x="5" y="0"/>
                  </a:moveTo>
                  <a:lnTo>
                    <a:pt x="5" y="0"/>
                  </a:lnTo>
                  <a:cubicBezTo>
                    <a:pt x="3" y="4"/>
                    <a:pt x="3" y="6"/>
                    <a:pt x="3" y="7"/>
                  </a:cubicBezTo>
                  <a:lnTo>
                    <a:pt x="3" y="7"/>
                  </a:lnTo>
                  <a:lnTo>
                    <a:pt x="5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cubicBezTo>
                    <a:pt x="1" y="14"/>
                    <a:pt x="1" y="15"/>
                    <a:pt x="1" y="17"/>
                  </a:cubicBezTo>
                  <a:lnTo>
                    <a:pt x="2" y="14"/>
                  </a:lnTo>
                  <a:close/>
                  <a:moveTo>
                    <a:pt x="3" y="7"/>
                  </a:moveTo>
                  <a:lnTo>
                    <a:pt x="2" y="14"/>
                  </a:lnTo>
                  <a:lnTo>
                    <a:pt x="2" y="14"/>
                  </a:lnTo>
                  <a:cubicBezTo>
                    <a:pt x="2" y="14"/>
                    <a:pt x="2" y="14"/>
                    <a:pt x="2" y="14"/>
                  </a:cubicBezTo>
                  <a:cubicBezTo>
                    <a:pt x="3" y="14"/>
                    <a:pt x="5" y="17"/>
                    <a:pt x="5" y="17"/>
                  </a:cubicBezTo>
                  <a:lnTo>
                    <a:pt x="5" y="13"/>
                  </a:lnTo>
                  <a:cubicBezTo>
                    <a:pt x="5" y="11"/>
                    <a:pt x="4" y="10"/>
                    <a:pt x="3" y="7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6523591" y="3017543"/>
              <a:ext cx="817" cy="1907"/>
            </a:xfrm>
            <a:custGeom>
              <a:avLst/>
              <a:gdLst/>
              <a:ahLst/>
              <a:cxnLst/>
              <a:rect l="l" t="t" r="r" b="b"/>
              <a:pathLst>
                <a:path w="6" h="14" extrusionOk="0">
                  <a:moveTo>
                    <a:pt x="4" y="1"/>
                  </a:moveTo>
                  <a:cubicBezTo>
                    <a:pt x="3" y="1"/>
                    <a:pt x="1" y="5"/>
                    <a:pt x="1" y="14"/>
                  </a:cubicBezTo>
                  <a:cubicBezTo>
                    <a:pt x="1" y="14"/>
                    <a:pt x="1" y="10"/>
                    <a:pt x="5" y="5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6523182" y="2998612"/>
              <a:ext cx="1771" cy="3814"/>
            </a:xfrm>
            <a:custGeom>
              <a:avLst/>
              <a:gdLst/>
              <a:ahLst/>
              <a:cxnLst/>
              <a:rect l="l" t="t" r="r" b="b"/>
              <a:pathLst>
                <a:path w="13" h="28" extrusionOk="0">
                  <a:moveTo>
                    <a:pt x="8" y="1"/>
                  </a:moveTo>
                  <a:cubicBezTo>
                    <a:pt x="4" y="16"/>
                    <a:pt x="1" y="28"/>
                    <a:pt x="5" y="28"/>
                  </a:cubicBezTo>
                  <a:cubicBezTo>
                    <a:pt x="6" y="28"/>
                    <a:pt x="7" y="27"/>
                    <a:pt x="8" y="27"/>
                  </a:cubicBezTo>
                  <a:cubicBezTo>
                    <a:pt x="8" y="18"/>
                    <a:pt x="12" y="5"/>
                    <a:pt x="8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6523182" y="3002834"/>
              <a:ext cx="1226" cy="1907"/>
            </a:xfrm>
            <a:custGeom>
              <a:avLst/>
              <a:gdLst/>
              <a:ahLst/>
              <a:cxnLst/>
              <a:rect l="l" t="t" r="r" b="b"/>
              <a:pathLst>
                <a:path w="9" h="14" extrusionOk="0">
                  <a:moveTo>
                    <a:pt x="8" y="0"/>
                  </a:moveTo>
                  <a:cubicBezTo>
                    <a:pt x="6" y="3"/>
                    <a:pt x="5" y="5"/>
                    <a:pt x="4" y="7"/>
                  </a:cubicBezTo>
                  <a:lnTo>
                    <a:pt x="4" y="7"/>
                  </a:lnTo>
                  <a:cubicBezTo>
                    <a:pt x="5" y="5"/>
                    <a:pt x="7" y="3"/>
                    <a:pt x="8" y="0"/>
                  </a:cubicBezTo>
                  <a:close/>
                  <a:moveTo>
                    <a:pt x="4" y="7"/>
                  </a:moveTo>
                  <a:lnTo>
                    <a:pt x="4" y="7"/>
                  </a:lnTo>
                  <a:cubicBezTo>
                    <a:pt x="2" y="11"/>
                    <a:pt x="1" y="13"/>
                    <a:pt x="4" y="13"/>
                  </a:cubicBezTo>
                  <a:cubicBezTo>
                    <a:pt x="4" y="11"/>
                    <a:pt x="4" y="9"/>
                    <a:pt x="4" y="7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6523591" y="2979135"/>
              <a:ext cx="1634" cy="258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9" y="1"/>
                    <a:pt x="1" y="19"/>
                    <a:pt x="3" y="19"/>
                  </a:cubicBezTo>
                  <a:cubicBezTo>
                    <a:pt x="4" y="19"/>
                    <a:pt x="4" y="19"/>
                    <a:pt x="5" y="18"/>
                  </a:cubicBezTo>
                  <a:cubicBezTo>
                    <a:pt x="3" y="16"/>
                    <a:pt x="4" y="16"/>
                    <a:pt x="6" y="16"/>
                  </a:cubicBezTo>
                  <a:cubicBezTo>
                    <a:pt x="7" y="16"/>
                    <a:pt x="9" y="16"/>
                    <a:pt x="9" y="13"/>
                  </a:cubicBezTo>
                  <a:cubicBezTo>
                    <a:pt x="12" y="4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6525362" y="2999293"/>
              <a:ext cx="1362" cy="1226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9" y="0"/>
                  </a:moveTo>
                  <a:lnTo>
                    <a:pt x="1" y="5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6527132" y="2986762"/>
              <a:ext cx="817" cy="3677"/>
            </a:xfrm>
            <a:custGeom>
              <a:avLst/>
              <a:gdLst/>
              <a:ahLst/>
              <a:cxnLst/>
              <a:rect l="l" t="t" r="r" b="b"/>
              <a:pathLst>
                <a:path w="6" h="27" extrusionOk="0">
                  <a:moveTo>
                    <a:pt x="5" y="1"/>
                  </a:moveTo>
                  <a:cubicBezTo>
                    <a:pt x="1" y="1"/>
                    <a:pt x="1" y="11"/>
                    <a:pt x="1" y="23"/>
                  </a:cubicBezTo>
                  <a:lnTo>
                    <a:pt x="1" y="23"/>
                  </a:lnTo>
                  <a:lnTo>
                    <a:pt x="5" y="1"/>
                  </a:lnTo>
                  <a:close/>
                  <a:moveTo>
                    <a:pt x="1" y="23"/>
                  </a:moveTo>
                  <a:lnTo>
                    <a:pt x="1" y="23"/>
                  </a:lnTo>
                  <a:cubicBezTo>
                    <a:pt x="1" y="23"/>
                    <a:pt x="1" y="23"/>
                    <a:pt x="1" y="27"/>
                  </a:cubicBezTo>
                  <a:cubicBezTo>
                    <a:pt x="1" y="26"/>
                    <a:pt x="1" y="24"/>
                    <a:pt x="1" y="23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6526587" y="2990440"/>
              <a:ext cx="681" cy="2452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4"/>
                    <a:pt x="0" y="13"/>
                    <a:pt x="0" y="17"/>
                  </a:cubicBezTo>
                  <a:cubicBezTo>
                    <a:pt x="5" y="13"/>
                    <a:pt x="5" y="4"/>
                    <a:pt x="5" y="0"/>
                  </a:cubicBez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6527132" y="2993981"/>
              <a:ext cx="136" cy="2996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8CB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5883873" y="2735343"/>
              <a:ext cx="1030465" cy="374677"/>
            </a:xfrm>
            <a:custGeom>
              <a:avLst/>
              <a:gdLst/>
              <a:ahLst/>
              <a:cxnLst/>
              <a:rect l="l" t="t" r="r" b="b"/>
              <a:pathLst>
                <a:path w="7566" h="2751" extrusionOk="0">
                  <a:moveTo>
                    <a:pt x="392" y="0"/>
                  </a:moveTo>
                  <a:lnTo>
                    <a:pt x="1" y="413"/>
                  </a:lnTo>
                  <a:lnTo>
                    <a:pt x="3911" y="2751"/>
                  </a:lnTo>
                  <a:lnTo>
                    <a:pt x="7565" y="878"/>
                  </a:lnTo>
                  <a:lnTo>
                    <a:pt x="7122" y="530"/>
                  </a:lnTo>
                  <a:cubicBezTo>
                    <a:pt x="7122" y="530"/>
                    <a:pt x="6249" y="900"/>
                    <a:pt x="5784" y="1169"/>
                  </a:cubicBezTo>
                  <a:cubicBezTo>
                    <a:pt x="5315" y="1438"/>
                    <a:pt x="4046" y="2164"/>
                    <a:pt x="4046" y="2164"/>
                  </a:cubicBezTo>
                  <a:cubicBezTo>
                    <a:pt x="4046" y="2164"/>
                    <a:pt x="3716" y="1860"/>
                    <a:pt x="2769" y="1239"/>
                  </a:cubicBezTo>
                  <a:cubicBezTo>
                    <a:pt x="1826" y="613"/>
                    <a:pt x="392" y="0"/>
                    <a:pt x="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5855544" y="2787370"/>
              <a:ext cx="1445184" cy="601990"/>
            </a:xfrm>
            <a:custGeom>
              <a:avLst/>
              <a:gdLst/>
              <a:ahLst/>
              <a:cxnLst/>
              <a:rect l="l" t="t" r="r" b="b"/>
              <a:pathLst>
                <a:path w="10611" h="4420" extrusionOk="0">
                  <a:moveTo>
                    <a:pt x="109" y="1"/>
                  </a:moveTo>
                  <a:lnTo>
                    <a:pt x="0" y="70"/>
                  </a:lnTo>
                  <a:lnTo>
                    <a:pt x="1017" y="2295"/>
                  </a:lnTo>
                  <a:lnTo>
                    <a:pt x="4284" y="2881"/>
                  </a:lnTo>
                  <a:lnTo>
                    <a:pt x="10567" y="4420"/>
                  </a:lnTo>
                  <a:lnTo>
                    <a:pt x="10611" y="4076"/>
                  </a:lnTo>
                  <a:lnTo>
                    <a:pt x="7852" y="483"/>
                  </a:lnTo>
                  <a:lnTo>
                    <a:pt x="7730" y="461"/>
                  </a:lnTo>
                  <a:lnTo>
                    <a:pt x="4219" y="225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6636090" y="3075427"/>
              <a:ext cx="659874" cy="454761"/>
            </a:xfrm>
            <a:custGeom>
              <a:avLst/>
              <a:gdLst/>
              <a:ahLst/>
              <a:cxnLst/>
              <a:rect l="l" t="t" r="r" b="b"/>
              <a:pathLst>
                <a:path w="4845" h="3339" extrusionOk="0">
                  <a:moveTo>
                    <a:pt x="1161" y="1"/>
                  </a:moveTo>
                  <a:cubicBezTo>
                    <a:pt x="1153" y="1"/>
                    <a:pt x="1146" y="1"/>
                    <a:pt x="1139" y="2"/>
                  </a:cubicBezTo>
                  <a:cubicBezTo>
                    <a:pt x="874" y="19"/>
                    <a:pt x="961" y="301"/>
                    <a:pt x="961" y="301"/>
                  </a:cubicBezTo>
                  <a:cubicBezTo>
                    <a:pt x="961" y="301"/>
                    <a:pt x="830" y="204"/>
                    <a:pt x="695" y="204"/>
                  </a:cubicBezTo>
                  <a:cubicBezTo>
                    <a:pt x="666" y="204"/>
                    <a:pt x="637" y="208"/>
                    <a:pt x="609" y="219"/>
                  </a:cubicBezTo>
                  <a:cubicBezTo>
                    <a:pt x="443" y="284"/>
                    <a:pt x="522" y="519"/>
                    <a:pt x="522" y="519"/>
                  </a:cubicBezTo>
                  <a:cubicBezTo>
                    <a:pt x="522" y="519"/>
                    <a:pt x="396" y="425"/>
                    <a:pt x="274" y="425"/>
                  </a:cubicBezTo>
                  <a:cubicBezTo>
                    <a:pt x="226" y="425"/>
                    <a:pt x="179" y="439"/>
                    <a:pt x="139" y="480"/>
                  </a:cubicBezTo>
                  <a:cubicBezTo>
                    <a:pt x="0" y="627"/>
                    <a:pt x="165" y="901"/>
                    <a:pt x="517" y="1127"/>
                  </a:cubicBezTo>
                  <a:cubicBezTo>
                    <a:pt x="869" y="1353"/>
                    <a:pt x="3346" y="3339"/>
                    <a:pt x="3346" y="3339"/>
                  </a:cubicBezTo>
                  <a:lnTo>
                    <a:pt x="4845" y="1970"/>
                  </a:lnTo>
                  <a:lnTo>
                    <a:pt x="3450" y="1231"/>
                  </a:lnTo>
                  <a:lnTo>
                    <a:pt x="3446" y="1231"/>
                  </a:lnTo>
                  <a:cubicBezTo>
                    <a:pt x="3446" y="1231"/>
                    <a:pt x="2416" y="805"/>
                    <a:pt x="2099" y="580"/>
                  </a:cubicBezTo>
                  <a:cubicBezTo>
                    <a:pt x="1791" y="364"/>
                    <a:pt x="1420" y="1"/>
                    <a:pt x="1161" y="1"/>
                  </a:cubicBezTo>
                  <a:close/>
                </a:path>
              </a:pathLst>
            </a:custGeom>
            <a:solidFill>
              <a:srgbClr val="442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5919965" y="2989214"/>
              <a:ext cx="349345" cy="250466"/>
            </a:xfrm>
            <a:custGeom>
              <a:avLst/>
              <a:gdLst/>
              <a:ahLst/>
              <a:cxnLst/>
              <a:rect l="l" t="t" r="r" b="b"/>
              <a:pathLst>
                <a:path w="2565" h="1839" extrusionOk="0">
                  <a:moveTo>
                    <a:pt x="1257" y="0"/>
                  </a:moveTo>
                  <a:cubicBezTo>
                    <a:pt x="1196" y="0"/>
                    <a:pt x="1147" y="14"/>
                    <a:pt x="1117" y="39"/>
                  </a:cubicBezTo>
                  <a:cubicBezTo>
                    <a:pt x="1018" y="122"/>
                    <a:pt x="1070" y="261"/>
                    <a:pt x="1070" y="261"/>
                  </a:cubicBezTo>
                  <a:cubicBezTo>
                    <a:pt x="1070" y="261"/>
                    <a:pt x="908" y="81"/>
                    <a:pt x="669" y="81"/>
                  </a:cubicBezTo>
                  <a:cubicBezTo>
                    <a:pt x="654" y="81"/>
                    <a:pt x="638" y="81"/>
                    <a:pt x="622" y="83"/>
                  </a:cubicBezTo>
                  <a:cubicBezTo>
                    <a:pt x="357" y="109"/>
                    <a:pt x="431" y="370"/>
                    <a:pt x="431" y="370"/>
                  </a:cubicBezTo>
                  <a:cubicBezTo>
                    <a:pt x="431" y="370"/>
                    <a:pt x="365" y="289"/>
                    <a:pt x="252" y="289"/>
                  </a:cubicBezTo>
                  <a:cubicBezTo>
                    <a:pt x="226" y="289"/>
                    <a:pt x="197" y="294"/>
                    <a:pt x="166" y="304"/>
                  </a:cubicBezTo>
                  <a:cubicBezTo>
                    <a:pt x="1" y="352"/>
                    <a:pt x="44" y="791"/>
                    <a:pt x="248" y="1134"/>
                  </a:cubicBezTo>
                  <a:cubicBezTo>
                    <a:pt x="453" y="1473"/>
                    <a:pt x="948" y="1838"/>
                    <a:pt x="948" y="1838"/>
                  </a:cubicBezTo>
                  <a:lnTo>
                    <a:pt x="2564" y="878"/>
                  </a:lnTo>
                  <a:cubicBezTo>
                    <a:pt x="2564" y="878"/>
                    <a:pt x="1934" y="470"/>
                    <a:pt x="1726" y="235"/>
                  </a:cubicBezTo>
                  <a:cubicBezTo>
                    <a:pt x="1582" y="70"/>
                    <a:pt x="1392" y="0"/>
                    <a:pt x="1257" y="0"/>
                  </a:cubicBezTo>
                  <a:close/>
                </a:path>
              </a:pathLst>
            </a:custGeom>
            <a:solidFill>
              <a:srgbClr val="442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5975670" y="3026532"/>
              <a:ext cx="120807" cy="166296"/>
            </a:xfrm>
            <a:custGeom>
              <a:avLst/>
              <a:gdLst/>
              <a:ahLst/>
              <a:cxnLst/>
              <a:rect l="l" t="t" r="r" b="b"/>
              <a:pathLst>
                <a:path w="887" h="1221" extrusionOk="0">
                  <a:moveTo>
                    <a:pt x="0" y="0"/>
                  </a:moveTo>
                  <a:lnTo>
                    <a:pt x="22" y="96"/>
                  </a:lnTo>
                  <a:cubicBezTo>
                    <a:pt x="22" y="96"/>
                    <a:pt x="330" y="665"/>
                    <a:pt x="587" y="934"/>
                  </a:cubicBezTo>
                  <a:cubicBezTo>
                    <a:pt x="847" y="1204"/>
                    <a:pt x="869" y="1221"/>
                    <a:pt x="869" y="1221"/>
                  </a:cubicBezTo>
                  <a:lnTo>
                    <a:pt x="887" y="1156"/>
                  </a:lnTo>
                  <a:cubicBezTo>
                    <a:pt x="887" y="1156"/>
                    <a:pt x="535" y="808"/>
                    <a:pt x="339" y="539"/>
                  </a:cubicBezTo>
                  <a:cubicBezTo>
                    <a:pt x="144" y="26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6064334" y="3016453"/>
              <a:ext cx="93703" cy="126118"/>
            </a:xfrm>
            <a:custGeom>
              <a:avLst/>
              <a:gdLst/>
              <a:ahLst/>
              <a:cxnLst/>
              <a:rect l="l" t="t" r="r" b="b"/>
              <a:pathLst>
                <a:path w="688" h="926" extrusionOk="0">
                  <a:moveTo>
                    <a:pt x="1" y="0"/>
                  </a:moveTo>
                  <a:lnTo>
                    <a:pt x="10" y="65"/>
                  </a:lnTo>
                  <a:cubicBezTo>
                    <a:pt x="10" y="65"/>
                    <a:pt x="166" y="548"/>
                    <a:pt x="618" y="926"/>
                  </a:cubicBezTo>
                  <a:lnTo>
                    <a:pt x="687" y="921"/>
                  </a:lnTo>
                  <a:cubicBezTo>
                    <a:pt x="687" y="921"/>
                    <a:pt x="379" y="630"/>
                    <a:pt x="253" y="439"/>
                  </a:cubicBezTo>
                  <a:cubicBezTo>
                    <a:pt x="127" y="24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6760983" y="3116422"/>
              <a:ext cx="303038" cy="214919"/>
            </a:xfrm>
            <a:custGeom>
              <a:avLst/>
              <a:gdLst/>
              <a:ahLst/>
              <a:cxnLst/>
              <a:rect l="l" t="t" r="r" b="b"/>
              <a:pathLst>
                <a:path w="2225" h="1578" extrusionOk="0">
                  <a:moveTo>
                    <a:pt x="44" y="0"/>
                  </a:moveTo>
                  <a:lnTo>
                    <a:pt x="0" y="5"/>
                  </a:lnTo>
                  <a:cubicBezTo>
                    <a:pt x="0" y="5"/>
                    <a:pt x="222" y="279"/>
                    <a:pt x="647" y="635"/>
                  </a:cubicBezTo>
                  <a:cubicBezTo>
                    <a:pt x="1078" y="991"/>
                    <a:pt x="2199" y="1578"/>
                    <a:pt x="2199" y="1578"/>
                  </a:cubicBezTo>
                  <a:lnTo>
                    <a:pt x="2225" y="1534"/>
                  </a:lnTo>
                  <a:cubicBezTo>
                    <a:pt x="2225" y="1534"/>
                    <a:pt x="1486" y="1113"/>
                    <a:pt x="965" y="778"/>
                  </a:cubicBezTo>
                  <a:cubicBezTo>
                    <a:pt x="443" y="444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6694110" y="3137124"/>
              <a:ext cx="329051" cy="265311"/>
            </a:xfrm>
            <a:custGeom>
              <a:avLst/>
              <a:gdLst/>
              <a:ahLst/>
              <a:cxnLst/>
              <a:rect l="l" t="t" r="r" b="b"/>
              <a:pathLst>
                <a:path w="2416" h="194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61" y="587"/>
                    <a:pt x="1034" y="1082"/>
                  </a:cubicBezTo>
                  <a:cubicBezTo>
                    <a:pt x="1608" y="1582"/>
                    <a:pt x="2377" y="1947"/>
                    <a:pt x="2377" y="1947"/>
                  </a:cubicBezTo>
                  <a:lnTo>
                    <a:pt x="2416" y="1895"/>
                  </a:lnTo>
                  <a:cubicBezTo>
                    <a:pt x="2416" y="1895"/>
                    <a:pt x="1890" y="1617"/>
                    <a:pt x="1243" y="1161"/>
                  </a:cubicBezTo>
                  <a:cubicBezTo>
                    <a:pt x="600" y="700"/>
                    <a:pt x="96" y="66"/>
                    <a:pt x="96" y="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5917105" y="3042195"/>
              <a:ext cx="626233" cy="1659694"/>
            </a:xfrm>
            <a:custGeom>
              <a:avLst/>
              <a:gdLst/>
              <a:ahLst/>
              <a:cxnLst/>
              <a:rect l="l" t="t" r="r" b="b"/>
              <a:pathLst>
                <a:path w="4598" h="12186" extrusionOk="0">
                  <a:moveTo>
                    <a:pt x="1798" y="0"/>
                  </a:moveTo>
                  <a:cubicBezTo>
                    <a:pt x="1675" y="0"/>
                    <a:pt x="1547" y="9"/>
                    <a:pt x="1417" y="28"/>
                  </a:cubicBezTo>
                  <a:cubicBezTo>
                    <a:pt x="226" y="207"/>
                    <a:pt x="4" y="1293"/>
                    <a:pt x="4" y="2244"/>
                  </a:cubicBezTo>
                  <a:cubicBezTo>
                    <a:pt x="0" y="3192"/>
                    <a:pt x="1347" y="11690"/>
                    <a:pt x="1408" y="11764"/>
                  </a:cubicBezTo>
                  <a:cubicBezTo>
                    <a:pt x="1464" y="11838"/>
                    <a:pt x="4597" y="12186"/>
                    <a:pt x="4597" y="12186"/>
                  </a:cubicBezTo>
                  <a:lnTo>
                    <a:pt x="3533" y="576"/>
                  </a:lnTo>
                  <a:lnTo>
                    <a:pt x="3537" y="576"/>
                  </a:lnTo>
                  <a:cubicBezTo>
                    <a:pt x="3537" y="576"/>
                    <a:pt x="2803" y="0"/>
                    <a:pt x="1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6576844" y="3122278"/>
              <a:ext cx="917966" cy="878061"/>
            </a:xfrm>
            <a:custGeom>
              <a:avLst/>
              <a:gdLst/>
              <a:ahLst/>
              <a:cxnLst/>
              <a:rect l="l" t="t" r="r" b="b"/>
              <a:pathLst>
                <a:path w="6740" h="6447" extrusionOk="0">
                  <a:moveTo>
                    <a:pt x="1" y="1"/>
                  </a:moveTo>
                  <a:lnTo>
                    <a:pt x="1413" y="5250"/>
                  </a:lnTo>
                  <a:cubicBezTo>
                    <a:pt x="1495" y="5278"/>
                    <a:pt x="2624" y="6447"/>
                    <a:pt x="4404" y="6447"/>
                  </a:cubicBezTo>
                  <a:cubicBezTo>
                    <a:pt x="4518" y="6447"/>
                    <a:pt x="4635" y="6442"/>
                    <a:pt x="4754" y="6432"/>
                  </a:cubicBezTo>
                  <a:cubicBezTo>
                    <a:pt x="6740" y="6262"/>
                    <a:pt x="6557" y="3942"/>
                    <a:pt x="6557" y="3942"/>
                  </a:cubicBezTo>
                  <a:lnTo>
                    <a:pt x="3742" y="2899"/>
                  </a:lnTo>
                  <a:cubicBezTo>
                    <a:pt x="3742" y="2899"/>
                    <a:pt x="1895" y="1191"/>
                    <a:pt x="587" y="262"/>
                  </a:cubicBezTo>
                  <a:cubicBezTo>
                    <a:pt x="453" y="1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6749678" y="2234138"/>
              <a:ext cx="1104965" cy="1516688"/>
            </a:xfrm>
            <a:custGeom>
              <a:avLst/>
              <a:gdLst/>
              <a:ahLst/>
              <a:cxnLst/>
              <a:rect l="l" t="t" r="r" b="b"/>
              <a:pathLst>
                <a:path w="8113" h="11136" extrusionOk="0">
                  <a:moveTo>
                    <a:pt x="1" y="0"/>
                  </a:moveTo>
                  <a:lnTo>
                    <a:pt x="1200" y="1134"/>
                  </a:lnTo>
                  <a:cubicBezTo>
                    <a:pt x="1200" y="1134"/>
                    <a:pt x="2634" y="4219"/>
                    <a:pt x="3107" y="5253"/>
                  </a:cubicBezTo>
                  <a:cubicBezTo>
                    <a:pt x="3750" y="6657"/>
                    <a:pt x="5658" y="10880"/>
                    <a:pt x="5658" y="10880"/>
                  </a:cubicBezTo>
                  <a:cubicBezTo>
                    <a:pt x="5658" y="10880"/>
                    <a:pt x="6700" y="11136"/>
                    <a:pt x="7383" y="11136"/>
                  </a:cubicBezTo>
                  <a:cubicBezTo>
                    <a:pt x="7680" y="11136"/>
                    <a:pt x="7909" y="11088"/>
                    <a:pt x="7956" y="10949"/>
                  </a:cubicBezTo>
                  <a:cubicBezTo>
                    <a:pt x="8113" y="10489"/>
                    <a:pt x="7613" y="8221"/>
                    <a:pt x="6922" y="6483"/>
                  </a:cubicBezTo>
                  <a:cubicBezTo>
                    <a:pt x="6231" y="4740"/>
                    <a:pt x="4876" y="1942"/>
                    <a:pt x="3072" y="726"/>
                  </a:cubicBezTo>
                  <a:cubicBezTo>
                    <a:pt x="2312" y="21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6152045" y="4682007"/>
              <a:ext cx="905436" cy="277160"/>
            </a:xfrm>
            <a:custGeom>
              <a:avLst/>
              <a:gdLst/>
              <a:ahLst/>
              <a:cxnLst/>
              <a:rect l="l" t="t" r="r" b="b"/>
              <a:pathLst>
                <a:path w="6648" h="2035" extrusionOk="0">
                  <a:moveTo>
                    <a:pt x="5312" y="0"/>
                  </a:moveTo>
                  <a:cubicBezTo>
                    <a:pt x="4378" y="0"/>
                    <a:pt x="2976" y="63"/>
                    <a:pt x="2976" y="63"/>
                  </a:cubicBezTo>
                  <a:lnTo>
                    <a:pt x="2976" y="68"/>
                  </a:lnTo>
                  <a:lnTo>
                    <a:pt x="3098" y="1084"/>
                  </a:lnTo>
                  <a:cubicBezTo>
                    <a:pt x="3098" y="1084"/>
                    <a:pt x="1273" y="1110"/>
                    <a:pt x="639" y="1271"/>
                  </a:cubicBezTo>
                  <a:cubicBezTo>
                    <a:pt x="0" y="1428"/>
                    <a:pt x="104" y="1771"/>
                    <a:pt x="169" y="1840"/>
                  </a:cubicBezTo>
                  <a:cubicBezTo>
                    <a:pt x="223" y="1897"/>
                    <a:pt x="3107" y="2005"/>
                    <a:pt x="4192" y="2005"/>
                  </a:cubicBezTo>
                  <a:cubicBezTo>
                    <a:pt x="4426" y="2005"/>
                    <a:pt x="4577" y="2000"/>
                    <a:pt x="4597" y="1988"/>
                  </a:cubicBezTo>
                  <a:cubicBezTo>
                    <a:pt x="4714" y="1927"/>
                    <a:pt x="5062" y="1666"/>
                    <a:pt x="5062" y="1666"/>
                  </a:cubicBezTo>
                  <a:lnTo>
                    <a:pt x="5071" y="2027"/>
                  </a:lnTo>
                  <a:cubicBezTo>
                    <a:pt x="5071" y="2027"/>
                    <a:pt x="5437" y="2034"/>
                    <a:pt x="5817" y="2034"/>
                  </a:cubicBezTo>
                  <a:cubicBezTo>
                    <a:pt x="6224" y="2034"/>
                    <a:pt x="6646" y="2026"/>
                    <a:pt x="6648" y="1992"/>
                  </a:cubicBezTo>
                  <a:cubicBezTo>
                    <a:pt x="6648" y="1923"/>
                    <a:pt x="6192" y="198"/>
                    <a:pt x="6127" y="59"/>
                  </a:cubicBezTo>
                  <a:cubicBezTo>
                    <a:pt x="6107" y="15"/>
                    <a:pt x="5764" y="0"/>
                    <a:pt x="5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9"/>
            <p:cNvSpPr/>
            <p:nvPr/>
          </p:nvSpPr>
          <p:spPr>
            <a:xfrm>
              <a:off x="6201757" y="3107978"/>
              <a:ext cx="823173" cy="1644304"/>
            </a:xfrm>
            <a:custGeom>
              <a:avLst/>
              <a:gdLst/>
              <a:ahLst/>
              <a:cxnLst/>
              <a:rect l="l" t="t" r="r" b="b"/>
              <a:pathLst>
                <a:path w="6044" h="12073" extrusionOk="0">
                  <a:moveTo>
                    <a:pt x="1730" y="1"/>
                  </a:moveTo>
                  <a:cubicBezTo>
                    <a:pt x="1377" y="1"/>
                    <a:pt x="1017" y="49"/>
                    <a:pt x="799" y="210"/>
                  </a:cubicBezTo>
                  <a:cubicBezTo>
                    <a:pt x="265" y="610"/>
                    <a:pt x="0" y="1240"/>
                    <a:pt x="391" y="3021"/>
                  </a:cubicBezTo>
                  <a:cubicBezTo>
                    <a:pt x="782" y="4799"/>
                    <a:pt x="2403" y="11877"/>
                    <a:pt x="2403" y="11877"/>
                  </a:cubicBezTo>
                  <a:lnTo>
                    <a:pt x="6044" y="12072"/>
                  </a:lnTo>
                  <a:cubicBezTo>
                    <a:pt x="6044" y="12072"/>
                    <a:pt x="4380" y="3834"/>
                    <a:pt x="4150" y="2956"/>
                  </a:cubicBezTo>
                  <a:cubicBezTo>
                    <a:pt x="3428" y="171"/>
                    <a:pt x="2755" y="106"/>
                    <a:pt x="2755" y="106"/>
                  </a:cubicBezTo>
                  <a:cubicBezTo>
                    <a:pt x="2755" y="106"/>
                    <a:pt x="2251" y="1"/>
                    <a:pt x="1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6458489" y="2059125"/>
              <a:ext cx="299633" cy="327281"/>
            </a:xfrm>
            <a:custGeom>
              <a:avLst/>
              <a:gdLst/>
              <a:ahLst/>
              <a:cxnLst/>
              <a:rect l="l" t="t" r="r" b="b"/>
              <a:pathLst>
                <a:path w="2200" h="2403" extrusionOk="0">
                  <a:moveTo>
                    <a:pt x="937" y="0"/>
                  </a:moveTo>
                  <a:cubicBezTo>
                    <a:pt x="900" y="0"/>
                    <a:pt x="863" y="3"/>
                    <a:pt x="826" y="8"/>
                  </a:cubicBezTo>
                  <a:cubicBezTo>
                    <a:pt x="453" y="60"/>
                    <a:pt x="196" y="394"/>
                    <a:pt x="127" y="725"/>
                  </a:cubicBezTo>
                  <a:cubicBezTo>
                    <a:pt x="1" y="1298"/>
                    <a:pt x="240" y="1811"/>
                    <a:pt x="500" y="2093"/>
                  </a:cubicBezTo>
                  <a:cubicBezTo>
                    <a:pt x="677" y="2284"/>
                    <a:pt x="957" y="2403"/>
                    <a:pt x="1230" y="2403"/>
                  </a:cubicBezTo>
                  <a:cubicBezTo>
                    <a:pt x="1399" y="2403"/>
                    <a:pt x="1566" y="2357"/>
                    <a:pt x="1704" y="2254"/>
                  </a:cubicBezTo>
                  <a:cubicBezTo>
                    <a:pt x="2065" y="1985"/>
                    <a:pt x="2082" y="1820"/>
                    <a:pt x="2143" y="1537"/>
                  </a:cubicBezTo>
                  <a:cubicBezTo>
                    <a:pt x="2199" y="1255"/>
                    <a:pt x="2065" y="642"/>
                    <a:pt x="1856" y="412"/>
                  </a:cubicBezTo>
                  <a:cubicBezTo>
                    <a:pt x="1664" y="208"/>
                    <a:pt x="1284" y="0"/>
                    <a:pt x="937" y="0"/>
                  </a:cubicBezTo>
                  <a:close/>
                </a:path>
              </a:pathLst>
            </a:custGeom>
            <a:solidFill>
              <a:srgbClr val="442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6708275" y="2113331"/>
              <a:ext cx="123258" cy="110319"/>
            </a:xfrm>
            <a:custGeom>
              <a:avLst/>
              <a:gdLst/>
              <a:ahLst/>
              <a:cxnLst/>
              <a:rect l="l" t="t" r="r" b="b"/>
              <a:pathLst>
                <a:path w="905" h="810" extrusionOk="0">
                  <a:moveTo>
                    <a:pt x="430" y="0"/>
                  </a:moveTo>
                  <a:cubicBezTo>
                    <a:pt x="107" y="0"/>
                    <a:pt x="0" y="387"/>
                    <a:pt x="0" y="387"/>
                  </a:cubicBezTo>
                  <a:lnTo>
                    <a:pt x="218" y="809"/>
                  </a:lnTo>
                  <a:cubicBezTo>
                    <a:pt x="218" y="809"/>
                    <a:pt x="228" y="810"/>
                    <a:pt x="247" y="810"/>
                  </a:cubicBezTo>
                  <a:cubicBezTo>
                    <a:pt x="324" y="810"/>
                    <a:pt x="534" y="798"/>
                    <a:pt x="674" y="683"/>
                  </a:cubicBezTo>
                  <a:cubicBezTo>
                    <a:pt x="852" y="539"/>
                    <a:pt x="904" y="83"/>
                    <a:pt x="517" y="9"/>
                  </a:cubicBezTo>
                  <a:cubicBezTo>
                    <a:pt x="487" y="3"/>
                    <a:pt x="457" y="0"/>
                    <a:pt x="430" y="0"/>
                  </a:cubicBezTo>
                  <a:close/>
                </a:path>
              </a:pathLst>
            </a:custGeom>
            <a:solidFill>
              <a:srgbClr val="442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6400469" y="2213572"/>
              <a:ext cx="117946" cy="77496"/>
            </a:xfrm>
            <a:custGeom>
              <a:avLst/>
              <a:gdLst/>
              <a:ahLst/>
              <a:cxnLst/>
              <a:rect l="l" t="t" r="r" b="b"/>
              <a:pathLst>
                <a:path w="866" h="569" extrusionOk="0">
                  <a:moveTo>
                    <a:pt x="342" y="1"/>
                  </a:moveTo>
                  <a:cubicBezTo>
                    <a:pt x="284" y="1"/>
                    <a:pt x="225" y="15"/>
                    <a:pt x="175" y="55"/>
                  </a:cubicBezTo>
                  <a:cubicBezTo>
                    <a:pt x="1" y="199"/>
                    <a:pt x="44" y="451"/>
                    <a:pt x="349" y="538"/>
                  </a:cubicBezTo>
                  <a:cubicBezTo>
                    <a:pt x="428" y="560"/>
                    <a:pt x="500" y="568"/>
                    <a:pt x="564" y="568"/>
                  </a:cubicBezTo>
                  <a:cubicBezTo>
                    <a:pt x="750" y="568"/>
                    <a:pt x="866" y="499"/>
                    <a:pt x="866" y="499"/>
                  </a:cubicBezTo>
                  <a:lnTo>
                    <a:pt x="618" y="86"/>
                  </a:lnTo>
                  <a:cubicBezTo>
                    <a:pt x="618" y="86"/>
                    <a:pt x="482" y="1"/>
                    <a:pt x="342" y="1"/>
                  </a:cubicBezTo>
                  <a:close/>
                </a:path>
              </a:pathLst>
            </a:custGeom>
            <a:solidFill>
              <a:srgbClr val="442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6588149" y="2241220"/>
              <a:ext cx="62242" cy="51755"/>
            </a:xfrm>
            <a:custGeom>
              <a:avLst/>
              <a:gdLst/>
              <a:ahLst/>
              <a:cxnLst/>
              <a:rect l="l" t="t" r="r" b="b"/>
              <a:pathLst>
                <a:path w="457" h="380" extrusionOk="0">
                  <a:moveTo>
                    <a:pt x="402" y="0"/>
                  </a:moveTo>
                  <a:cubicBezTo>
                    <a:pt x="371" y="0"/>
                    <a:pt x="340" y="67"/>
                    <a:pt x="283" y="161"/>
                  </a:cubicBezTo>
                  <a:cubicBezTo>
                    <a:pt x="213" y="270"/>
                    <a:pt x="44" y="330"/>
                    <a:pt x="44" y="330"/>
                  </a:cubicBezTo>
                  <a:cubicBezTo>
                    <a:pt x="17" y="353"/>
                    <a:pt x="0" y="380"/>
                    <a:pt x="32" y="380"/>
                  </a:cubicBezTo>
                  <a:cubicBezTo>
                    <a:pt x="37" y="380"/>
                    <a:pt x="42" y="379"/>
                    <a:pt x="48" y="378"/>
                  </a:cubicBezTo>
                  <a:cubicBezTo>
                    <a:pt x="100" y="370"/>
                    <a:pt x="161" y="343"/>
                    <a:pt x="265" y="265"/>
                  </a:cubicBezTo>
                  <a:cubicBezTo>
                    <a:pt x="365" y="183"/>
                    <a:pt x="457" y="39"/>
                    <a:pt x="422" y="9"/>
                  </a:cubicBezTo>
                  <a:cubicBezTo>
                    <a:pt x="415" y="3"/>
                    <a:pt x="409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6583926" y="2182110"/>
              <a:ext cx="87030" cy="32279"/>
            </a:xfrm>
            <a:custGeom>
              <a:avLst/>
              <a:gdLst/>
              <a:ahLst/>
              <a:cxnLst/>
              <a:rect l="l" t="t" r="r" b="b"/>
              <a:pathLst>
                <a:path w="639" h="237" extrusionOk="0">
                  <a:moveTo>
                    <a:pt x="429" y="0"/>
                  </a:moveTo>
                  <a:cubicBezTo>
                    <a:pt x="384" y="0"/>
                    <a:pt x="334" y="4"/>
                    <a:pt x="279" y="13"/>
                  </a:cubicBezTo>
                  <a:cubicBezTo>
                    <a:pt x="266" y="17"/>
                    <a:pt x="253" y="17"/>
                    <a:pt x="240" y="21"/>
                  </a:cubicBezTo>
                  <a:cubicBezTo>
                    <a:pt x="53" y="69"/>
                    <a:pt x="1" y="200"/>
                    <a:pt x="1" y="200"/>
                  </a:cubicBezTo>
                  <a:cubicBezTo>
                    <a:pt x="1" y="200"/>
                    <a:pt x="67" y="237"/>
                    <a:pt x="208" y="237"/>
                  </a:cubicBezTo>
                  <a:cubicBezTo>
                    <a:pt x="241" y="237"/>
                    <a:pt x="277" y="235"/>
                    <a:pt x="318" y="230"/>
                  </a:cubicBezTo>
                  <a:cubicBezTo>
                    <a:pt x="327" y="230"/>
                    <a:pt x="331" y="226"/>
                    <a:pt x="340" y="226"/>
                  </a:cubicBezTo>
                  <a:cubicBezTo>
                    <a:pt x="544" y="191"/>
                    <a:pt x="635" y="52"/>
                    <a:pt x="635" y="39"/>
                  </a:cubicBezTo>
                  <a:cubicBezTo>
                    <a:pt x="638" y="29"/>
                    <a:pt x="558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6583926" y="2183745"/>
              <a:ext cx="51074" cy="30644"/>
            </a:xfrm>
            <a:custGeom>
              <a:avLst/>
              <a:gdLst/>
              <a:ahLst/>
              <a:cxnLst/>
              <a:rect l="l" t="t" r="r" b="b"/>
              <a:pathLst>
                <a:path w="375" h="225" extrusionOk="0">
                  <a:moveTo>
                    <a:pt x="275" y="1"/>
                  </a:moveTo>
                  <a:cubicBezTo>
                    <a:pt x="262" y="5"/>
                    <a:pt x="249" y="5"/>
                    <a:pt x="240" y="9"/>
                  </a:cubicBezTo>
                  <a:cubicBezTo>
                    <a:pt x="53" y="57"/>
                    <a:pt x="1" y="188"/>
                    <a:pt x="1" y="188"/>
                  </a:cubicBezTo>
                  <a:cubicBezTo>
                    <a:pt x="1" y="188"/>
                    <a:pt x="67" y="225"/>
                    <a:pt x="208" y="225"/>
                  </a:cubicBezTo>
                  <a:cubicBezTo>
                    <a:pt x="241" y="225"/>
                    <a:pt x="277" y="223"/>
                    <a:pt x="318" y="218"/>
                  </a:cubicBezTo>
                  <a:cubicBezTo>
                    <a:pt x="327" y="218"/>
                    <a:pt x="331" y="214"/>
                    <a:pt x="340" y="214"/>
                  </a:cubicBezTo>
                  <a:cubicBezTo>
                    <a:pt x="370" y="170"/>
                    <a:pt x="375" y="114"/>
                    <a:pt x="344" y="62"/>
                  </a:cubicBezTo>
                  <a:cubicBezTo>
                    <a:pt x="331" y="44"/>
                    <a:pt x="305" y="22"/>
                    <a:pt x="279" y="1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6471564" y="2209350"/>
              <a:ext cx="84714" cy="35684"/>
            </a:xfrm>
            <a:custGeom>
              <a:avLst/>
              <a:gdLst/>
              <a:ahLst/>
              <a:cxnLst/>
              <a:rect l="l" t="t" r="r" b="b"/>
              <a:pathLst>
                <a:path w="622" h="262" extrusionOk="0">
                  <a:moveTo>
                    <a:pt x="478" y="0"/>
                  </a:moveTo>
                  <a:cubicBezTo>
                    <a:pt x="420" y="0"/>
                    <a:pt x="348" y="8"/>
                    <a:pt x="265" y="30"/>
                  </a:cubicBezTo>
                  <a:lnTo>
                    <a:pt x="261" y="30"/>
                  </a:lnTo>
                  <a:cubicBezTo>
                    <a:pt x="248" y="34"/>
                    <a:pt x="235" y="39"/>
                    <a:pt x="226" y="43"/>
                  </a:cubicBezTo>
                  <a:cubicBezTo>
                    <a:pt x="44" y="104"/>
                    <a:pt x="5" y="239"/>
                    <a:pt x="5" y="239"/>
                  </a:cubicBezTo>
                  <a:lnTo>
                    <a:pt x="0" y="239"/>
                  </a:lnTo>
                  <a:cubicBezTo>
                    <a:pt x="0" y="239"/>
                    <a:pt x="52" y="261"/>
                    <a:pt x="153" y="261"/>
                  </a:cubicBezTo>
                  <a:cubicBezTo>
                    <a:pt x="199" y="261"/>
                    <a:pt x="255" y="256"/>
                    <a:pt x="322" y="243"/>
                  </a:cubicBezTo>
                  <a:cubicBezTo>
                    <a:pt x="326" y="239"/>
                    <a:pt x="335" y="239"/>
                    <a:pt x="339" y="239"/>
                  </a:cubicBezTo>
                  <a:cubicBezTo>
                    <a:pt x="543" y="186"/>
                    <a:pt x="622" y="43"/>
                    <a:pt x="622" y="26"/>
                  </a:cubicBezTo>
                  <a:cubicBezTo>
                    <a:pt x="622" y="18"/>
                    <a:pt x="568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6471564" y="2213436"/>
              <a:ext cx="50393" cy="31598"/>
            </a:xfrm>
            <a:custGeom>
              <a:avLst/>
              <a:gdLst/>
              <a:ahLst/>
              <a:cxnLst/>
              <a:rect l="l" t="t" r="r" b="b"/>
              <a:pathLst>
                <a:path w="370" h="232" extrusionOk="0">
                  <a:moveTo>
                    <a:pt x="261" y="0"/>
                  </a:moveTo>
                  <a:cubicBezTo>
                    <a:pt x="248" y="4"/>
                    <a:pt x="235" y="9"/>
                    <a:pt x="226" y="13"/>
                  </a:cubicBezTo>
                  <a:cubicBezTo>
                    <a:pt x="44" y="74"/>
                    <a:pt x="5" y="209"/>
                    <a:pt x="5" y="209"/>
                  </a:cubicBezTo>
                  <a:lnTo>
                    <a:pt x="0" y="209"/>
                  </a:lnTo>
                  <a:cubicBezTo>
                    <a:pt x="0" y="209"/>
                    <a:pt x="52" y="231"/>
                    <a:pt x="153" y="231"/>
                  </a:cubicBezTo>
                  <a:cubicBezTo>
                    <a:pt x="199" y="231"/>
                    <a:pt x="255" y="226"/>
                    <a:pt x="322" y="213"/>
                  </a:cubicBezTo>
                  <a:cubicBezTo>
                    <a:pt x="326" y="209"/>
                    <a:pt x="335" y="209"/>
                    <a:pt x="339" y="209"/>
                  </a:cubicBezTo>
                  <a:cubicBezTo>
                    <a:pt x="370" y="161"/>
                    <a:pt x="370" y="104"/>
                    <a:pt x="335" y="56"/>
                  </a:cubicBezTo>
                  <a:cubicBezTo>
                    <a:pt x="322" y="39"/>
                    <a:pt x="296" y="17"/>
                    <a:pt x="265" y="0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6537756" y="2163724"/>
              <a:ext cx="59246" cy="121351"/>
            </a:xfrm>
            <a:custGeom>
              <a:avLst/>
              <a:gdLst/>
              <a:ahLst/>
              <a:cxnLst/>
              <a:rect l="l" t="t" r="r" b="b"/>
              <a:pathLst>
                <a:path w="435" h="891" extrusionOk="0">
                  <a:moveTo>
                    <a:pt x="202" y="0"/>
                  </a:moveTo>
                  <a:cubicBezTo>
                    <a:pt x="191" y="0"/>
                    <a:pt x="179" y="22"/>
                    <a:pt x="170" y="48"/>
                  </a:cubicBezTo>
                  <a:cubicBezTo>
                    <a:pt x="170" y="48"/>
                    <a:pt x="1" y="886"/>
                    <a:pt x="14" y="891"/>
                  </a:cubicBezTo>
                  <a:cubicBezTo>
                    <a:pt x="14" y="891"/>
                    <a:pt x="14" y="891"/>
                    <a:pt x="15" y="891"/>
                  </a:cubicBezTo>
                  <a:cubicBezTo>
                    <a:pt x="41" y="891"/>
                    <a:pt x="422" y="717"/>
                    <a:pt x="422" y="717"/>
                  </a:cubicBezTo>
                  <a:cubicBezTo>
                    <a:pt x="422" y="717"/>
                    <a:pt x="435" y="673"/>
                    <a:pt x="404" y="673"/>
                  </a:cubicBezTo>
                  <a:cubicBezTo>
                    <a:pt x="399" y="673"/>
                    <a:pt x="392" y="675"/>
                    <a:pt x="383" y="678"/>
                  </a:cubicBezTo>
                  <a:cubicBezTo>
                    <a:pt x="327" y="704"/>
                    <a:pt x="71" y="821"/>
                    <a:pt x="71" y="821"/>
                  </a:cubicBezTo>
                  <a:cubicBezTo>
                    <a:pt x="71" y="821"/>
                    <a:pt x="231" y="70"/>
                    <a:pt x="218" y="22"/>
                  </a:cubicBezTo>
                  <a:cubicBezTo>
                    <a:pt x="214" y="7"/>
                    <a:pt x="208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6731973" y="2132807"/>
              <a:ext cx="55704" cy="41131"/>
            </a:xfrm>
            <a:custGeom>
              <a:avLst/>
              <a:gdLst/>
              <a:ahLst/>
              <a:cxnLst/>
              <a:rect l="l" t="t" r="r" b="b"/>
              <a:pathLst>
                <a:path w="409" h="302" extrusionOk="0">
                  <a:moveTo>
                    <a:pt x="391" y="1"/>
                  </a:moveTo>
                  <a:cubicBezTo>
                    <a:pt x="167" y="1"/>
                    <a:pt x="22" y="244"/>
                    <a:pt x="22" y="244"/>
                  </a:cubicBezTo>
                  <a:cubicBezTo>
                    <a:pt x="22" y="244"/>
                    <a:pt x="0" y="284"/>
                    <a:pt x="39" y="301"/>
                  </a:cubicBezTo>
                  <a:cubicBezTo>
                    <a:pt x="42" y="302"/>
                    <a:pt x="44" y="302"/>
                    <a:pt x="46" y="302"/>
                  </a:cubicBezTo>
                  <a:cubicBezTo>
                    <a:pt x="86" y="302"/>
                    <a:pt x="147" y="205"/>
                    <a:pt x="200" y="136"/>
                  </a:cubicBezTo>
                  <a:cubicBezTo>
                    <a:pt x="257" y="66"/>
                    <a:pt x="409" y="1"/>
                    <a:pt x="409" y="1"/>
                  </a:cubicBezTo>
                  <a:cubicBezTo>
                    <a:pt x="403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7044954" y="3065076"/>
              <a:ext cx="251011" cy="278114"/>
            </a:xfrm>
            <a:custGeom>
              <a:avLst/>
              <a:gdLst/>
              <a:ahLst/>
              <a:cxnLst/>
              <a:rect l="l" t="t" r="r" b="b"/>
              <a:pathLst>
                <a:path w="1843" h="2042" extrusionOk="0">
                  <a:moveTo>
                    <a:pt x="239" y="1"/>
                  </a:moveTo>
                  <a:cubicBezTo>
                    <a:pt x="137" y="1"/>
                    <a:pt x="69" y="84"/>
                    <a:pt x="44" y="256"/>
                  </a:cubicBezTo>
                  <a:cubicBezTo>
                    <a:pt x="1" y="590"/>
                    <a:pt x="505" y="1425"/>
                    <a:pt x="731" y="1685"/>
                  </a:cubicBezTo>
                  <a:cubicBezTo>
                    <a:pt x="952" y="1946"/>
                    <a:pt x="1843" y="2042"/>
                    <a:pt x="1843" y="2042"/>
                  </a:cubicBezTo>
                  <a:cubicBezTo>
                    <a:pt x="1843" y="2042"/>
                    <a:pt x="896" y="503"/>
                    <a:pt x="600" y="212"/>
                  </a:cubicBezTo>
                  <a:cubicBezTo>
                    <a:pt x="456" y="72"/>
                    <a:pt x="333" y="1"/>
                    <a:pt x="239" y="1"/>
                  </a:cubicBezTo>
                  <a:close/>
                </a:path>
              </a:pathLst>
            </a:custGeom>
            <a:solidFill>
              <a:srgbClr val="442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7066337" y="3317585"/>
              <a:ext cx="767060" cy="568758"/>
            </a:xfrm>
            <a:custGeom>
              <a:avLst/>
              <a:gdLst/>
              <a:ahLst/>
              <a:cxnLst/>
              <a:rect l="l" t="t" r="r" b="b"/>
              <a:pathLst>
                <a:path w="5632" h="4176" extrusionOk="0">
                  <a:moveTo>
                    <a:pt x="1625" y="1"/>
                  </a:moveTo>
                  <a:lnTo>
                    <a:pt x="0" y="1382"/>
                  </a:lnTo>
                  <a:cubicBezTo>
                    <a:pt x="0" y="1382"/>
                    <a:pt x="2068" y="3820"/>
                    <a:pt x="3328" y="4102"/>
                  </a:cubicBezTo>
                  <a:cubicBezTo>
                    <a:pt x="3550" y="4152"/>
                    <a:pt x="3758" y="4175"/>
                    <a:pt x="3952" y="4175"/>
                  </a:cubicBezTo>
                  <a:cubicBezTo>
                    <a:pt x="4862" y="4175"/>
                    <a:pt x="5452" y="3665"/>
                    <a:pt x="5631" y="2994"/>
                  </a:cubicBezTo>
                  <a:cubicBezTo>
                    <a:pt x="5631" y="2994"/>
                    <a:pt x="4571" y="1578"/>
                    <a:pt x="1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6462030" y="2046322"/>
              <a:ext cx="269397" cy="120807"/>
            </a:xfrm>
            <a:custGeom>
              <a:avLst/>
              <a:gdLst/>
              <a:ahLst/>
              <a:cxnLst/>
              <a:rect l="l" t="t" r="r" b="b"/>
              <a:pathLst>
                <a:path w="1978" h="887" extrusionOk="0">
                  <a:moveTo>
                    <a:pt x="1077" y="0"/>
                  </a:moveTo>
                  <a:cubicBezTo>
                    <a:pt x="847" y="0"/>
                    <a:pt x="595" y="62"/>
                    <a:pt x="361" y="219"/>
                  </a:cubicBezTo>
                  <a:cubicBezTo>
                    <a:pt x="361" y="219"/>
                    <a:pt x="1" y="501"/>
                    <a:pt x="83" y="771"/>
                  </a:cubicBezTo>
                  <a:cubicBezTo>
                    <a:pt x="110" y="854"/>
                    <a:pt x="199" y="886"/>
                    <a:pt x="315" y="886"/>
                  </a:cubicBezTo>
                  <a:cubicBezTo>
                    <a:pt x="575" y="886"/>
                    <a:pt x="973" y="725"/>
                    <a:pt x="1126" y="614"/>
                  </a:cubicBezTo>
                  <a:cubicBezTo>
                    <a:pt x="1352" y="454"/>
                    <a:pt x="1439" y="367"/>
                    <a:pt x="1439" y="367"/>
                  </a:cubicBezTo>
                  <a:cubicBezTo>
                    <a:pt x="1439" y="367"/>
                    <a:pt x="1778" y="719"/>
                    <a:pt x="1808" y="879"/>
                  </a:cubicBezTo>
                  <a:lnTo>
                    <a:pt x="1930" y="606"/>
                  </a:lnTo>
                  <a:cubicBezTo>
                    <a:pt x="1930" y="606"/>
                    <a:pt x="1978" y="414"/>
                    <a:pt x="1717" y="197"/>
                  </a:cubicBezTo>
                  <a:cubicBezTo>
                    <a:pt x="1577" y="83"/>
                    <a:pt x="1342" y="0"/>
                    <a:pt x="1077" y="0"/>
                  </a:cubicBezTo>
                  <a:close/>
                </a:path>
              </a:pathLst>
            </a:custGeom>
            <a:solidFill>
              <a:srgbClr val="7C3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6466252" y="2140570"/>
              <a:ext cx="26695" cy="57611"/>
            </a:xfrm>
            <a:custGeom>
              <a:avLst/>
              <a:gdLst/>
              <a:ahLst/>
              <a:cxnLst/>
              <a:rect l="l" t="t" r="r" b="b"/>
              <a:pathLst>
                <a:path w="196" h="423" extrusionOk="0">
                  <a:moveTo>
                    <a:pt x="39" y="1"/>
                  </a:moveTo>
                  <a:cubicBezTo>
                    <a:pt x="39" y="1"/>
                    <a:pt x="0" y="248"/>
                    <a:pt x="44" y="422"/>
                  </a:cubicBezTo>
                  <a:lnTo>
                    <a:pt x="196" y="27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7C3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6201757" y="3107978"/>
              <a:ext cx="823178" cy="1644312"/>
            </a:xfrm>
            <a:custGeom>
              <a:avLst/>
              <a:gdLst/>
              <a:ahLst/>
              <a:cxnLst/>
              <a:rect l="l" t="t" r="r" b="b"/>
              <a:pathLst>
                <a:path w="6044" h="12073" extrusionOk="0">
                  <a:moveTo>
                    <a:pt x="1730" y="1"/>
                  </a:moveTo>
                  <a:cubicBezTo>
                    <a:pt x="1377" y="1"/>
                    <a:pt x="1017" y="49"/>
                    <a:pt x="799" y="210"/>
                  </a:cubicBezTo>
                  <a:cubicBezTo>
                    <a:pt x="265" y="610"/>
                    <a:pt x="0" y="1240"/>
                    <a:pt x="391" y="3021"/>
                  </a:cubicBezTo>
                  <a:cubicBezTo>
                    <a:pt x="782" y="4799"/>
                    <a:pt x="2403" y="11877"/>
                    <a:pt x="2403" y="11877"/>
                  </a:cubicBezTo>
                  <a:lnTo>
                    <a:pt x="6044" y="12072"/>
                  </a:lnTo>
                  <a:cubicBezTo>
                    <a:pt x="6044" y="12072"/>
                    <a:pt x="4380" y="3834"/>
                    <a:pt x="4150" y="2956"/>
                  </a:cubicBezTo>
                  <a:cubicBezTo>
                    <a:pt x="3428" y="171"/>
                    <a:pt x="2755" y="106"/>
                    <a:pt x="2755" y="106"/>
                  </a:cubicBezTo>
                  <a:cubicBezTo>
                    <a:pt x="2755" y="106"/>
                    <a:pt x="2251" y="1"/>
                    <a:pt x="1730" y="1"/>
                  </a:cubicBezTo>
                  <a:close/>
                </a:path>
              </a:pathLst>
            </a:custGeom>
            <a:solidFill>
              <a:srgbClr val="121214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9"/>
          <p:cNvGrpSpPr/>
          <p:nvPr/>
        </p:nvGrpSpPr>
        <p:grpSpPr>
          <a:xfrm flipH="1">
            <a:off x="4348200" y="754048"/>
            <a:ext cx="1266900" cy="1184175"/>
            <a:chOff x="4753650" y="660175"/>
            <a:chExt cx="1266900" cy="1184175"/>
          </a:xfrm>
        </p:grpSpPr>
        <p:sp>
          <p:nvSpPr>
            <p:cNvPr id="1687" name="Google Shape;1687;p49"/>
            <p:cNvSpPr/>
            <p:nvPr/>
          </p:nvSpPr>
          <p:spPr>
            <a:xfrm>
              <a:off x="5005000" y="721675"/>
              <a:ext cx="764100" cy="231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9"/>
            <p:cNvSpPr/>
            <p:nvPr/>
          </p:nvSpPr>
          <p:spPr>
            <a:xfrm rot="5400000">
              <a:off x="4926750" y="750550"/>
              <a:ext cx="920700" cy="1266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9"/>
            <p:cNvSpPr/>
            <p:nvPr/>
          </p:nvSpPr>
          <p:spPr>
            <a:xfrm rot="5400000">
              <a:off x="4988208" y="843467"/>
              <a:ext cx="764100" cy="1114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 rot="5400000">
              <a:off x="5005100" y="826575"/>
              <a:ext cx="764100" cy="1114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5356375" y="660175"/>
              <a:ext cx="61500" cy="6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804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7" name="Google Shape;1317;p46"/>
          <p:cNvGrpSpPr/>
          <p:nvPr/>
        </p:nvGrpSpPr>
        <p:grpSpPr>
          <a:xfrm>
            <a:off x="6208496" y="1865398"/>
            <a:ext cx="2935504" cy="3278102"/>
            <a:chOff x="6516496" y="2114273"/>
            <a:chExt cx="2935504" cy="3278102"/>
          </a:xfrm>
        </p:grpSpPr>
        <p:sp>
          <p:nvSpPr>
            <p:cNvPr id="1318" name="Google Shape;1318;p46"/>
            <p:cNvSpPr/>
            <p:nvPr/>
          </p:nvSpPr>
          <p:spPr>
            <a:xfrm>
              <a:off x="6516500" y="2114275"/>
              <a:ext cx="2935500" cy="3278100"/>
            </a:xfrm>
            <a:prstGeom prst="rect">
              <a:avLst/>
            </a:prstGeom>
            <a:solidFill>
              <a:srgbClr val="FFB93E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9" name="Google Shape;1319;p46"/>
            <p:cNvCxnSpPr/>
            <p:nvPr/>
          </p:nvCxnSpPr>
          <p:spPr>
            <a:xfrm>
              <a:off x="6742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6"/>
            <p:cNvCxnSpPr/>
            <p:nvPr/>
          </p:nvCxnSpPr>
          <p:spPr>
            <a:xfrm>
              <a:off x="6968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6"/>
            <p:cNvCxnSpPr/>
            <p:nvPr/>
          </p:nvCxnSpPr>
          <p:spPr>
            <a:xfrm>
              <a:off x="71939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6"/>
            <p:cNvCxnSpPr/>
            <p:nvPr/>
          </p:nvCxnSpPr>
          <p:spPr>
            <a:xfrm>
              <a:off x="74197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6"/>
            <p:cNvCxnSpPr/>
            <p:nvPr/>
          </p:nvCxnSpPr>
          <p:spPr>
            <a:xfrm>
              <a:off x="76455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46"/>
            <p:cNvCxnSpPr/>
            <p:nvPr/>
          </p:nvCxnSpPr>
          <p:spPr>
            <a:xfrm>
              <a:off x="7871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46"/>
            <p:cNvCxnSpPr/>
            <p:nvPr/>
          </p:nvCxnSpPr>
          <p:spPr>
            <a:xfrm>
              <a:off x="8097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46"/>
            <p:cNvCxnSpPr/>
            <p:nvPr/>
          </p:nvCxnSpPr>
          <p:spPr>
            <a:xfrm>
              <a:off x="83229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46"/>
            <p:cNvCxnSpPr/>
            <p:nvPr/>
          </p:nvCxnSpPr>
          <p:spPr>
            <a:xfrm>
              <a:off x="85487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8" name="Google Shape;1328;p46"/>
            <p:cNvCxnSpPr/>
            <p:nvPr/>
          </p:nvCxnSpPr>
          <p:spPr>
            <a:xfrm>
              <a:off x="87745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46"/>
            <p:cNvCxnSpPr/>
            <p:nvPr/>
          </p:nvCxnSpPr>
          <p:spPr>
            <a:xfrm>
              <a:off x="90003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46"/>
            <p:cNvCxnSpPr/>
            <p:nvPr/>
          </p:nvCxnSpPr>
          <p:spPr>
            <a:xfrm>
              <a:off x="9226100" y="2114273"/>
              <a:ext cx="0" cy="327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46"/>
            <p:cNvCxnSpPr/>
            <p:nvPr/>
          </p:nvCxnSpPr>
          <p:spPr>
            <a:xfrm>
              <a:off x="6516496" y="2340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46"/>
            <p:cNvCxnSpPr/>
            <p:nvPr/>
          </p:nvCxnSpPr>
          <p:spPr>
            <a:xfrm>
              <a:off x="6516496" y="2565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46"/>
            <p:cNvCxnSpPr/>
            <p:nvPr/>
          </p:nvCxnSpPr>
          <p:spPr>
            <a:xfrm>
              <a:off x="6516496" y="2791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46"/>
            <p:cNvCxnSpPr/>
            <p:nvPr/>
          </p:nvCxnSpPr>
          <p:spPr>
            <a:xfrm>
              <a:off x="6516496" y="3017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46"/>
            <p:cNvCxnSpPr/>
            <p:nvPr/>
          </p:nvCxnSpPr>
          <p:spPr>
            <a:xfrm>
              <a:off x="6516496" y="3469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46"/>
            <p:cNvCxnSpPr/>
            <p:nvPr/>
          </p:nvCxnSpPr>
          <p:spPr>
            <a:xfrm>
              <a:off x="6516496" y="3694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46"/>
            <p:cNvCxnSpPr/>
            <p:nvPr/>
          </p:nvCxnSpPr>
          <p:spPr>
            <a:xfrm>
              <a:off x="6516496" y="32432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46"/>
            <p:cNvCxnSpPr/>
            <p:nvPr/>
          </p:nvCxnSpPr>
          <p:spPr>
            <a:xfrm>
              <a:off x="6516496" y="3920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46"/>
            <p:cNvCxnSpPr/>
            <p:nvPr/>
          </p:nvCxnSpPr>
          <p:spPr>
            <a:xfrm>
              <a:off x="6516496" y="4146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0" name="Google Shape;1340;p46"/>
            <p:cNvCxnSpPr/>
            <p:nvPr/>
          </p:nvCxnSpPr>
          <p:spPr>
            <a:xfrm>
              <a:off x="6516496" y="43722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46"/>
            <p:cNvCxnSpPr/>
            <p:nvPr/>
          </p:nvCxnSpPr>
          <p:spPr>
            <a:xfrm>
              <a:off x="6516496" y="48238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46"/>
            <p:cNvCxnSpPr/>
            <p:nvPr/>
          </p:nvCxnSpPr>
          <p:spPr>
            <a:xfrm>
              <a:off x="6516496" y="45980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3" name="Google Shape;1343;p46"/>
            <p:cNvCxnSpPr/>
            <p:nvPr/>
          </p:nvCxnSpPr>
          <p:spPr>
            <a:xfrm>
              <a:off x="6516496" y="50496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46"/>
            <p:cNvCxnSpPr/>
            <p:nvPr/>
          </p:nvCxnSpPr>
          <p:spPr>
            <a:xfrm>
              <a:off x="6516496" y="5275475"/>
              <a:ext cx="2935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45" name="Google Shape;1345;p46"/>
          <p:cNvGrpSpPr/>
          <p:nvPr/>
        </p:nvGrpSpPr>
        <p:grpSpPr>
          <a:xfrm>
            <a:off x="7900850" y="1001650"/>
            <a:ext cx="920700" cy="1483325"/>
            <a:chOff x="6065025" y="1001650"/>
            <a:chExt cx="920700" cy="1483325"/>
          </a:xfrm>
        </p:grpSpPr>
        <p:sp>
          <p:nvSpPr>
            <p:cNvPr id="1346" name="Google Shape;1346;p46"/>
            <p:cNvSpPr/>
            <p:nvPr/>
          </p:nvSpPr>
          <p:spPr>
            <a:xfrm>
              <a:off x="6143275" y="1063150"/>
              <a:ext cx="764100" cy="231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6065025" y="1218075"/>
              <a:ext cx="920700" cy="1266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6160192" y="1310967"/>
              <a:ext cx="764100" cy="1114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6143300" y="1294075"/>
              <a:ext cx="764100" cy="1114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6494650" y="1001650"/>
              <a:ext cx="61500" cy="6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Curtate Future Lifetime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2" name="Google Shape;1352;p4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20000" y="1667625"/>
                <a:ext cx="4502700" cy="2361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SzPts val="1100"/>
                  <a:buNone/>
                </a:pPr>
                <a:r>
                  <a:rPr lang="en-US" dirty="0"/>
                  <a:t>Pada </a:t>
                </a:r>
                <a:r>
                  <a:rPr lang="en-US" dirty="0" err="1"/>
                  <a:t>seseorang</a:t>
                </a:r>
                <a:r>
                  <a:rPr lang="en-US" dirty="0"/>
                  <a:t> juga dapat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random yang </a:t>
                </a:r>
                <a:r>
                  <a:rPr lang="en-US" dirty="0" err="1"/>
                  <a:t>diskrit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US" i="1"/>
                          <m:t>𝐾</m:t>
                        </m:r>
                      </m:e>
                      <m:sub>
                        <m:r>
                          <a:rPr lang="en-US" i="1"/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US" i="1"/>
                          <m:t>𝐾</m:t>
                        </m:r>
                      </m:e>
                      <m:sub>
                        <m:r>
                          <a:rPr lang="en-US" i="1"/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curtate-future-lifetime dan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tahun </a:t>
                </a:r>
                <a:r>
                  <a:rPr lang="en-US" dirty="0" err="1"/>
                  <a:t>utuh</a:t>
                </a:r>
                <a:r>
                  <a:rPr lang="en-US" dirty="0"/>
                  <a:t> yang </a:t>
                </a:r>
                <a:r>
                  <a:rPr lang="en-US" dirty="0" err="1"/>
                  <a:t>dijalani</a:t>
                </a:r>
                <a:r>
                  <a:rPr lang="en-US" dirty="0"/>
                  <a:t> oleh </a:t>
                </a:r>
                <a:r>
                  <a:rPr lang="en-US" dirty="0" err="1"/>
                  <a:t>seseorang</a:t>
                </a:r>
                <a:r>
                  <a:rPr lang="en-US" dirty="0"/>
                  <a:t> </a:t>
                </a:r>
                <a:r>
                  <a:rPr lang="en-US" dirty="0" err="1"/>
                  <a:t>sebelum</a:t>
                </a:r>
                <a:r>
                  <a:rPr lang="en-US" dirty="0"/>
                  <a:t> </a:t>
                </a:r>
                <a:r>
                  <a:rPr lang="en-US" dirty="0" err="1"/>
                  <a:t>mengalami</a:t>
                </a:r>
                <a:r>
                  <a:rPr lang="en-US" dirty="0"/>
                  <a:t> </a:t>
                </a:r>
                <a:r>
                  <a:rPr lang="en-US" dirty="0" err="1"/>
                  <a:t>kematian</a:t>
                </a:r>
                <a:r>
                  <a:rPr lang="en-US" dirty="0"/>
                  <a:t>. </a:t>
                </a:r>
                <a:endParaRPr dirty="0"/>
              </a:p>
            </p:txBody>
          </p:sp>
        </mc:Choice>
        <mc:Fallback>
          <p:sp>
            <p:nvSpPr>
              <p:cNvPr id="1352" name="Google Shape;1352;p4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000" y="1667625"/>
                <a:ext cx="4502700" cy="2361300"/>
              </a:xfrm>
              <a:prstGeom prst="rect">
                <a:avLst/>
              </a:prstGeom>
              <a:blipFill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3" name="Google Shape;1353;p46"/>
          <p:cNvGrpSpPr/>
          <p:nvPr/>
        </p:nvGrpSpPr>
        <p:grpSpPr>
          <a:xfrm>
            <a:off x="6657283" y="1536315"/>
            <a:ext cx="1909133" cy="3607226"/>
            <a:chOff x="7377400" y="1816571"/>
            <a:chExt cx="1645378" cy="3108874"/>
          </a:xfrm>
        </p:grpSpPr>
        <p:sp>
          <p:nvSpPr>
            <p:cNvPr id="1354" name="Google Shape;1354;p46"/>
            <p:cNvSpPr/>
            <p:nvPr/>
          </p:nvSpPr>
          <p:spPr>
            <a:xfrm>
              <a:off x="7377400" y="4712817"/>
              <a:ext cx="751371" cy="212628"/>
            </a:xfrm>
            <a:custGeom>
              <a:avLst/>
              <a:gdLst/>
              <a:ahLst/>
              <a:cxnLst/>
              <a:rect l="l" t="t" r="r" b="b"/>
              <a:pathLst>
                <a:path w="5562" h="1574" extrusionOk="0">
                  <a:moveTo>
                    <a:pt x="2299" y="0"/>
                  </a:moveTo>
                  <a:lnTo>
                    <a:pt x="2212" y="708"/>
                  </a:lnTo>
                  <a:cubicBezTo>
                    <a:pt x="2212" y="708"/>
                    <a:pt x="982" y="834"/>
                    <a:pt x="491" y="895"/>
                  </a:cubicBezTo>
                  <a:cubicBezTo>
                    <a:pt x="0" y="960"/>
                    <a:pt x="248" y="1573"/>
                    <a:pt x="248" y="1573"/>
                  </a:cubicBezTo>
                  <a:lnTo>
                    <a:pt x="5562" y="1491"/>
                  </a:lnTo>
                  <a:lnTo>
                    <a:pt x="5501" y="356"/>
                  </a:lnTo>
                  <a:lnTo>
                    <a:pt x="5497" y="235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8276541" y="4712817"/>
              <a:ext cx="746237" cy="210736"/>
            </a:xfrm>
            <a:custGeom>
              <a:avLst/>
              <a:gdLst/>
              <a:ahLst/>
              <a:cxnLst/>
              <a:rect l="l" t="t" r="r" b="b"/>
              <a:pathLst>
                <a:path w="5524" h="1560" extrusionOk="0">
                  <a:moveTo>
                    <a:pt x="3229" y="0"/>
                  </a:moveTo>
                  <a:lnTo>
                    <a:pt x="1" y="70"/>
                  </a:lnTo>
                  <a:lnTo>
                    <a:pt x="83" y="1512"/>
                  </a:lnTo>
                  <a:cubicBezTo>
                    <a:pt x="83" y="1512"/>
                    <a:pt x="3392" y="1559"/>
                    <a:pt x="4697" y="1559"/>
                  </a:cubicBezTo>
                  <a:cubicBezTo>
                    <a:pt x="4983" y="1559"/>
                    <a:pt x="5172" y="1557"/>
                    <a:pt x="5211" y="1551"/>
                  </a:cubicBezTo>
                  <a:cubicBezTo>
                    <a:pt x="5428" y="1521"/>
                    <a:pt x="5523" y="1060"/>
                    <a:pt x="5341" y="908"/>
                  </a:cubicBezTo>
                  <a:cubicBezTo>
                    <a:pt x="5192" y="780"/>
                    <a:pt x="3972" y="769"/>
                    <a:pt x="3533" y="769"/>
                  </a:cubicBezTo>
                  <a:cubicBezTo>
                    <a:pt x="3436" y="769"/>
                    <a:pt x="3377" y="769"/>
                    <a:pt x="3377" y="769"/>
                  </a:cubicBezTo>
                  <a:lnTo>
                    <a:pt x="3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7645683" y="2667208"/>
              <a:ext cx="668560" cy="2082644"/>
            </a:xfrm>
            <a:custGeom>
              <a:avLst/>
              <a:gdLst/>
              <a:ahLst/>
              <a:cxnLst/>
              <a:rect l="l" t="t" r="r" b="b"/>
              <a:pathLst>
                <a:path w="4949" h="15417" extrusionOk="0">
                  <a:moveTo>
                    <a:pt x="1795" y="1"/>
                  </a:moveTo>
                  <a:lnTo>
                    <a:pt x="0" y="15417"/>
                  </a:lnTo>
                  <a:lnTo>
                    <a:pt x="3567" y="15417"/>
                  </a:lnTo>
                  <a:lnTo>
                    <a:pt x="4949" y="1995"/>
                  </a:lnTo>
                  <a:lnTo>
                    <a:pt x="4006" y="453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8192112" y="2722459"/>
              <a:ext cx="554139" cy="2033337"/>
            </a:xfrm>
            <a:custGeom>
              <a:avLst/>
              <a:gdLst/>
              <a:ahLst/>
              <a:cxnLst/>
              <a:rect l="l" t="t" r="r" b="b"/>
              <a:pathLst>
                <a:path w="4102" h="15052" extrusionOk="0">
                  <a:moveTo>
                    <a:pt x="0" y="0"/>
                  </a:moveTo>
                  <a:lnTo>
                    <a:pt x="144" y="1473"/>
                  </a:lnTo>
                  <a:lnTo>
                    <a:pt x="504" y="15025"/>
                  </a:lnTo>
                  <a:lnTo>
                    <a:pt x="4102" y="15051"/>
                  </a:lnTo>
                  <a:lnTo>
                    <a:pt x="281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8109844" y="1822110"/>
              <a:ext cx="239650" cy="302326"/>
            </a:xfrm>
            <a:custGeom>
              <a:avLst/>
              <a:gdLst/>
              <a:ahLst/>
              <a:cxnLst/>
              <a:rect l="l" t="t" r="r" b="b"/>
              <a:pathLst>
                <a:path w="1774" h="2238" extrusionOk="0">
                  <a:moveTo>
                    <a:pt x="774" y="0"/>
                  </a:moveTo>
                  <a:cubicBezTo>
                    <a:pt x="20" y="0"/>
                    <a:pt x="40" y="786"/>
                    <a:pt x="40" y="786"/>
                  </a:cubicBezTo>
                  <a:lnTo>
                    <a:pt x="36" y="786"/>
                  </a:lnTo>
                  <a:cubicBezTo>
                    <a:pt x="36" y="786"/>
                    <a:pt x="1" y="1243"/>
                    <a:pt x="118" y="1573"/>
                  </a:cubicBezTo>
                  <a:cubicBezTo>
                    <a:pt x="222" y="1877"/>
                    <a:pt x="437" y="2237"/>
                    <a:pt x="919" y="2237"/>
                  </a:cubicBezTo>
                  <a:cubicBezTo>
                    <a:pt x="960" y="2237"/>
                    <a:pt x="1003" y="2234"/>
                    <a:pt x="1048" y="2229"/>
                  </a:cubicBezTo>
                  <a:cubicBezTo>
                    <a:pt x="1622" y="2155"/>
                    <a:pt x="1743" y="1551"/>
                    <a:pt x="1761" y="1182"/>
                  </a:cubicBezTo>
                  <a:cubicBezTo>
                    <a:pt x="1774" y="808"/>
                    <a:pt x="1726" y="70"/>
                    <a:pt x="870" y="4"/>
                  </a:cubicBezTo>
                  <a:cubicBezTo>
                    <a:pt x="837" y="2"/>
                    <a:pt x="804" y="0"/>
                    <a:pt x="774" y="0"/>
                  </a:cubicBezTo>
                  <a:close/>
                </a:path>
              </a:pathLst>
            </a:custGeom>
            <a:solidFill>
              <a:srgbClr val="DC9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8122812" y="1816571"/>
              <a:ext cx="226681" cy="117121"/>
            </a:xfrm>
            <a:custGeom>
              <a:avLst/>
              <a:gdLst/>
              <a:ahLst/>
              <a:cxnLst/>
              <a:rect l="l" t="t" r="r" b="b"/>
              <a:pathLst>
                <a:path w="1678" h="867" extrusionOk="0">
                  <a:moveTo>
                    <a:pt x="696" y="0"/>
                  </a:moveTo>
                  <a:cubicBezTo>
                    <a:pt x="439" y="0"/>
                    <a:pt x="237" y="106"/>
                    <a:pt x="127" y="228"/>
                  </a:cubicBezTo>
                  <a:cubicBezTo>
                    <a:pt x="1" y="371"/>
                    <a:pt x="14" y="632"/>
                    <a:pt x="14" y="632"/>
                  </a:cubicBezTo>
                  <a:cubicBezTo>
                    <a:pt x="14" y="632"/>
                    <a:pt x="170" y="471"/>
                    <a:pt x="192" y="380"/>
                  </a:cubicBezTo>
                  <a:cubicBezTo>
                    <a:pt x="192" y="380"/>
                    <a:pt x="344" y="602"/>
                    <a:pt x="791" y="658"/>
                  </a:cubicBezTo>
                  <a:cubicBezTo>
                    <a:pt x="844" y="665"/>
                    <a:pt x="892" y="668"/>
                    <a:pt x="936" y="668"/>
                  </a:cubicBezTo>
                  <a:cubicBezTo>
                    <a:pt x="1267" y="668"/>
                    <a:pt x="1365" y="502"/>
                    <a:pt x="1365" y="502"/>
                  </a:cubicBezTo>
                  <a:lnTo>
                    <a:pt x="1652" y="867"/>
                  </a:lnTo>
                  <a:cubicBezTo>
                    <a:pt x="1652" y="867"/>
                    <a:pt x="1678" y="671"/>
                    <a:pt x="1556" y="445"/>
                  </a:cubicBezTo>
                  <a:cubicBezTo>
                    <a:pt x="1439" y="219"/>
                    <a:pt x="1117" y="45"/>
                    <a:pt x="804" y="6"/>
                  </a:cubicBezTo>
                  <a:cubicBezTo>
                    <a:pt x="767" y="2"/>
                    <a:pt x="731" y="0"/>
                    <a:pt x="696" y="0"/>
                  </a:cubicBezTo>
                  <a:close/>
                </a:path>
              </a:pathLst>
            </a:custGeom>
            <a:solidFill>
              <a:srgbClr val="24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7891542" y="2436616"/>
              <a:ext cx="686933" cy="320022"/>
            </a:xfrm>
            <a:custGeom>
              <a:avLst/>
              <a:gdLst/>
              <a:ahLst/>
              <a:cxnLst/>
              <a:rect l="l" t="t" r="r" b="b"/>
              <a:pathLst>
                <a:path w="5085" h="2369" extrusionOk="0">
                  <a:moveTo>
                    <a:pt x="4945" y="0"/>
                  </a:moveTo>
                  <a:lnTo>
                    <a:pt x="79" y="18"/>
                  </a:lnTo>
                  <a:lnTo>
                    <a:pt x="1" y="2238"/>
                  </a:lnTo>
                  <a:cubicBezTo>
                    <a:pt x="1" y="2238"/>
                    <a:pt x="4154" y="2316"/>
                    <a:pt x="5084" y="2368"/>
                  </a:cubicBezTo>
                  <a:lnTo>
                    <a:pt x="49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7769423" y="1826162"/>
              <a:ext cx="885380" cy="158052"/>
            </a:xfrm>
            <a:custGeom>
              <a:avLst/>
              <a:gdLst/>
              <a:ahLst/>
              <a:cxnLst/>
              <a:rect l="l" t="t" r="r" b="b"/>
              <a:pathLst>
                <a:path w="6554" h="1170" extrusionOk="0">
                  <a:moveTo>
                    <a:pt x="227" y="0"/>
                  </a:moveTo>
                  <a:cubicBezTo>
                    <a:pt x="204" y="0"/>
                    <a:pt x="192" y="0"/>
                    <a:pt x="192" y="0"/>
                  </a:cubicBezTo>
                  <a:lnTo>
                    <a:pt x="1" y="318"/>
                  </a:lnTo>
                  <a:lnTo>
                    <a:pt x="3381" y="1169"/>
                  </a:lnTo>
                  <a:lnTo>
                    <a:pt x="6553" y="426"/>
                  </a:lnTo>
                  <a:lnTo>
                    <a:pt x="6323" y="161"/>
                  </a:lnTo>
                  <a:cubicBezTo>
                    <a:pt x="6323" y="161"/>
                    <a:pt x="6271" y="158"/>
                    <a:pt x="6179" y="158"/>
                  </a:cubicBezTo>
                  <a:cubicBezTo>
                    <a:pt x="5953" y="158"/>
                    <a:pt x="5482" y="179"/>
                    <a:pt x="4924" y="331"/>
                  </a:cubicBezTo>
                  <a:cubicBezTo>
                    <a:pt x="4142" y="544"/>
                    <a:pt x="3438" y="900"/>
                    <a:pt x="3438" y="900"/>
                  </a:cubicBezTo>
                  <a:cubicBezTo>
                    <a:pt x="3438" y="900"/>
                    <a:pt x="3407" y="730"/>
                    <a:pt x="2647" y="357"/>
                  </a:cubicBezTo>
                  <a:cubicBezTo>
                    <a:pt x="1951" y="15"/>
                    <a:pt x="474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8524291" y="2574539"/>
              <a:ext cx="194124" cy="625320"/>
            </a:xfrm>
            <a:custGeom>
              <a:avLst/>
              <a:gdLst/>
              <a:ahLst/>
              <a:cxnLst/>
              <a:rect l="l" t="t" r="r" b="b"/>
              <a:pathLst>
                <a:path w="1437" h="4629" extrusionOk="0">
                  <a:moveTo>
                    <a:pt x="1339" y="0"/>
                  </a:moveTo>
                  <a:lnTo>
                    <a:pt x="1" y="22"/>
                  </a:lnTo>
                  <a:cubicBezTo>
                    <a:pt x="1" y="22"/>
                    <a:pt x="174" y="2864"/>
                    <a:pt x="392" y="3524"/>
                  </a:cubicBezTo>
                  <a:cubicBezTo>
                    <a:pt x="609" y="4185"/>
                    <a:pt x="948" y="4537"/>
                    <a:pt x="1191" y="4628"/>
                  </a:cubicBezTo>
                  <a:cubicBezTo>
                    <a:pt x="1193" y="4629"/>
                    <a:pt x="1196" y="4629"/>
                    <a:pt x="1198" y="4629"/>
                  </a:cubicBezTo>
                  <a:cubicBezTo>
                    <a:pt x="1437" y="4629"/>
                    <a:pt x="1339" y="0"/>
                    <a:pt x="1339" y="0"/>
                  </a:cubicBezTo>
                  <a:close/>
                </a:path>
              </a:pathLst>
            </a:custGeom>
            <a:solidFill>
              <a:srgbClr val="945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8501462" y="2402575"/>
              <a:ext cx="210200" cy="184394"/>
            </a:xfrm>
            <a:custGeom>
              <a:avLst/>
              <a:gdLst/>
              <a:ahLst/>
              <a:cxnLst/>
              <a:rect l="l" t="t" r="r" b="b"/>
              <a:pathLst>
                <a:path w="1556" h="1365" extrusionOk="0">
                  <a:moveTo>
                    <a:pt x="1425" y="0"/>
                  </a:moveTo>
                  <a:lnTo>
                    <a:pt x="0" y="426"/>
                  </a:lnTo>
                  <a:lnTo>
                    <a:pt x="83" y="1365"/>
                  </a:lnTo>
                  <a:lnTo>
                    <a:pt x="1556" y="1291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8651679" y="2281673"/>
              <a:ext cx="231409" cy="933725"/>
            </a:xfrm>
            <a:custGeom>
              <a:avLst/>
              <a:gdLst/>
              <a:ahLst/>
              <a:cxnLst/>
              <a:rect l="l" t="t" r="r" b="b"/>
              <a:pathLst>
                <a:path w="1713" h="6912" extrusionOk="0">
                  <a:moveTo>
                    <a:pt x="0" y="0"/>
                  </a:moveTo>
                  <a:cubicBezTo>
                    <a:pt x="0" y="0"/>
                    <a:pt x="213" y="6726"/>
                    <a:pt x="248" y="6796"/>
                  </a:cubicBezTo>
                  <a:cubicBezTo>
                    <a:pt x="270" y="6840"/>
                    <a:pt x="484" y="6911"/>
                    <a:pt x="737" y="6911"/>
                  </a:cubicBezTo>
                  <a:cubicBezTo>
                    <a:pt x="885" y="6911"/>
                    <a:pt x="1046" y="6887"/>
                    <a:pt x="1191" y="6817"/>
                  </a:cubicBezTo>
                  <a:cubicBezTo>
                    <a:pt x="1582" y="6626"/>
                    <a:pt x="1712" y="5853"/>
                    <a:pt x="1704" y="5093"/>
                  </a:cubicBezTo>
                  <a:cubicBezTo>
                    <a:pt x="1695" y="4332"/>
                    <a:pt x="1399" y="74"/>
                    <a:pt x="1399" y="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B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7667297" y="2505240"/>
              <a:ext cx="240865" cy="698808"/>
            </a:xfrm>
            <a:custGeom>
              <a:avLst/>
              <a:gdLst/>
              <a:ahLst/>
              <a:cxnLst/>
              <a:rect l="l" t="t" r="r" b="b"/>
              <a:pathLst>
                <a:path w="1783" h="5173" extrusionOk="0">
                  <a:moveTo>
                    <a:pt x="405" y="1"/>
                  </a:moveTo>
                  <a:lnTo>
                    <a:pt x="405" y="1"/>
                  </a:lnTo>
                  <a:cubicBezTo>
                    <a:pt x="405" y="1"/>
                    <a:pt x="1" y="5173"/>
                    <a:pt x="573" y="5173"/>
                  </a:cubicBezTo>
                  <a:cubicBezTo>
                    <a:pt x="579" y="5173"/>
                    <a:pt x="585" y="5172"/>
                    <a:pt x="592" y="5171"/>
                  </a:cubicBezTo>
                  <a:cubicBezTo>
                    <a:pt x="1187" y="5054"/>
                    <a:pt x="1291" y="4798"/>
                    <a:pt x="1452" y="3842"/>
                  </a:cubicBezTo>
                  <a:cubicBezTo>
                    <a:pt x="1617" y="2886"/>
                    <a:pt x="1782" y="287"/>
                    <a:pt x="1782" y="287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945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7724304" y="2315714"/>
              <a:ext cx="211416" cy="265447"/>
            </a:xfrm>
            <a:custGeom>
              <a:avLst/>
              <a:gdLst/>
              <a:ahLst/>
              <a:cxnLst/>
              <a:rect l="l" t="t" r="r" b="b"/>
              <a:pathLst>
                <a:path w="1565" h="1965" extrusionOk="0">
                  <a:moveTo>
                    <a:pt x="83" y="0"/>
                  </a:moveTo>
                  <a:lnTo>
                    <a:pt x="0" y="1812"/>
                  </a:lnTo>
                  <a:lnTo>
                    <a:pt x="1443" y="1964"/>
                  </a:lnTo>
                  <a:lnTo>
                    <a:pt x="1564" y="92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7560443" y="2241147"/>
              <a:ext cx="238569" cy="962769"/>
            </a:xfrm>
            <a:custGeom>
              <a:avLst/>
              <a:gdLst/>
              <a:ahLst/>
              <a:cxnLst/>
              <a:rect l="l" t="t" r="r" b="b"/>
              <a:pathLst>
                <a:path w="1766" h="7127" extrusionOk="0">
                  <a:moveTo>
                    <a:pt x="231" y="0"/>
                  </a:moveTo>
                  <a:cubicBezTo>
                    <a:pt x="231" y="0"/>
                    <a:pt x="1" y="5019"/>
                    <a:pt x="84" y="5632"/>
                  </a:cubicBezTo>
                  <a:cubicBezTo>
                    <a:pt x="165" y="6241"/>
                    <a:pt x="315" y="7127"/>
                    <a:pt x="1345" y="7127"/>
                  </a:cubicBezTo>
                  <a:cubicBezTo>
                    <a:pt x="1358" y="7127"/>
                    <a:pt x="1370" y="7126"/>
                    <a:pt x="1383" y="7126"/>
                  </a:cubicBezTo>
                  <a:cubicBezTo>
                    <a:pt x="1383" y="7126"/>
                    <a:pt x="1717" y="6053"/>
                    <a:pt x="1739" y="5240"/>
                  </a:cubicBezTo>
                  <a:cubicBezTo>
                    <a:pt x="1765" y="4428"/>
                    <a:pt x="1683" y="9"/>
                    <a:pt x="1683" y="9"/>
                  </a:cubicBezTo>
                  <a:lnTo>
                    <a:pt x="231" y="0"/>
                  </a:lnTo>
                  <a:close/>
                </a:path>
              </a:pathLst>
            </a:custGeom>
            <a:solidFill>
              <a:srgbClr val="BB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7745378" y="1851423"/>
              <a:ext cx="946305" cy="725420"/>
            </a:xfrm>
            <a:custGeom>
              <a:avLst/>
              <a:gdLst/>
              <a:ahLst/>
              <a:cxnLst/>
              <a:rect l="l" t="t" r="r" b="b"/>
              <a:pathLst>
                <a:path w="7005" h="5370" extrusionOk="0">
                  <a:moveTo>
                    <a:pt x="183" y="0"/>
                  </a:moveTo>
                  <a:lnTo>
                    <a:pt x="79" y="83"/>
                  </a:lnTo>
                  <a:lnTo>
                    <a:pt x="1" y="4484"/>
                  </a:lnTo>
                  <a:lnTo>
                    <a:pt x="3133" y="5327"/>
                  </a:lnTo>
                  <a:cubicBezTo>
                    <a:pt x="3237" y="5361"/>
                    <a:pt x="3419" y="5369"/>
                    <a:pt x="3571" y="5369"/>
                  </a:cubicBezTo>
                  <a:cubicBezTo>
                    <a:pt x="3713" y="5369"/>
                    <a:pt x="3829" y="5362"/>
                    <a:pt x="3829" y="5362"/>
                  </a:cubicBezTo>
                  <a:lnTo>
                    <a:pt x="7005" y="4558"/>
                  </a:lnTo>
                  <a:lnTo>
                    <a:pt x="6861" y="235"/>
                  </a:lnTo>
                  <a:lnTo>
                    <a:pt x="6744" y="131"/>
                  </a:lnTo>
                  <a:lnTo>
                    <a:pt x="3881" y="769"/>
                  </a:lnTo>
                  <a:cubicBezTo>
                    <a:pt x="3881" y="769"/>
                    <a:pt x="3829" y="826"/>
                    <a:pt x="3620" y="852"/>
                  </a:cubicBezTo>
                  <a:cubicBezTo>
                    <a:pt x="3604" y="854"/>
                    <a:pt x="3589" y="854"/>
                    <a:pt x="3574" y="854"/>
                  </a:cubicBezTo>
                  <a:cubicBezTo>
                    <a:pt x="3386" y="854"/>
                    <a:pt x="3233" y="739"/>
                    <a:pt x="3233" y="739"/>
                  </a:cubicBezTo>
                  <a:cubicBezTo>
                    <a:pt x="2929" y="604"/>
                    <a:pt x="183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7590973" y="2084042"/>
              <a:ext cx="352990" cy="191824"/>
            </a:xfrm>
            <a:custGeom>
              <a:avLst/>
              <a:gdLst/>
              <a:ahLst/>
              <a:cxnLst/>
              <a:rect l="l" t="t" r="r" b="b"/>
              <a:pathLst>
                <a:path w="2613" h="1420" extrusionOk="0">
                  <a:moveTo>
                    <a:pt x="603" y="1"/>
                  </a:moveTo>
                  <a:cubicBezTo>
                    <a:pt x="381" y="1"/>
                    <a:pt x="237" y="34"/>
                    <a:pt x="144" y="173"/>
                  </a:cubicBezTo>
                  <a:cubicBezTo>
                    <a:pt x="1" y="390"/>
                    <a:pt x="5" y="1163"/>
                    <a:pt x="5" y="1163"/>
                  </a:cubicBezTo>
                  <a:cubicBezTo>
                    <a:pt x="5" y="1163"/>
                    <a:pt x="779" y="1363"/>
                    <a:pt x="1200" y="1385"/>
                  </a:cubicBezTo>
                  <a:cubicBezTo>
                    <a:pt x="1451" y="1395"/>
                    <a:pt x="1777" y="1419"/>
                    <a:pt x="2037" y="1419"/>
                  </a:cubicBezTo>
                  <a:cubicBezTo>
                    <a:pt x="2218" y="1419"/>
                    <a:pt x="2367" y="1408"/>
                    <a:pt x="2438" y="1372"/>
                  </a:cubicBezTo>
                  <a:cubicBezTo>
                    <a:pt x="2612" y="1281"/>
                    <a:pt x="2343" y="1163"/>
                    <a:pt x="2343" y="1163"/>
                  </a:cubicBezTo>
                  <a:cubicBezTo>
                    <a:pt x="2343" y="1163"/>
                    <a:pt x="2491" y="1146"/>
                    <a:pt x="2504" y="1024"/>
                  </a:cubicBezTo>
                  <a:cubicBezTo>
                    <a:pt x="2517" y="903"/>
                    <a:pt x="2265" y="820"/>
                    <a:pt x="2265" y="820"/>
                  </a:cubicBezTo>
                  <a:cubicBezTo>
                    <a:pt x="2265" y="820"/>
                    <a:pt x="2491" y="798"/>
                    <a:pt x="2499" y="685"/>
                  </a:cubicBezTo>
                  <a:cubicBezTo>
                    <a:pt x="2512" y="577"/>
                    <a:pt x="2312" y="486"/>
                    <a:pt x="2312" y="486"/>
                  </a:cubicBezTo>
                  <a:cubicBezTo>
                    <a:pt x="2534" y="468"/>
                    <a:pt x="2534" y="338"/>
                    <a:pt x="2425" y="268"/>
                  </a:cubicBezTo>
                  <a:cubicBezTo>
                    <a:pt x="2312" y="203"/>
                    <a:pt x="1613" y="42"/>
                    <a:pt x="1092" y="21"/>
                  </a:cubicBezTo>
                  <a:cubicBezTo>
                    <a:pt x="897" y="13"/>
                    <a:pt x="736" y="1"/>
                    <a:pt x="603" y="1"/>
                  </a:cubicBezTo>
                  <a:close/>
                </a:path>
              </a:pathLst>
            </a:custGeom>
            <a:solidFill>
              <a:srgbClr val="BB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8496734" y="2120380"/>
              <a:ext cx="344615" cy="191419"/>
            </a:xfrm>
            <a:custGeom>
              <a:avLst/>
              <a:gdLst/>
              <a:ahLst/>
              <a:cxnLst/>
              <a:rect l="l" t="t" r="r" b="b"/>
              <a:pathLst>
                <a:path w="2551" h="1417" extrusionOk="0">
                  <a:moveTo>
                    <a:pt x="619" y="0"/>
                  </a:moveTo>
                  <a:cubicBezTo>
                    <a:pt x="414" y="0"/>
                    <a:pt x="237" y="21"/>
                    <a:pt x="139" y="95"/>
                  </a:cubicBezTo>
                  <a:cubicBezTo>
                    <a:pt x="59" y="154"/>
                    <a:pt x="191" y="306"/>
                    <a:pt x="373" y="316"/>
                  </a:cubicBezTo>
                  <a:lnTo>
                    <a:pt x="373" y="316"/>
                  </a:lnTo>
                  <a:cubicBezTo>
                    <a:pt x="370" y="316"/>
                    <a:pt x="367" y="316"/>
                    <a:pt x="364" y="316"/>
                  </a:cubicBezTo>
                  <a:cubicBezTo>
                    <a:pt x="298" y="316"/>
                    <a:pt x="133" y="324"/>
                    <a:pt x="74" y="403"/>
                  </a:cubicBezTo>
                  <a:cubicBezTo>
                    <a:pt x="0" y="499"/>
                    <a:pt x="100" y="555"/>
                    <a:pt x="248" y="577"/>
                  </a:cubicBezTo>
                  <a:cubicBezTo>
                    <a:pt x="248" y="577"/>
                    <a:pt x="61" y="595"/>
                    <a:pt x="65" y="721"/>
                  </a:cubicBezTo>
                  <a:cubicBezTo>
                    <a:pt x="65" y="851"/>
                    <a:pt x="239" y="890"/>
                    <a:pt x="239" y="890"/>
                  </a:cubicBezTo>
                  <a:cubicBezTo>
                    <a:pt x="239" y="890"/>
                    <a:pt x="78" y="899"/>
                    <a:pt x="78" y="1007"/>
                  </a:cubicBezTo>
                  <a:cubicBezTo>
                    <a:pt x="83" y="1116"/>
                    <a:pt x="209" y="1164"/>
                    <a:pt x="452" y="1212"/>
                  </a:cubicBezTo>
                  <a:cubicBezTo>
                    <a:pt x="695" y="1259"/>
                    <a:pt x="1273" y="1303"/>
                    <a:pt x="1434" y="1394"/>
                  </a:cubicBezTo>
                  <a:cubicBezTo>
                    <a:pt x="1463" y="1410"/>
                    <a:pt x="1515" y="1416"/>
                    <a:pt x="1582" y="1416"/>
                  </a:cubicBezTo>
                  <a:cubicBezTo>
                    <a:pt x="1901" y="1416"/>
                    <a:pt x="2551" y="1268"/>
                    <a:pt x="2551" y="1268"/>
                  </a:cubicBezTo>
                  <a:lnTo>
                    <a:pt x="2546" y="1268"/>
                  </a:lnTo>
                  <a:cubicBezTo>
                    <a:pt x="2546" y="1268"/>
                    <a:pt x="2460" y="416"/>
                    <a:pt x="2168" y="264"/>
                  </a:cubicBezTo>
                  <a:cubicBezTo>
                    <a:pt x="1882" y="112"/>
                    <a:pt x="1664" y="51"/>
                    <a:pt x="1239" y="30"/>
                  </a:cubicBezTo>
                  <a:cubicBezTo>
                    <a:pt x="1034" y="19"/>
                    <a:pt x="813" y="0"/>
                    <a:pt x="619" y="0"/>
                  </a:cubicBezTo>
                  <a:close/>
                </a:path>
              </a:pathLst>
            </a:custGeom>
            <a:solidFill>
              <a:srgbClr val="BB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8536584" y="2159014"/>
              <a:ext cx="229653" cy="15400"/>
            </a:xfrm>
            <a:custGeom>
              <a:avLst/>
              <a:gdLst/>
              <a:ahLst/>
              <a:cxnLst/>
              <a:rect l="l" t="t" r="r" b="b"/>
              <a:pathLst>
                <a:path w="1700" h="114" extrusionOk="0">
                  <a:moveTo>
                    <a:pt x="18" y="0"/>
                  </a:moveTo>
                  <a:lnTo>
                    <a:pt x="1" y="30"/>
                  </a:lnTo>
                  <a:cubicBezTo>
                    <a:pt x="1" y="30"/>
                    <a:pt x="713" y="30"/>
                    <a:pt x="1126" y="52"/>
                  </a:cubicBezTo>
                  <a:cubicBezTo>
                    <a:pt x="1543" y="78"/>
                    <a:pt x="1691" y="113"/>
                    <a:pt x="1691" y="113"/>
                  </a:cubicBezTo>
                  <a:lnTo>
                    <a:pt x="1700" y="78"/>
                  </a:lnTo>
                  <a:cubicBezTo>
                    <a:pt x="1700" y="78"/>
                    <a:pt x="1591" y="61"/>
                    <a:pt x="1322" y="35"/>
                  </a:cubicBezTo>
                  <a:cubicBezTo>
                    <a:pt x="1052" y="9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8526048" y="2195893"/>
              <a:ext cx="234922" cy="16616"/>
            </a:xfrm>
            <a:custGeom>
              <a:avLst/>
              <a:gdLst/>
              <a:ahLst/>
              <a:cxnLst/>
              <a:rect l="l" t="t" r="r" b="b"/>
              <a:pathLst>
                <a:path w="1739" h="123" extrusionOk="0">
                  <a:moveTo>
                    <a:pt x="49" y="1"/>
                  </a:moveTo>
                  <a:cubicBezTo>
                    <a:pt x="28" y="1"/>
                    <a:pt x="18" y="1"/>
                    <a:pt x="18" y="1"/>
                  </a:cubicBezTo>
                  <a:lnTo>
                    <a:pt x="1" y="36"/>
                  </a:lnTo>
                  <a:cubicBezTo>
                    <a:pt x="1" y="36"/>
                    <a:pt x="561" y="49"/>
                    <a:pt x="969" y="70"/>
                  </a:cubicBezTo>
                  <a:cubicBezTo>
                    <a:pt x="1378" y="96"/>
                    <a:pt x="1739" y="122"/>
                    <a:pt x="1739" y="122"/>
                  </a:cubicBezTo>
                  <a:lnTo>
                    <a:pt x="1739" y="92"/>
                  </a:lnTo>
                  <a:cubicBezTo>
                    <a:pt x="1739" y="92"/>
                    <a:pt x="874" y="44"/>
                    <a:pt x="526" y="23"/>
                  </a:cubicBezTo>
                  <a:cubicBezTo>
                    <a:pt x="269" y="3"/>
                    <a:pt x="112" y="1"/>
                    <a:pt x="49" y="1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8524291" y="2236959"/>
              <a:ext cx="237218" cy="14319"/>
            </a:xfrm>
            <a:custGeom>
              <a:avLst/>
              <a:gdLst/>
              <a:ahLst/>
              <a:cxnLst/>
              <a:rect l="l" t="t" r="r" b="b"/>
              <a:pathLst>
                <a:path w="1756" h="106" extrusionOk="0">
                  <a:moveTo>
                    <a:pt x="1" y="1"/>
                  </a:moveTo>
                  <a:lnTo>
                    <a:pt x="1" y="31"/>
                  </a:lnTo>
                  <a:cubicBezTo>
                    <a:pt x="1" y="31"/>
                    <a:pt x="839" y="62"/>
                    <a:pt x="1087" y="75"/>
                  </a:cubicBezTo>
                  <a:cubicBezTo>
                    <a:pt x="1330" y="88"/>
                    <a:pt x="1756" y="105"/>
                    <a:pt x="1756" y="105"/>
                  </a:cubicBezTo>
                  <a:lnTo>
                    <a:pt x="1752" y="75"/>
                  </a:lnTo>
                  <a:cubicBezTo>
                    <a:pt x="1752" y="75"/>
                    <a:pt x="326" y="5"/>
                    <a:pt x="1" y="1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7688506" y="2127539"/>
              <a:ext cx="220197" cy="25126"/>
            </a:xfrm>
            <a:custGeom>
              <a:avLst/>
              <a:gdLst/>
              <a:ahLst/>
              <a:cxnLst/>
              <a:rect l="l" t="t" r="r" b="b"/>
              <a:pathLst>
                <a:path w="1630" h="186" extrusionOk="0">
                  <a:moveTo>
                    <a:pt x="72" y="1"/>
                  </a:moveTo>
                  <a:cubicBezTo>
                    <a:pt x="52" y="1"/>
                    <a:pt x="35" y="2"/>
                    <a:pt x="22" y="3"/>
                  </a:cubicBezTo>
                  <a:lnTo>
                    <a:pt x="0" y="33"/>
                  </a:lnTo>
                  <a:cubicBezTo>
                    <a:pt x="0" y="33"/>
                    <a:pt x="691" y="51"/>
                    <a:pt x="1630" y="185"/>
                  </a:cubicBezTo>
                  <a:lnTo>
                    <a:pt x="1590" y="164"/>
                  </a:lnTo>
                  <a:cubicBezTo>
                    <a:pt x="1590" y="164"/>
                    <a:pt x="406" y="1"/>
                    <a:pt x="72" y="1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7687290" y="2168335"/>
              <a:ext cx="216144" cy="25937"/>
            </a:xfrm>
            <a:custGeom>
              <a:avLst/>
              <a:gdLst/>
              <a:ahLst/>
              <a:cxnLst/>
              <a:rect l="l" t="t" r="r" b="b"/>
              <a:pathLst>
                <a:path w="1600" h="192" extrusionOk="0">
                  <a:moveTo>
                    <a:pt x="9" y="1"/>
                  </a:moveTo>
                  <a:lnTo>
                    <a:pt x="1" y="27"/>
                  </a:lnTo>
                  <a:cubicBezTo>
                    <a:pt x="1" y="27"/>
                    <a:pt x="661" y="105"/>
                    <a:pt x="822" y="114"/>
                  </a:cubicBezTo>
                  <a:cubicBezTo>
                    <a:pt x="982" y="127"/>
                    <a:pt x="1552" y="192"/>
                    <a:pt x="1552" y="192"/>
                  </a:cubicBezTo>
                  <a:lnTo>
                    <a:pt x="1599" y="187"/>
                  </a:lnTo>
                  <a:cubicBezTo>
                    <a:pt x="1599" y="187"/>
                    <a:pt x="1460" y="161"/>
                    <a:pt x="1200" y="135"/>
                  </a:cubicBezTo>
                  <a:cubicBezTo>
                    <a:pt x="943" y="105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7685534" y="2213589"/>
              <a:ext cx="221953" cy="29449"/>
            </a:xfrm>
            <a:custGeom>
              <a:avLst/>
              <a:gdLst/>
              <a:ahLst/>
              <a:cxnLst/>
              <a:rect l="l" t="t" r="r" b="b"/>
              <a:pathLst>
                <a:path w="1643" h="218" extrusionOk="0">
                  <a:moveTo>
                    <a:pt x="22" y="0"/>
                  </a:moveTo>
                  <a:lnTo>
                    <a:pt x="0" y="31"/>
                  </a:lnTo>
                  <a:cubicBezTo>
                    <a:pt x="0" y="31"/>
                    <a:pt x="365" y="70"/>
                    <a:pt x="878" y="126"/>
                  </a:cubicBezTo>
                  <a:cubicBezTo>
                    <a:pt x="1391" y="183"/>
                    <a:pt x="1639" y="217"/>
                    <a:pt x="1639" y="217"/>
                  </a:cubicBezTo>
                  <a:lnTo>
                    <a:pt x="1643" y="204"/>
                  </a:lnTo>
                  <a:cubicBezTo>
                    <a:pt x="1643" y="204"/>
                    <a:pt x="1500" y="183"/>
                    <a:pt x="1243" y="144"/>
                  </a:cubicBezTo>
                  <a:cubicBezTo>
                    <a:pt x="991" y="10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9D5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8175631" y="1954764"/>
              <a:ext cx="14860" cy="619917"/>
            </a:xfrm>
            <a:custGeom>
              <a:avLst/>
              <a:gdLst/>
              <a:ahLst/>
              <a:cxnLst/>
              <a:rect l="l" t="t" r="r" b="b"/>
              <a:pathLst>
                <a:path w="110" h="4589" extrusionOk="0">
                  <a:moveTo>
                    <a:pt x="83" y="0"/>
                  </a:moveTo>
                  <a:lnTo>
                    <a:pt x="1" y="4571"/>
                  </a:lnTo>
                  <a:lnTo>
                    <a:pt x="61" y="4588"/>
                  </a:lnTo>
                  <a:lnTo>
                    <a:pt x="109" y="4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8246687" y="1959357"/>
              <a:ext cx="12428" cy="615864"/>
            </a:xfrm>
            <a:custGeom>
              <a:avLst/>
              <a:gdLst/>
              <a:ahLst/>
              <a:cxnLst/>
              <a:rect l="l" t="t" r="r" b="b"/>
              <a:pathLst>
                <a:path w="92" h="4559" extrusionOk="0">
                  <a:moveTo>
                    <a:pt x="39" y="1"/>
                  </a:moveTo>
                  <a:lnTo>
                    <a:pt x="0" y="4559"/>
                  </a:lnTo>
                  <a:lnTo>
                    <a:pt x="0" y="4559"/>
                  </a:lnTo>
                  <a:lnTo>
                    <a:pt x="44" y="4541"/>
                  </a:lnTo>
                  <a:lnTo>
                    <a:pt x="92" y="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3121069"/>
      </p:ext>
    </p:extLst>
  </p:cSld>
  <p:clrMapOvr>
    <a:masterClrMapping/>
  </p:clrMapOvr>
</p:sld>
</file>

<file path=ppt/theme/theme1.xml><?xml version="1.0" encoding="utf-8"?>
<a:theme xmlns:a="http://schemas.openxmlformats.org/drawingml/2006/main" name="Literary Analysis and Interpretation - French - Foreign Language - 10th Grade by Slidesgo">
  <a:themeElements>
    <a:clrScheme name="Simple Light">
      <a:dk1>
        <a:srgbClr val="121214"/>
      </a:dk1>
      <a:lt1>
        <a:srgbClr val="FFFCF8"/>
      </a:lt1>
      <a:dk2>
        <a:srgbClr val="D4F2FC"/>
      </a:dk2>
      <a:lt2>
        <a:srgbClr val="97B147"/>
      </a:lt2>
      <a:accent1>
        <a:srgbClr val="3646A6"/>
      </a:accent1>
      <a:accent2>
        <a:srgbClr val="8E351E"/>
      </a:accent2>
      <a:accent3>
        <a:srgbClr val="F56139"/>
      </a:accent3>
      <a:accent4>
        <a:srgbClr val="FFB93E"/>
      </a:accent4>
      <a:accent5>
        <a:srgbClr val="CA71DF"/>
      </a:accent5>
      <a:accent6>
        <a:srgbClr val="B1D0E2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951</Words>
  <Application>Microsoft Office PowerPoint</Application>
  <PresentationFormat>On-screen Show (16:9)</PresentationFormat>
  <Paragraphs>124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Inter Light</vt:lpstr>
      <vt:lpstr>Familjen Grotesk</vt:lpstr>
      <vt:lpstr>Nunito Light</vt:lpstr>
      <vt:lpstr>DM Sans</vt:lpstr>
      <vt:lpstr>Inter</vt:lpstr>
      <vt:lpstr>Literary Analysis and Interpretation - French - Foreign Language - 10th Grade by Slidesgo</vt:lpstr>
      <vt:lpstr>Equation.3</vt:lpstr>
      <vt:lpstr>Matematika Asuransi</vt:lpstr>
      <vt:lpstr>Pembentukan Tabel Mortalitas</vt:lpstr>
      <vt:lpstr>Tabel Mortalitas</vt:lpstr>
      <vt:lpstr>Pembentukan Tabel Mortalitas</vt:lpstr>
      <vt:lpstr>Contoh</vt:lpstr>
      <vt:lpstr>Peluang Hidup dan Mati</vt:lpstr>
      <vt:lpstr>Harapan Hidup</vt:lpstr>
      <vt:lpstr>Distribusi Future Lifetime</vt:lpstr>
      <vt:lpstr>Curtate Future Lifetime</vt:lpstr>
      <vt:lpstr>Force of Mortality</vt:lpstr>
      <vt:lpstr>Anuitas Tentu</vt:lpstr>
      <vt:lpstr>Anuitas Tentu Awal</vt:lpstr>
      <vt:lpstr>Anuitas Tentu Akhir</vt:lpstr>
      <vt:lpstr>—Anuitas Hidup</vt:lpstr>
      <vt:lpstr>Anuitas Seumur Hidup</vt:lpstr>
      <vt:lpstr>Anuitas Berjangka</vt:lpstr>
      <vt:lpstr>Anuitas Ditunda</vt:lpstr>
      <vt:lpstr>Pure Endowment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Matematika Asuransi</dc:title>
  <dc:creator>DELL</dc:creator>
  <cp:lastModifiedBy>DELL</cp:lastModifiedBy>
  <cp:revision>7</cp:revision>
  <dcterms:modified xsi:type="dcterms:W3CDTF">2023-09-05T18:50:17Z</dcterms:modified>
</cp:coreProperties>
</file>