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257" r:id="rId16"/>
    <p:sldId id="323" r:id="rId17"/>
    <p:sldId id="322" r:id="rId18"/>
    <p:sldId id="325" r:id="rId19"/>
    <p:sldId id="326" r:id="rId20"/>
    <p:sldId id="327" r:id="rId21"/>
  </p:sldIdLst>
  <p:sldSz cx="9144000" cy="5143500" type="screen16x9"/>
  <p:notesSz cx="6858000" cy="9144000"/>
  <p:embeddedFontLst>
    <p:embeddedFont>
      <p:font typeface="Titan One" panose="02000000000000000000"/>
      <p:regular r:id="rId25"/>
    </p:embeddedFont>
    <p:embeddedFont>
      <p:font typeface="Comfortaa"/>
      <p:regular r:id="rId26"/>
    </p:embeddedFont>
    <p:embeddedFont>
      <p:font typeface="Comfortaa Light"/>
      <p:regular r:id="rId27"/>
    </p:embeddedFont>
    <p:embeddedFont>
      <p:font typeface="Comfortaa" charset="0"/>
      <p:regular r:id="rId28"/>
    </p:embeddedFont>
    <p:embeddedFont>
      <p:font typeface="Anaheim" panose="0200050300000000000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072A17E-F493-4673-926B-B41F850DED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1b604ca34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1b604ca34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g127c32a49f8_0_39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0" name="Google Shape;2550;g127c32a49f8_0_39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g127c32a49f8_0_39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0" name="Google Shape;2550;g127c32a49f8_0_39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1b604ca3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1b604ca3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1b604ca3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1b604ca3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1b604ca3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1b604ca3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g127c32a49f8_0_39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0" name="Google Shape;2550;g127c32a49f8_0_39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70125" y="560593"/>
            <a:ext cx="4529927" cy="4022320"/>
          </a:xfrm>
          <a:custGeom>
            <a:avLst/>
            <a:gdLst/>
            <a:ahLst/>
            <a:cxnLst/>
            <a:rect l="l" t="t" r="r" b="b"/>
            <a:pathLst>
              <a:path w="129408" h="114907" extrusionOk="0">
                <a:moveTo>
                  <a:pt x="60227" y="0"/>
                </a:moveTo>
                <a:cubicBezTo>
                  <a:pt x="42600" y="0"/>
                  <a:pt x="39204" y="13196"/>
                  <a:pt x="35159" y="18828"/>
                </a:cubicBezTo>
                <a:cubicBezTo>
                  <a:pt x="30056" y="25966"/>
                  <a:pt x="23084" y="20095"/>
                  <a:pt x="11542" y="33004"/>
                </a:cubicBezTo>
                <a:cubicBezTo>
                  <a:pt x="1" y="45914"/>
                  <a:pt x="16813" y="58056"/>
                  <a:pt x="10075" y="68830"/>
                </a:cubicBezTo>
                <a:cubicBezTo>
                  <a:pt x="3362" y="79596"/>
                  <a:pt x="16014" y="96684"/>
                  <a:pt x="32268" y="96684"/>
                </a:cubicBezTo>
                <a:cubicBezTo>
                  <a:pt x="32331" y="96684"/>
                  <a:pt x="32394" y="96684"/>
                  <a:pt x="32457" y="96683"/>
                </a:cubicBezTo>
                <a:cubicBezTo>
                  <a:pt x="32521" y="96683"/>
                  <a:pt x="32584" y="96683"/>
                  <a:pt x="32647" y="96683"/>
                </a:cubicBezTo>
                <a:cubicBezTo>
                  <a:pt x="48748" y="96683"/>
                  <a:pt x="41890" y="113666"/>
                  <a:pt x="57208" y="114529"/>
                </a:cubicBezTo>
                <a:cubicBezTo>
                  <a:pt x="60783" y="114723"/>
                  <a:pt x="64388" y="114906"/>
                  <a:pt x="67874" y="114906"/>
                </a:cubicBezTo>
                <a:cubicBezTo>
                  <a:pt x="79381" y="114906"/>
                  <a:pt x="89577" y="112911"/>
                  <a:pt x="93034" y="102721"/>
                </a:cubicBezTo>
                <a:cubicBezTo>
                  <a:pt x="97537" y="89412"/>
                  <a:pt x="111047" y="100586"/>
                  <a:pt x="119386" y="85542"/>
                </a:cubicBezTo>
                <a:cubicBezTo>
                  <a:pt x="127759" y="70498"/>
                  <a:pt x="116484" y="61792"/>
                  <a:pt x="123122" y="52185"/>
                </a:cubicBezTo>
                <a:cubicBezTo>
                  <a:pt x="129408" y="43087"/>
                  <a:pt x="121934" y="17209"/>
                  <a:pt x="104808" y="17209"/>
                </a:cubicBezTo>
                <a:cubicBezTo>
                  <a:pt x="103849" y="17209"/>
                  <a:pt x="102859" y="17290"/>
                  <a:pt x="101840" y="17460"/>
                </a:cubicBezTo>
                <a:cubicBezTo>
                  <a:pt x="99671" y="17822"/>
                  <a:pt x="97890" y="17986"/>
                  <a:pt x="96413" y="17986"/>
                </a:cubicBezTo>
                <a:cubicBezTo>
                  <a:pt x="84810" y="17986"/>
                  <a:pt x="91992" y="7818"/>
                  <a:pt x="77256" y="3083"/>
                </a:cubicBezTo>
                <a:cubicBezTo>
                  <a:pt x="70427" y="904"/>
                  <a:pt x="64840" y="0"/>
                  <a:pt x="602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3068400" y="98850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5564675" y="678510"/>
            <a:ext cx="179095" cy="179095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>
            <a:off x="6032625" y="763813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 rot="-5280483">
            <a:off x="6698893" y="1495380"/>
            <a:ext cx="219085" cy="179088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 rot="-8100086">
            <a:off x="2597176" y="1061040"/>
            <a:ext cx="310178" cy="25354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 rot="-7750318">
            <a:off x="6752609" y="1814405"/>
            <a:ext cx="159164" cy="130106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379100" y="1009575"/>
            <a:ext cx="6385800" cy="24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545650" y="3397863"/>
            <a:ext cx="4125000" cy="3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"/>
          <p:cNvSpPr/>
          <p:nvPr/>
        </p:nvSpPr>
        <p:spPr>
          <a:xfrm rot="1244518">
            <a:off x="265049" y="2863822"/>
            <a:ext cx="415655" cy="284987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0" name="Google Shape;770;p29"/>
          <p:cNvSpPr/>
          <p:nvPr/>
        </p:nvSpPr>
        <p:spPr>
          <a:xfrm rot="10800000">
            <a:off x="2965292" y="233718"/>
            <a:ext cx="185619" cy="185597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1" name="Google Shape;771;p29"/>
          <p:cNvSpPr/>
          <p:nvPr/>
        </p:nvSpPr>
        <p:spPr>
          <a:xfrm flipH="1">
            <a:off x="2177324" y="184034"/>
            <a:ext cx="428097" cy="284995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2" name="Google Shape;772;p29"/>
          <p:cNvSpPr/>
          <p:nvPr/>
        </p:nvSpPr>
        <p:spPr>
          <a:xfrm rot="10800000">
            <a:off x="474733" y="797341"/>
            <a:ext cx="185619" cy="185597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3" name="Google Shape;773;p29"/>
          <p:cNvSpPr/>
          <p:nvPr/>
        </p:nvSpPr>
        <p:spPr>
          <a:xfrm rot="10800000">
            <a:off x="228061" y="2603815"/>
            <a:ext cx="114989" cy="114989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4" name="Google Shape;774;p29"/>
          <p:cNvSpPr/>
          <p:nvPr/>
        </p:nvSpPr>
        <p:spPr>
          <a:xfrm rot="10800000">
            <a:off x="474736" y="1877129"/>
            <a:ext cx="185619" cy="185597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p29"/>
          <p:cNvSpPr/>
          <p:nvPr/>
        </p:nvSpPr>
        <p:spPr>
          <a:xfrm rot="6479613">
            <a:off x="237858" y="1331342"/>
            <a:ext cx="227058" cy="185609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6" name="Google Shape;776;p29"/>
          <p:cNvSpPr/>
          <p:nvPr/>
        </p:nvSpPr>
        <p:spPr>
          <a:xfrm rot="10800000">
            <a:off x="7698441" y="4848590"/>
            <a:ext cx="185619" cy="185597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7" name="Google Shape;777;p29"/>
          <p:cNvSpPr/>
          <p:nvPr/>
        </p:nvSpPr>
        <p:spPr>
          <a:xfrm rot="-10659098">
            <a:off x="198695" y="237009"/>
            <a:ext cx="305398" cy="249640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8" name="Google Shape;778;p29"/>
          <p:cNvSpPr/>
          <p:nvPr/>
        </p:nvSpPr>
        <p:spPr>
          <a:xfrm rot="10800000">
            <a:off x="1404485" y="234959"/>
            <a:ext cx="246681" cy="253758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9" name="Google Shape;779;p29"/>
          <p:cNvSpPr/>
          <p:nvPr/>
        </p:nvSpPr>
        <p:spPr>
          <a:xfrm rot="10800000">
            <a:off x="3837986" y="304338"/>
            <a:ext cx="114989" cy="114989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0" name="Google Shape;780;p29"/>
          <p:cNvSpPr/>
          <p:nvPr/>
        </p:nvSpPr>
        <p:spPr>
          <a:xfrm rot="10800000">
            <a:off x="8633543" y="2514253"/>
            <a:ext cx="114989" cy="114989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1" name="Google Shape;781;p29"/>
          <p:cNvSpPr/>
          <p:nvPr/>
        </p:nvSpPr>
        <p:spPr>
          <a:xfrm rot="5674396">
            <a:off x="8684207" y="4069119"/>
            <a:ext cx="305405" cy="249645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2" name="Google Shape;782;p29"/>
          <p:cNvSpPr/>
          <p:nvPr/>
        </p:nvSpPr>
        <p:spPr>
          <a:xfrm>
            <a:off x="5955000" y="4799513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3" name="Google Shape;783;p29"/>
          <p:cNvSpPr/>
          <p:nvPr/>
        </p:nvSpPr>
        <p:spPr>
          <a:xfrm>
            <a:off x="8454450" y="4669514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4" name="Google Shape;784;p29"/>
          <p:cNvSpPr/>
          <p:nvPr/>
        </p:nvSpPr>
        <p:spPr>
          <a:xfrm>
            <a:off x="8802288" y="4767209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5" name="Google Shape;785;p29"/>
          <p:cNvSpPr/>
          <p:nvPr/>
        </p:nvSpPr>
        <p:spPr>
          <a:xfrm rot="4048916">
            <a:off x="8691684" y="3091728"/>
            <a:ext cx="290457" cy="319880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786" name="Google Shape;786;p29"/>
          <p:cNvSpPr/>
          <p:nvPr/>
        </p:nvSpPr>
        <p:spPr>
          <a:xfrm>
            <a:off x="7128325" y="465625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7" name="Google Shape;787;p29"/>
          <p:cNvSpPr/>
          <p:nvPr/>
        </p:nvSpPr>
        <p:spPr>
          <a:xfrm>
            <a:off x="6607275" y="4885913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8" name="Google Shape;788;p29"/>
          <p:cNvSpPr/>
          <p:nvPr/>
        </p:nvSpPr>
        <p:spPr>
          <a:xfrm rot="10800000">
            <a:off x="7281876" y="306367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9" name="Google Shape;789;p29"/>
          <p:cNvSpPr/>
          <p:nvPr/>
        </p:nvSpPr>
        <p:spPr>
          <a:xfrm rot="10800000">
            <a:off x="8575428" y="128336"/>
            <a:ext cx="219073" cy="17908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29"/>
          <p:cNvSpPr/>
          <p:nvPr/>
        </p:nvSpPr>
        <p:spPr>
          <a:xfrm rot="10800000">
            <a:off x="8861168" y="200214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1" name="Google Shape;791;p29"/>
          <p:cNvSpPr/>
          <p:nvPr/>
        </p:nvSpPr>
        <p:spPr>
          <a:xfrm rot="6479623">
            <a:off x="8698205" y="1292704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2" name="Google Shape;792;p29"/>
          <p:cNvSpPr/>
          <p:nvPr/>
        </p:nvSpPr>
        <p:spPr>
          <a:xfrm rot="10800000">
            <a:off x="7964543" y="12834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3" name="Google Shape;793;p29"/>
          <p:cNvSpPr/>
          <p:nvPr/>
        </p:nvSpPr>
        <p:spPr>
          <a:xfrm rot="525784">
            <a:off x="8758139" y="691336"/>
            <a:ext cx="296982" cy="203643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4" name="Google Shape;794;p29"/>
          <p:cNvSpPr/>
          <p:nvPr/>
        </p:nvSpPr>
        <p:spPr>
          <a:xfrm rot="10800000">
            <a:off x="6607276" y="7308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5" name="Google Shape;795;p29"/>
          <p:cNvSpPr/>
          <p:nvPr/>
        </p:nvSpPr>
        <p:spPr>
          <a:xfrm rot="10800000">
            <a:off x="4452693" y="73079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6" name="Google Shape;796;p29"/>
          <p:cNvSpPr/>
          <p:nvPr/>
        </p:nvSpPr>
        <p:spPr>
          <a:xfrm>
            <a:off x="4916988" y="360413"/>
            <a:ext cx="219073" cy="17908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7" name="Google Shape;797;p29"/>
          <p:cNvSpPr/>
          <p:nvPr/>
        </p:nvSpPr>
        <p:spPr>
          <a:xfrm rot="140820">
            <a:off x="4836591" y="4820959"/>
            <a:ext cx="294654" cy="24085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8" name="Google Shape;798;p29"/>
          <p:cNvSpPr/>
          <p:nvPr/>
        </p:nvSpPr>
        <p:spPr>
          <a:xfrm>
            <a:off x="4273613" y="4669514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9" name="Google Shape;799;p29"/>
          <p:cNvSpPr/>
          <p:nvPr/>
        </p:nvSpPr>
        <p:spPr>
          <a:xfrm>
            <a:off x="5500538" y="40209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0" name="Google Shape;800;p29"/>
          <p:cNvSpPr/>
          <p:nvPr/>
        </p:nvSpPr>
        <p:spPr>
          <a:xfrm>
            <a:off x="5564050" y="4656252"/>
            <a:ext cx="110950" cy="110939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1" name="Google Shape;801;p29"/>
          <p:cNvSpPr/>
          <p:nvPr/>
        </p:nvSpPr>
        <p:spPr>
          <a:xfrm>
            <a:off x="105063" y="3526209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2" name="Google Shape;802;p29"/>
          <p:cNvSpPr/>
          <p:nvPr/>
        </p:nvSpPr>
        <p:spPr>
          <a:xfrm rot="1068680">
            <a:off x="3416228" y="4657243"/>
            <a:ext cx="296977" cy="203640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3" name="Google Shape;803;p29"/>
          <p:cNvSpPr/>
          <p:nvPr/>
        </p:nvSpPr>
        <p:spPr>
          <a:xfrm rot="2468770">
            <a:off x="6078804" y="336402"/>
            <a:ext cx="260322" cy="22711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4" name="Google Shape;804;p29"/>
          <p:cNvSpPr/>
          <p:nvPr/>
        </p:nvSpPr>
        <p:spPr>
          <a:xfrm>
            <a:off x="366500" y="4104414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5" name="Google Shape;805;p29"/>
          <p:cNvSpPr/>
          <p:nvPr/>
        </p:nvSpPr>
        <p:spPr>
          <a:xfrm>
            <a:off x="1111625" y="482982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6" name="Google Shape;806;p29"/>
          <p:cNvSpPr/>
          <p:nvPr/>
        </p:nvSpPr>
        <p:spPr>
          <a:xfrm rot="-4320377">
            <a:off x="2120171" y="4711827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7" name="Google Shape;807;p29"/>
          <p:cNvSpPr/>
          <p:nvPr/>
        </p:nvSpPr>
        <p:spPr>
          <a:xfrm>
            <a:off x="3039950" y="499687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8" name="Google Shape;808;p29"/>
          <p:cNvSpPr/>
          <p:nvPr/>
        </p:nvSpPr>
        <p:spPr>
          <a:xfrm>
            <a:off x="343050" y="462217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0"/>
          <p:cNvSpPr/>
          <p:nvPr/>
        </p:nvSpPr>
        <p:spPr>
          <a:xfrm>
            <a:off x="5526763" y="79650"/>
            <a:ext cx="219073" cy="17908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1" name="Google Shape;811;p30"/>
          <p:cNvSpPr/>
          <p:nvPr/>
        </p:nvSpPr>
        <p:spPr>
          <a:xfrm>
            <a:off x="6123413" y="170348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2" name="Google Shape;812;p30"/>
          <p:cNvSpPr/>
          <p:nvPr/>
        </p:nvSpPr>
        <p:spPr>
          <a:xfrm>
            <a:off x="8134350" y="90165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3" name="Google Shape;813;p30"/>
          <p:cNvSpPr/>
          <p:nvPr/>
        </p:nvSpPr>
        <p:spPr>
          <a:xfrm>
            <a:off x="7965300" y="181835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4" name="Google Shape;814;p30"/>
          <p:cNvSpPr/>
          <p:nvPr/>
        </p:nvSpPr>
        <p:spPr>
          <a:xfrm rot="-4320377">
            <a:off x="6203384" y="985789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5" name="Google Shape;815;p30"/>
          <p:cNvSpPr/>
          <p:nvPr/>
        </p:nvSpPr>
        <p:spPr>
          <a:xfrm rot="444932" flipH="1">
            <a:off x="7848320" y="4110001"/>
            <a:ext cx="413063" cy="274961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6" name="Google Shape;816;p30"/>
          <p:cNvSpPr/>
          <p:nvPr/>
        </p:nvSpPr>
        <p:spPr>
          <a:xfrm rot="1898423">
            <a:off x="7325395" y="2110627"/>
            <a:ext cx="260320" cy="22711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7" name="Google Shape;817;p30"/>
          <p:cNvSpPr/>
          <p:nvPr/>
        </p:nvSpPr>
        <p:spPr>
          <a:xfrm>
            <a:off x="7659863" y="83228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8" name="Google Shape;818;p30"/>
          <p:cNvSpPr/>
          <p:nvPr/>
        </p:nvSpPr>
        <p:spPr>
          <a:xfrm>
            <a:off x="5431125" y="4773175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9" name="Google Shape;819;p30"/>
          <p:cNvSpPr/>
          <p:nvPr/>
        </p:nvSpPr>
        <p:spPr>
          <a:xfrm>
            <a:off x="7691425" y="2743914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0" name="Google Shape;820;p30"/>
          <p:cNvSpPr/>
          <p:nvPr/>
        </p:nvSpPr>
        <p:spPr>
          <a:xfrm>
            <a:off x="6491350" y="1986725"/>
            <a:ext cx="219073" cy="17908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1" name="Google Shape;821;p30"/>
          <p:cNvSpPr/>
          <p:nvPr/>
        </p:nvSpPr>
        <p:spPr>
          <a:xfrm>
            <a:off x="8521125" y="473690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2" name="Google Shape;822;p30"/>
          <p:cNvSpPr/>
          <p:nvPr/>
        </p:nvSpPr>
        <p:spPr>
          <a:xfrm>
            <a:off x="8666150" y="221007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3" name="Google Shape;823;p30"/>
          <p:cNvSpPr/>
          <p:nvPr/>
        </p:nvSpPr>
        <p:spPr>
          <a:xfrm rot="-1499472">
            <a:off x="7101989" y="4190027"/>
            <a:ext cx="296968" cy="203634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4" name="Google Shape;824;p30"/>
          <p:cNvSpPr/>
          <p:nvPr/>
        </p:nvSpPr>
        <p:spPr>
          <a:xfrm>
            <a:off x="6102813" y="55983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5" name="Google Shape;825;p30"/>
          <p:cNvSpPr/>
          <p:nvPr/>
        </p:nvSpPr>
        <p:spPr>
          <a:xfrm>
            <a:off x="8295475" y="266928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6" name="Google Shape;826;p30"/>
          <p:cNvSpPr/>
          <p:nvPr/>
        </p:nvSpPr>
        <p:spPr>
          <a:xfrm>
            <a:off x="7691425" y="1257814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30"/>
          <p:cNvSpPr/>
          <p:nvPr/>
        </p:nvSpPr>
        <p:spPr>
          <a:xfrm rot="140820">
            <a:off x="7019629" y="2675234"/>
            <a:ext cx="294654" cy="24085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30"/>
          <p:cNvSpPr/>
          <p:nvPr/>
        </p:nvSpPr>
        <p:spPr>
          <a:xfrm>
            <a:off x="6540775" y="296457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30"/>
          <p:cNvSpPr/>
          <p:nvPr/>
        </p:nvSpPr>
        <p:spPr>
          <a:xfrm>
            <a:off x="7243825" y="1534247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30"/>
          <p:cNvSpPr/>
          <p:nvPr/>
        </p:nvSpPr>
        <p:spPr>
          <a:xfrm>
            <a:off x="7594300" y="331247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30"/>
          <p:cNvSpPr/>
          <p:nvPr/>
        </p:nvSpPr>
        <p:spPr>
          <a:xfrm>
            <a:off x="8406425" y="333785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2" name="Google Shape;832;p30"/>
          <p:cNvSpPr/>
          <p:nvPr/>
        </p:nvSpPr>
        <p:spPr>
          <a:xfrm rot="-4320377">
            <a:off x="8691071" y="4037377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3" name="Google Shape;833;p30"/>
          <p:cNvSpPr/>
          <p:nvPr/>
        </p:nvSpPr>
        <p:spPr>
          <a:xfrm>
            <a:off x="6318800" y="15217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4" name="Google Shape;834;p30"/>
          <p:cNvSpPr/>
          <p:nvPr/>
        </p:nvSpPr>
        <p:spPr>
          <a:xfrm>
            <a:off x="6832200" y="561164"/>
            <a:ext cx="110950" cy="110939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5" name="Google Shape;835;p30"/>
          <p:cNvSpPr/>
          <p:nvPr/>
        </p:nvSpPr>
        <p:spPr>
          <a:xfrm rot="140820">
            <a:off x="7837116" y="3524547"/>
            <a:ext cx="294654" cy="24085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6" name="Google Shape;836;p30"/>
          <p:cNvSpPr/>
          <p:nvPr/>
        </p:nvSpPr>
        <p:spPr>
          <a:xfrm rot="4048916">
            <a:off x="6167697" y="3267441"/>
            <a:ext cx="290457" cy="319880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837" name="Google Shape;837;p30"/>
          <p:cNvSpPr/>
          <p:nvPr/>
        </p:nvSpPr>
        <p:spPr>
          <a:xfrm>
            <a:off x="6702800" y="1333622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8" name="Google Shape;838;p30"/>
          <p:cNvSpPr/>
          <p:nvPr/>
        </p:nvSpPr>
        <p:spPr>
          <a:xfrm>
            <a:off x="8555188" y="125782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9" name="Google Shape;839;p30"/>
          <p:cNvSpPr/>
          <p:nvPr/>
        </p:nvSpPr>
        <p:spPr>
          <a:xfrm>
            <a:off x="8778650" y="180637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0" name="Google Shape;840;p30"/>
          <p:cNvSpPr/>
          <p:nvPr/>
        </p:nvSpPr>
        <p:spPr>
          <a:xfrm>
            <a:off x="8086925" y="18622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1" name="Google Shape;841;p30"/>
          <p:cNvSpPr/>
          <p:nvPr/>
        </p:nvSpPr>
        <p:spPr>
          <a:xfrm rot="-5125534">
            <a:off x="8661436" y="634957"/>
            <a:ext cx="294658" cy="24085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2" name="Google Shape;842;p30"/>
          <p:cNvSpPr/>
          <p:nvPr/>
        </p:nvSpPr>
        <p:spPr>
          <a:xfrm rot="1068680">
            <a:off x="7018465" y="67380"/>
            <a:ext cx="296977" cy="203640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3" name="Google Shape;843;p30"/>
          <p:cNvSpPr/>
          <p:nvPr/>
        </p:nvSpPr>
        <p:spPr>
          <a:xfrm>
            <a:off x="6481888" y="4809897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4" name="Google Shape;844;p30"/>
          <p:cNvSpPr/>
          <p:nvPr/>
        </p:nvSpPr>
        <p:spPr>
          <a:xfrm>
            <a:off x="8744575" y="2811839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5" name="Google Shape;845;p30"/>
          <p:cNvSpPr/>
          <p:nvPr/>
        </p:nvSpPr>
        <p:spPr>
          <a:xfrm>
            <a:off x="7428063" y="3516914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6" name="Google Shape;846;p30"/>
          <p:cNvSpPr/>
          <p:nvPr/>
        </p:nvSpPr>
        <p:spPr>
          <a:xfrm rot="4048916">
            <a:off x="7839209" y="4759116"/>
            <a:ext cx="290457" cy="319880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847" name="Google Shape;847;p30"/>
          <p:cNvSpPr/>
          <p:nvPr/>
        </p:nvSpPr>
        <p:spPr>
          <a:xfrm rot="-4320377">
            <a:off x="6298809" y="4126814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8" name="Google Shape;848;p30"/>
          <p:cNvSpPr/>
          <p:nvPr/>
        </p:nvSpPr>
        <p:spPr>
          <a:xfrm rot="2468770">
            <a:off x="6970729" y="877627"/>
            <a:ext cx="260322" cy="22711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9" name="Google Shape;849;p30"/>
          <p:cNvSpPr/>
          <p:nvPr/>
        </p:nvSpPr>
        <p:spPr>
          <a:xfrm>
            <a:off x="7195000" y="472363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0" name="Google Shape;850;p30"/>
          <p:cNvSpPr/>
          <p:nvPr/>
        </p:nvSpPr>
        <p:spPr>
          <a:xfrm>
            <a:off x="5835750" y="4989613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1" name="Google Shape;851;p30"/>
          <p:cNvSpPr/>
          <p:nvPr/>
        </p:nvSpPr>
        <p:spPr>
          <a:xfrm rot="140906">
            <a:off x="6783971" y="3666441"/>
            <a:ext cx="207410" cy="169549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2" name="Google Shape;852;p30"/>
          <p:cNvSpPr/>
          <p:nvPr/>
        </p:nvSpPr>
        <p:spPr>
          <a:xfrm>
            <a:off x="6289350" y="2448172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3" name="Google Shape;853;p30"/>
          <p:cNvSpPr/>
          <p:nvPr/>
        </p:nvSpPr>
        <p:spPr>
          <a:xfrm rot="10800000">
            <a:off x="3264447" y="4882506"/>
            <a:ext cx="219073" cy="17908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4" name="Google Shape;854;p30"/>
          <p:cNvSpPr/>
          <p:nvPr/>
        </p:nvSpPr>
        <p:spPr>
          <a:xfrm rot="10800000">
            <a:off x="2775920" y="332680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5" name="Google Shape;855;p30"/>
          <p:cNvSpPr/>
          <p:nvPr/>
        </p:nvSpPr>
        <p:spPr>
          <a:xfrm rot="10800000">
            <a:off x="696837" y="406051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6" name="Google Shape;856;p30"/>
          <p:cNvSpPr/>
          <p:nvPr/>
        </p:nvSpPr>
        <p:spPr>
          <a:xfrm rot="10800000">
            <a:off x="865887" y="314381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7" name="Google Shape;857;p30"/>
          <p:cNvSpPr/>
          <p:nvPr/>
        </p:nvSpPr>
        <p:spPr>
          <a:xfrm rot="6479623">
            <a:off x="2587825" y="3976374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8" name="Google Shape;858;p30"/>
          <p:cNvSpPr/>
          <p:nvPr/>
        </p:nvSpPr>
        <p:spPr>
          <a:xfrm rot="157688" flipH="1">
            <a:off x="748921" y="756286"/>
            <a:ext cx="413049" cy="274977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9" name="Google Shape;859;p30"/>
          <p:cNvSpPr/>
          <p:nvPr/>
        </p:nvSpPr>
        <p:spPr>
          <a:xfrm rot="-8901577">
            <a:off x="1424567" y="2803499"/>
            <a:ext cx="260320" cy="22711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0" name="Google Shape;860;p30"/>
          <p:cNvSpPr/>
          <p:nvPr/>
        </p:nvSpPr>
        <p:spPr>
          <a:xfrm rot="10800000">
            <a:off x="1239470" y="419800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1" name="Google Shape;861;p30"/>
          <p:cNvSpPr/>
          <p:nvPr/>
        </p:nvSpPr>
        <p:spPr>
          <a:xfrm rot="10800000">
            <a:off x="3404007" y="187887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2" name="Google Shape;862;p30"/>
          <p:cNvSpPr/>
          <p:nvPr/>
        </p:nvSpPr>
        <p:spPr>
          <a:xfrm rot="10800000">
            <a:off x="1139762" y="2218250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3" name="Google Shape;863;p30"/>
          <p:cNvSpPr/>
          <p:nvPr/>
        </p:nvSpPr>
        <p:spPr>
          <a:xfrm rot="10800000">
            <a:off x="2299859" y="2975431"/>
            <a:ext cx="219073" cy="17908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4" name="Google Shape;864;p30"/>
          <p:cNvSpPr/>
          <p:nvPr/>
        </p:nvSpPr>
        <p:spPr>
          <a:xfrm rot="10800000">
            <a:off x="310062" y="22526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5" name="Google Shape;865;p30"/>
          <p:cNvSpPr/>
          <p:nvPr/>
        </p:nvSpPr>
        <p:spPr>
          <a:xfrm rot="10800000">
            <a:off x="165037" y="275208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6" name="Google Shape;866;p30"/>
          <p:cNvSpPr/>
          <p:nvPr/>
        </p:nvSpPr>
        <p:spPr>
          <a:xfrm rot="1312393">
            <a:off x="1611310" y="747585"/>
            <a:ext cx="296955" cy="203625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7" name="Google Shape;867;p30"/>
          <p:cNvSpPr/>
          <p:nvPr/>
        </p:nvSpPr>
        <p:spPr>
          <a:xfrm rot="10800000">
            <a:off x="2796520" y="447045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8" name="Google Shape;868;p30"/>
          <p:cNvSpPr/>
          <p:nvPr/>
        </p:nvSpPr>
        <p:spPr>
          <a:xfrm rot="10800000">
            <a:off x="603857" y="236100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9" name="Google Shape;869;p30"/>
          <p:cNvSpPr/>
          <p:nvPr/>
        </p:nvSpPr>
        <p:spPr>
          <a:xfrm rot="10800000">
            <a:off x="1139762" y="3704350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0" name="Google Shape;870;p30"/>
          <p:cNvSpPr/>
          <p:nvPr/>
        </p:nvSpPr>
        <p:spPr>
          <a:xfrm rot="-10659180">
            <a:off x="1696000" y="2225149"/>
            <a:ext cx="294654" cy="24085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1" name="Google Shape;871;p30"/>
          <p:cNvSpPr/>
          <p:nvPr/>
        </p:nvSpPr>
        <p:spPr>
          <a:xfrm rot="10800000">
            <a:off x="2290412" y="199758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2" name="Google Shape;872;p30"/>
          <p:cNvSpPr/>
          <p:nvPr/>
        </p:nvSpPr>
        <p:spPr>
          <a:xfrm rot="10800000">
            <a:off x="1528463" y="3362169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3" name="Google Shape;873;p30"/>
          <p:cNvSpPr/>
          <p:nvPr/>
        </p:nvSpPr>
        <p:spPr>
          <a:xfrm rot="10800000">
            <a:off x="1177988" y="4565169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4" name="Google Shape;874;p30"/>
          <p:cNvSpPr/>
          <p:nvPr/>
        </p:nvSpPr>
        <p:spPr>
          <a:xfrm rot="10800000">
            <a:off x="424762" y="162431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5" name="Google Shape;875;p30"/>
          <p:cNvSpPr/>
          <p:nvPr/>
        </p:nvSpPr>
        <p:spPr>
          <a:xfrm rot="6479623">
            <a:off x="100137" y="924786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6" name="Google Shape;876;p30"/>
          <p:cNvSpPr/>
          <p:nvPr/>
        </p:nvSpPr>
        <p:spPr>
          <a:xfrm rot="10800000">
            <a:off x="2512387" y="480998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7" name="Google Shape;877;p30"/>
          <p:cNvSpPr/>
          <p:nvPr/>
        </p:nvSpPr>
        <p:spPr>
          <a:xfrm rot="10800000">
            <a:off x="2067132" y="4469134"/>
            <a:ext cx="110950" cy="110939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8" name="Google Shape;878;p30"/>
          <p:cNvSpPr/>
          <p:nvPr/>
        </p:nvSpPr>
        <p:spPr>
          <a:xfrm rot="-10659180">
            <a:off x="878512" y="1375837"/>
            <a:ext cx="294654" cy="24085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9" name="Google Shape;879;p30"/>
          <p:cNvSpPr/>
          <p:nvPr/>
        </p:nvSpPr>
        <p:spPr>
          <a:xfrm rot="-6751084">
            <a:off x="2552128" y="1553916"/>
            <a:ext cx="290457" cy="319880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880" name="Google Shape;880;p30"/>
          <p:cNvSpPr/>
          <p:nvPr/>
        </p:nvSpPr>
        <p:spPr>
          <a:xfrm rot="10800000">
            <a:off x="2069488" y="3562794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1" name="Google Shape;881;p30"/>
          <p:cNvSpPr/>
          <p:nvPr/>
        </p:nvSpPr>
        <p:spPr>
          <a:xfrm rot="10800000">
            <a:off x="344145" y="3772462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2" name="Google Shape;882;p30"/>
          <p:cNvSpPr/>
          <p:nvPr/>
        </p:nvSpPr>
        <p:spPr>
          <a:xfrm rot="10800000">
            <a:off x="120682" y="3223912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3" name="Google Shape;883;p30"/>
          <p:cNvSpPr/>
          <p:nvPr/>
        </p:nvSpPr>
        <p:spPr>
          <a:xfrm rot="10800000">
            <a:off x="812407" y="4844062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4" name="Google Shape;884;p30"/>
          <p:cNvSpPr/>
          <p:nvPr/>
        </p:nvSpPr>
        <p:spPr>
          <a:xfrm rot="5674466">
            <a:off x="54188" y="4265429"/>
            <a:ext cx="294658" cy="24085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5" name="Google Shape;885;p30"/>
          <p:cNvSpPr/>
          <p:nvPr/>
        </p:nvSpPr>
        <p:spPr>
          <a:xfrm rot="-642310">
            <a:off x="1694835" y="4870228"/>
            <a:ext cx="296980" cy="203642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6" name="Google Shape;886;p30"/>
          <p:cNvSpPr/>
          <p:nvPr/>
        </p:nvSpPr>
        <p:spPr>
          <a:xfrm rot="10800000">
            <a:off x="2290401" y="86519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7" name="Google Shape;887;p30"/>
          <p:cNvSpPr/>
          <p:nvPr/>
        </p:nvSpPr>
        <p:spPr>
          <a:xfrm rot="10800000">
            <a:off x="86612" y="2150325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8" name="Google Shape;888;p30"/>
          <p:cNvSpPr/>
          <p:nvPr/>
        </p:nvSpPr>
        <p:spPr>
          <a:xfrm rot="10800000">
            <a:off x="1403124" y="1445250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9" name="Google Shape;889;p30"/>
          <p:cNvSpPr/>
          <p:nvPr/>
        </p:nvSpPr>
        <p:spPr>
          <a:xfrm rot="-6751084">
            <a:off x="880616" y="62241"/>
            <a:ext cx="290457" cy="319880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890" name="Google Shape;890;p30"/>
          <p:cNvSpPr/>
          <p:nvPr/>
        </p:nvSpPr>
        <p:spPr>
          <a:xfrm rot="6479623">
            <a:off x="2492400" y="835349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1" name="Google Shape;891;p30"/>
          <p:cNvSpPr/>
          <p:nvPr/>
        </p:nvSpPr>
        <p:spPr>
          <a:xfrm rot="-8331230">
            <a:off x="1779231" y="4036497"/>
            <a:ext cx="260322" cy="22711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2" name="Google Shape;892;p30"/>
          <p:cNvSpPr/>
          <p:nvPr/>
        </p:nvSpPr>
        <p:spPr>
          <a:xfrm rot="10800000">
            <a:off x="1704332" y="30665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3" name="Google Shape;893;p30"/>
          <p:cNvSpPr/>
          <p:nvPr/>
        </p:nvSpPr>
        <p:spPr>
          <a:xfrm rot="10800000">
            <a:off x="3063582" y="4067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4" name="Google Shape;894;p30"/>
          <p:cNvSpPr/>
          <p:nvPr/>
        </p:nvSpPr>
        <p:spPr>
          <a:xfrm rot="-10659094">
            <a:off x="2018901" y="1305247"/>
            <a:ext cx="207410" cy="169549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5" name="Google Shape;895;p30"/>
          <p:cNvSpPr/>
          <p:nvPr/>
        </p:nvSpPr>
        <p:spPr>
          <a:xfrm rot="10800000">
            <a:off x="2482938" y="2448244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6" name="Google Shape;896;p30"/>
          <p:cNvSpPr/>
          <p:nvPr/>
        </p:nvSpPr>
        <p:spPr>
          <a:xfrm>
            <a:off x="389001" y="-1033888"/>
            <a:ext cx="8121323" cy="7211276"/>
          </a:xfrm>
          <a:custGeom>
            <a:avLst/>
            <a:gdLst/>
            <a:ahLst/>
            <a:cxnLst/>
            <a:rect l="l" t="t" r="r" b="b"/>
            <a:pathLst>
              <a:path w="129408" h="114907" extrusionOk="0">
                <a:moveTo>
                  <a:pt x="60227" y="0"/>
                </a:moveTo>
                <a:cubicBezTo>
                  <a:pt x="42600" y="0"/>
                  <a:pt x="39204" y="13196"/>
                  <a:pt x="35159" y="18828"/>
                </a:cubicBezTo>
                <a:cubicBezTo>
                  <a:pt x="30056" y="25966"/>
                  <a:pt x="23084" y="20095"/>
                  <a:pt x="11542" y="33004"/>
                </a:cubicBezTo>
                <a:cubicBezTo>
                  <a:pt x="1" y="45914"/>
                  <a:pt x="16813" y="58056"/>
                  <a:pt x="10075" y="68830"/>
                </a:cubicBezTo>
                <a:cubicBezTo>
                  <a:pt x="3362" y="79596"/>
                  <a:pt x="16014" y="96684"/>
                  <a:pt x="32268" y="96684"/>
                </a:cubicBezTo>
                <a:cubicBezTo>
                  <a:pt x="32331" y="96684"/>
                  <a:pt x="32394" y="96684"/>
                  <a:pt x="32457" y="96683"/>
                </a:cubicBezTo>
                <a:cubicBezTo>
                  <a:pt x="32521" y="96683"/>
                  <a:pt x="32584" y="96683"/>
                  <a:pt x="32647" y="96683"/>
                </a:cubicBezTo>
                <a:cubicBezTo>
                  <a:pt x="48748" y="96683"/>
                  <a:pt x="41890" y="113666"/>
                  <a:pt x="57208" y="114529"/>
                </a:cubicBezTo>
                <a:cubicBezTo>
                  <a:pt x="60783" y="114723"/>
                  <a:pt x="64388" y="114906"/>
                  <a:pt x="67874" y="114906"/>
                </a:cubicBezTo>
                <a:cubicBezTo>
                  <a:pt x="79381" y="114906"/>
                  <a:pt x="89577" y="112911"/>
                  <a:pt x="93034" y="102721"/>
                </a:cubicBezTo>
                <a:cubicBezTo>
                  <a:pt x="97537" y="89412"/>
                  <a:pt x="111047" y="100586"/>
                  <a:pt x="119386" y="85542"/>
                </a:cubicBezTo>
                <a:cubicBezTo>
                  <a:pt x="127759" y="70498"/>
                  <a:pt x="116484" y="61792"/>
                  <a:pt x="123122" y="52185"/>
                </a:cubicBezTo>
                <a:cubicBezTo>
                  <a:pt x="129408" y="43087"/>
                  <a:pt x="121934" y="17209"/>
                  <a:pt x="104808" y="17209"/>
                </a:cubicBezTo>
                <a:cubicBezTo>
                  <a:pt x="103849" y="17209"/>
                  <a:pt x="102859" y="17290"/>
                  <a:pt x="101840" y="17460"/>
                </a:cubicBezTo>
                <a:cubicBezTo>
                  <a:pt x="99671" y="17822"/>
                  <a:pt x="97890" y="17986"/>
                  <a:pt x="96413" y="17986"/>
                </a:cubicBezTo>
                <a:cubicBezTo>
                  <a:pt x="84810" y="17986"/>
                  <a:pt x="91992" y="7818"/>
                  <a:pt x="77256" y="3083"/>
                </a:cubicBezTo>
                <a:cubicBezTo>
                  <a:pt x="70427" y="904"/>
                  <a:pt x="64840" y="0"/>
                  <a:pt x="602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1"/>
          <p:cNvSpPr/>
          <p:nvPr/>
        </p:nvSpPr>
        <p:spPr>
          <a:xfrm>
            <a:off x="1279900" y="4738013"/>
            <a:ext cx="219073" cy="17908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9" name="Google Shape;899;p31"/>
          <p:cNvSpPr/>
          <p:nvPr/>
        </p:nvSpPr>
        <p:spPr>
          <a:xfrm>
            <a:off x="7051950" y="465947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0" name="Google Shape;900;p31"/>
          <p:cNvSpPr/>
          <p:nvPr/>
        </p:nvSpPr>
        <p:spPr>
          <a:xfrm>
            <a:off x="84750" y="4781675"/>
            <a:ext cx="401040" cy="274963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1" name="Google Shape;901;p31"/>
          <p:cNvSpPr/>
          <p:nvPr/>
        </p:nvSpPr>
        <p:spPr>
          <a:xfrm>
            <a:off x="8100075" y="4514464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2" name="Google Shape;902;p31"/>
          <p:cNvSpPr/>
          <p:nvPr/>
        </p:nvSpPr>
        <p:spPr>
          <a:xfrm>
            <a:off x="7723000" y="487192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3" name="Google Shape;903;p31"/>
          <p:cNvSpPr/>
          <p:nvPr/>
        </p:nvSpPr>
        <p:spPr>
          <a:xfrm rot="-4320377">
            <a:off x="2302534" y="4829627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4" name="Google Shape;904;p31"/>
          <p:cNvSpPr/>
          <p:nvPr/>
        </p:nvSpPr>
        <p:spPr>
          <a:xfrm rot="444932" flipH="1">
            <a:off x="8543457" y="4690089"/>
            <a:ext cx="413063" cy="274961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5" name="Google Shape;905;p31"/>
          <p:cNvSpPr/>
          <p:nvPr/>
        </p:nvSpPr>
        <p:spPr>
          <a:xfrm rot="2135160">
            <a:off x="5536729" y="4558038"/>
            <a:ext cx="296967" cy="203633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6" name="Google Shape;906;p31"/>
          <p:cNvSpPr/>
          <p:nvPr/>
        </p:nvSpPr>
        <p:spPr>
          <a:xfrm rot="404198">
            <a:off x="6333540" y="4805600"/>
            <a:ext cx="260321" cy="227115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7" name="Google Shape;907;p31"/>
          <p:cNvSpPr/>
          <p:nvPr/>
        </p:nvSpPr>
        <p:spPr>
          <a:xfrm>
            <a:off x="2998600" y="454852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8" name="Google Shape;908;p31"/>
          <p:cNvSpPr/>
          <p:nvPr/>
        </p:nvSpPr>
        <p:spPr>
          <a:xfrm>
            <a:off x="3440825" y="4829075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09" name="Google Shape;909;p31"/>
          <p:cNvGrpSpPr/>
          <p:nvPr/>
        </p:nvGrpSpPr>
        <p:grpSpPr>
          <a:xfrm rot="-1692578" flipH="1">
            <a:off x="3886620" y="4137212"/>
            <a:ext cx="1078945" cy="933554"/>
            <a:chOff x="968013" y="650077"/>
            <a:chExt cx="777108" cy="672348"/>
          </a:xfrm>
        </p:grpSpPr>
        <p:sp>
          <p:nvSpPr>
            <p:cNvPr id="910" name="Google Shape;910;p31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31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31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13" name="Google Shape;913;p31"/>
          <p:cNvSpPr/>
          <p:nvPr/>
        </p:nvSpPr>
        <p:spPr>
          <a:xfrm>
            <a:off x="5071563" y="490598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20000" y="1010131"/>
            <a:ext cx="77040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latin typeface="Comfortaa Light"/>
                <a:ea typeface="Comfortaa Light"/>
                <a:cs typeface="Comfortaa Light"/>
                <a:sym typeface="Comfortaa Light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53" name="Google Shape;53;p4"/>
          <p:cNvSpPr/>
          <p:nvPr/>
        </p:nvSpPr>
        <p:spPr>
          <a:xfrm>
            <a:off x="8366400" y="4699913"/>
            <a:ext cx="219073" cy="17908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4"/>
          <p:cNvSpPr/>
          <p:nvPr/>
        </p:nvSpPr>
        <p:spPr>
          <a:xfrm>
            <a:off x="8585475" y="176005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4"/>
          <p:cNvSpPr/>
          <p:nvPr/>
        </p:nvSpPr>
        <p:spPr>
          <a:xfrm>
            <a:off x="84750" y="4781675"/>
            <a:ext cx="401040" cy="274963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4"/>
          <p:cNvSpPr/>
          <p:nvPr/>
        </p:nvSpPr>
        <p:spPr>
          <a:xfrm>
            <a:off x="7814325" y="31047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4"/>
          <p:cNvSpPr/>
          <p:nvPr/>
        </p:nvSpPr>
        <p:spPr>
          <a:xfrm>
            <a:off x="6199000" y="6205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4"/>
          <p:cNvSpPr/>
          <p:nvPr/>
        </p:nvSpPr>
        <p:spPr>
          <a:xfrm rot="-4320377">
            <a:off x="368959" y="2565327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4"/>
          <p:cNvSpPr/>
          <p:nvPr/>
        </p:nvSpPr>
        <p:spPr>
          <a:xfrm rot="444932" flipH="1">
            <a:off x="8562507" y="2786464"/>
            <a:ext cx="413063" cy="274961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4"/>
          <p:cNvSpPr/>
          <p:nvPr/>
        </p:nvSpPr>
        <p:spPr>
          <a:xfrm rot="2135160">
            <a:off x="1247767" y="198638"/>
            <a:ext cx="296967" cy="203633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4"/>
          <p:cNvSpPr/>
          <p:nvPr/>
        </p:nvSpPr>
        <p:spPr>
          <a:xfrm rot="404198">
            <a:off x="155115" y="286450"/>
            <a:ext cx="260321" cy="227115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4"/>
          <p:cNvSpPr/>
          <p:nvPr/>
        </p:nvSpPr>
        <p:spPr>
          <a:xfrm>
            <a:off x="6199000" y="494570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4"/>
          <p:cNvSpPr/>
          <p:nvPr/>
        </p:nvSpPr>
        <p:spPr>
          <a:xfrm>
            <a:off x="3221750" y="4830175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4" name="Google Shape;64;p4"/>
          <p:cNvGrpSpPr/>
          <p:nvPr/>
        </p:nvGrpSpPr>
        <p:grpSpPr>
          <a:xfrm flipH="1">
            <a:off x="8546501" y="57109"/>
            <a:ext cx="562549" cy="486713"/>
            <a:chOff x="968013" y="650077"/>
            <a:chExt cx="777108" cy="672348"/>
          </a:xfrm>
        </p:grpSpPr>
        <p:sp>
          <p:nvSpPr>
            <p:cNvPr id="65" name="Google Shape;65;p4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4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4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" name="Google Shape;68;p4"/>
          <p:cNvSpPr/>
          <p:nvPr/>
        </p:nvSpPr>
        <p:spPr>
          <a:xfrm>
            <a:off x="3901375" y="24497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6"/>
          <p:cNvSpPr/>
          <p:nvPr/>
        </p:nvSpPr>
        <p:spPr>
          <a:xfrm rot="-4320377">
            <a:off x="369084" y="1592064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6"/>
          <p:cNvSpPr/>
          <p:nvPr/>
        </p:nvSpPr>
        <p:spPr>
          <a:xfrm>
            <a:off x="57750" y="2033514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6"/>
          <p:cNvSpPr/>
          <p:nvPr/>
        </p:nvSpPr>
        <p:spPr>
          <a:xfrm>
            <a:off x="203700" y="1278913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6"/>
          <p:cNvSpPr/>
          <p:nvPr/>
        </p:nvSpPr>
        <p:spPr>
          <a:xfrm rot="140820">
            <a:off x="208516" y="674359"/>
            <a:ext cx="294654" cy="24085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6"/>
          <p:cNvSpPr/>
          <p:nvPr/>
        </p:nvSpPr>
        <p:spPr>
          <a:xfrm>
            <a:off x="236838" y="65834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6"/>
          <p:cNvSpPr/>
          <p:nvPr/>
        </p:nvSpPr>
        <p:spPr>
          <a:xfrm>
            <a:off x="1308650" y="17122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6"/>
          <p:cNvSpPr/>
          <p:nvPr/>
        </p:nvSpPr>
        <p:spPr>
          <a:xfrm>
            <a:off x="3076775" y="20527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6"/>
          <p:cNvSpPr/>
          <p:nvPr/>
        </p:nvSpPr>
        <p:spPr>
          <a:xfrm rot="1068680">
            <a:off x="2008315" y="86430"/>
            <a:ext cx="296977" cy="203640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6"/>
          <p:cNvSpPr/>
          <p:nvPr/>
        </p:nvSpPr>
        <p:spPr>
          <a:xfrm>
            <a:off x="659488" y="316214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6"/>
          <p:cNvSpPr/>
          <p:nvPr/>
        </p:nvSpPr>
        <p:spPr>
          <a:xfrm>
            <a:off x="8839825" y="358550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6"/>
          <p:cNvSpPr/>
          <p:nvPr/>
        </p:nvSpPr>
        <p:spPr>
          <a:xfrm rot="-4320377">
            <a:off x="8516046" y="4231277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6"/>
          <p:cNvSpPr/>
          <p:nvPr/>
        </p:nvSpPr>
        <p:spPr>
          <a:xfrm rot="140820">
            <a:off x="8645841" y="4742834"/>
            <a:ext cx="294654" cy="24085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6"/>
          <p:cNvSpPr/>
          <p:nvPr/>
        </p:nvSpPr>
        <p:spPr>
          <a:xfrm rot="-5256418">
            <a:off x="7318007" y="4677333"/>
            <a:ext cx="179096" cy="179074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6"/>
          <p:cNvSpPr/>
          <p:nvPr/>
        </p:nvSpPr>
        <p:spPr>
          <a:xfrm>
            <a:off x="8641013" y="3091072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6"/>
          <p:cNvSpPr/>
          <p:nvPr/>
        </p:nvSpPr>
        <p:spPr>
          <a:xfrm rot="-5256600">
            <a:off x="6297517" y="4711394"/>
            <a:ext cx="110947" cy="110947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6"/>
          <p:cNvSpPr/>
          <p:nvPr/>
        </p:nvSpPr>
        <p:spPr>
          <a:xfrm rot="-5256600">
            <a:off x="8873904" y="2563221"/>
            <a:ext cx="110947" cy="110947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6"/>
          <p:cNvSpPr/>
          <p:nvPr/>
        </p:nvSpPr>
        <p:spPr>
          <a:xfrm rot="-10381987">
            <a:off x="7947748" y="4750025"/>
            <a:ext cx="294662" cy="24085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6"/>
          <p:cNvSpPr/>
          <p:nvPr/>
        </p:nvSpPr>
        <p:spPr>
          <a:xfrm>
            <a:off x="6822163" y="4860064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236861" y="138751"/>
            <a:ext cx="8207379" cy="7287689"/>
          </a:xfrm>
          <a:custGeom>
            <a:avLst/>
            <a:gdLst/>
            <a:ahLst/>
            <a:cxnLst/>
            <a:rect l="l" t="t" r="r" b="b"/>
            <a:pathLst>
              <a:path w="129408" h="114907" extrusionOk="0">
                <a:moveTo>
                  <a:pt x="60227" y="0"/>
                </a:moveTo>
                <a:cubicBezTo>
                  <a:pt x="42600" y="0"/>
                  <a:pt x="39204" y="13196"/>
                  <a:pt x="35159" y="18828"/>
                </a:cubicBezTo>
                <a:cubicBezTo>
                  <a:pt x="30056" y="25966"/>
                  <a:pt x="23084" y="20095"/>
                  <a:pt x="11542" y="33004"/>
                </a:cubicBezTo>
                <a:cubicBezTo>
                  <a:pt x="1" y="45914"/>
                  <a:pt x="16813" y="58056"/>
                  <a:pt x="10075" y="68830"/>
                </a:cubicBezTo>
                <a:cubicBezTo>
                  <a:pt x="3362" y="79596"/>
                  <a:pt x="16014" y="96684"/>
                  <a:pt x="32268" y="96684"/>
                </a:cubicBezTo>
                <a:cubicBezTo>
                  <a:pt x="32331" y="96684"/>
                  <a:pt x="32394" y="96684"/>
                  <a:pt x="32457" y="96683"/>
                </a:cubicBezTo>
                <a:cubicBezTo>
                  <a:pt x="32521" y="96683"/>
                  <a:pt x="32584" y="96683"/>
                  <a:pt x="32647" y="96683"/>
                </a:cubicBezTo>
                <a:cubicBezTo>
                  <a:pt x="48748" y="96683"/>
                  <a:pt x="41890" y="113666"/>
                  <a:pt x="57208" y="114529"/>
                </a:cubicBezTo>
                <a:cubicBezTo>
                  <a:pt x="60783" y="114723"/>
                  <a:pt x="64388" y="114906"/>
                  <a:pt x="67874" y="114906"/>
                </a:cubicBezTo>
                <a:cubicBezTo>
                  <a:pt x="79381" y="114906"/>
                  <a:pt x="89577" y="112911"/>
                  <a:pt x="93034" y="102721"/>
                </a:cubicBezTo>
                <a:cubicBezTo>
                  <a:pt x="97537" y="89412"/>
                  <a:pt x="111047" y="100586"/>
                  <a:pt x="119386" y="85542"/>
                </a:cubicBezTo>
                <a:cubicBezTo>
                  <a:pt x="127759" y="70498"/>
                  <a:pt x="116484" y="61792"/>
                  <a:pt x="123122" y="52185"/>
                </a:cubicBezTo>
                <a:cubicBezTo>
                  <a:pt x="129408" y="43087"/>
                  <a:pt x="121934" y="17209"/>
                  <a:pt x="104808" y="17209"/>
                </a:cubicBezTo>
                <a:cubicBezTo>
                  <a:pt x="103849" y="17209"/>
                  <a:pt x="102859" y="17290"/>
                  <a:pt x="101840" y="17460"/>
                </a:cubicBezTo>
                <a:cubicBezTo>
                  <a:pt x="99671" y="17822"/>
                  <a:pt x="97890" y="17986"/>
                  <a:pt x="96413" y="17986"/>
                </a:cubicBezTo>
                <a:cubicBezTo>
                  <a:pt x="84810" y="17986"/>
                  <a:pt x="91992" y="7818"/>
                  <a:pt x="77256" y="3083"/>
                </a:cubicBezTo>
                <a:cubicBezTo>
                  <a:pt x="70427" y="904"/>
                  <a:pt x="64840" y="0"/>
                  <a:pt x="602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9"/>
          <p:cNvSpPr/>
          <p:nvPr/>
        </p:nvSpPr>
        <p:spPr>
          <a:xfrm>
            <a:off x="1695999" y="1212811"/>
            <a:ext cx="201019" cy="201019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9"/>
          <p:cNvSpPr/>
          <p:nvPr/>
        </p:nvSpPr>
        <p:spPr>
          <a:xfrm>
            <a:off x="6218623" y="651189"/>
            <a:ext cx="324484" cy="324484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9"/>
          <p:cNvSpPr/>
          <p:nvPr/>
        </p:nvSpPr>
        <p:spPr>
          <a:xfrm>
            <a:off x="7066431" y="805735"/>
            <a:ext cx="201019" cy="201019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9"/>
          <p:cNvSpPr/>
          <p:nvPr/>
        </p:nvSpPr>
        <p:spPr>
          <a:xfrm rot="-5280446">
            <a:off x="8273541" y="2131151"/>
            <a:ext cx="396928" cy="324459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9"/>
          <p:cNvSpPr/>
          <p:nvPr/>
        </p:nvSpPr>
        <p:spPr>
          <a:xfrm rot="-8100094">
            <a:off x="842266" y="1344231"/>
            <a:ext cx="561958" cy="459363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9"/>
          <p:cNvSpPr/>
          <p:nvPr/>
        </p:nvSpPr>
        <p:spPr>
          <a:xfrm rot="-7750363">
            <a:off x="8370870" y="2709139"/>
            <a:ext cx="288355" cy="235722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9"/>
          <p:cNvSpPr txBox="1">
            <a:spLocks noGrp="1"/>
          </p:cNvSpPr>
          <p:nvPr>
            <p:ph type="title"/>
          </p:nvPr>
        </p:nvSpPr>
        <p:spPr>
          <a:xfrm>
            <a:off x="1949700" y="1514400"/>
            <a:ext cx="5244600" cy="1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5" name="Google Shape;215;p9"/>
          <p:cNvSpPr txBox="1">
            <a:spLocks noGrp="1"/>
          </p:cNvSpPr>
          <p:nvPr>
            <p:ph type="subTitle" idx="1"/>
          </p:nvPr>
        </p:nvSpPr>
        <p:spPr>
          <a:xfrm>
            <a:off x="1949700" y="2989300"/>
            <a:ext cx="52446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9"/>
          <p:cNvSpPr/>
          <p:nvPr/>
        </p:nvSpPr>
        <p:spPr>
          <a:xfrm>
            <a:off x="7584163" y="1077913"/>
            <a:ext cx="219073" cy="17908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9"/>
          <p:cNvSpPr/>
          <p:nvPr/>
        </p:nvSpPr>
        <p:spPr>
          <a:xfrm>
            <a:off x="713213" y="170348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9"/>
          <p:cNvSpPr/>
          <p:nvPr/>
        </p:nvSpPr>
        <p:spPr>
          <a:xfrm>
            <a:off x="1294963" y="901650"/>
            <a:ext cx="401040" cy="274963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9"/>
          <p:cNvSpPr/>
          <p:nvPr/>
        </p:nvSpPr>
        <p:spPr>
          <a:xfrm>
            <a:off x="8134350" y="90165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9"/>
          <p:cNvSpPr/>
          <p:nvPr/>
        </p:nvSpPr>
        <p:spPr>
          <a:xfrm>
            <a:off x="821025" y="44995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9"/>
          <p:cNvSpPr/>
          <p:nvPr/>
        </p:nvSpPr>
        <p:spPr>
          <a:xfrm rot="-4320377">
            <a:off x="694171" y="1017989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9"/>
          <p:cNvSpPr/>
          <p:nvPr/>
        </p:nvSpPr>
        <p:spPr>
          <a:xfrm rot="444932" flipH="1">
            <a:off x="8017357" y="4354076"/>
            <a:ext cx="413063" cy="274961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9"/>
          <p:cNvSpPr/>
          <p:nvPr/>
        </p:nvSpPr>
        <p:spPr>
          <a:xfrm rot="-4320374">
            <a:off x="1494841" y="425940"/>
            <a:ext cx="260324" cy="227119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9"/>
          <p:cNvSpPr/>
          <p:nvPr/>
        </p:nvSpPr>
        <p:spPr>
          <a:xfrm>
            <a:off x="1000125" y="7298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9"/>
          <p:cNvSpPr/>
          <p:nvPr/>
        </p:nvSpPr>
        <p:spPr>
          <a:xfrm>
            <a:off x="713225" y="3954500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9"/>
          <p:cNvSpPr/>
          <p:nvPr/>
        </p:nvSpPr>
        <p:spPr>
          <a:xfrm rot="-4320377">
            <a:off x="8032859" y="3733127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9"/>
          <p:cNvSpPr/>
          <p:nvPr/>
        </p:nvSpPr>
        <p:spPr>
          <a:xfrm>
            <a:off x="8261400" y="320282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9"/>
          <p:cNvSpPr/>
          <p:nvPr/>
        </p:nvSpPr>
        <p:spPr>
          <a:xfrm>
            <a:off x="8023400" y="1452013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9"/>
          <p:cNvSpPr/>
          <p:nvPr/>
        </p:nvSpPr>
        <p:spPr>
          <a:xfrm>
            <a:off x="369088" y="4773725"/>
            <a:ext cx="219073" cy="17908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9"/>
          <p:cNvSpPr/>
          <p:nvPr/>
        </p:nvSpPr>
        <p:spPr>
          <a:xfrm>
            <a:off x="389075" y="309995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9"/>
          <p:cNvSpPr/>
          <p:nvPr/>
        </p:nvSpPr>
        <p:spPr>
          <a:xfrm rot="-4320377">
            <a:off x="246309" y="3609364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9"/>
          <p:cNvSpPr/>
          <p:nvPr/>
        </p:nvSpPr>
        <p:spPr>
          <a:xfrm>
            <a:off x="76975" y="1814439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9"/>
          <p:cNvSpPr/>
          <p:nvPr/>
        </p:nvSpPr>
        <p:spPr>
          <a:xfrm rot="2135160">
            <a:off x="108492" y="4186163"/>
            <a:ext cx="296967" cy="203633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9"/>
          <p:cNvSpPr/>
          <p:nvPr/>
        </p:nvSpPr>
        <p:spPr>
          <a:xfrm>
            <a:off x="201500" y="115428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9"/>
          <p:cNvSpPr/>
          <p:nvPr/>
        </p:nvSpPr>
        <p:spPr>
          <a:xfrm>
            <a:off x="423138" y="214923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9"/>
          <p:cNvSpPr/>
          <p:nvPr/>
        </p:nvSpPr>
        <p:spPr>
          <a:xfrm>
            <a:off x="167425" y="2602464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9"/>
          <p:cNvSpPr/>
          <p:nvPr/>
        </p:nvSpPr>
        <p:spPr>
          <a:xfrm rot="140820">
            <a:off x="208516" y="502909"/>
            <a:ext cx="294654" cy="24085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9"/>
          <p:cNvSpPr/>
          <p:nvPr/>
        </p:nvSpPr>
        <p:spPr>
          <a:xfrm>
            <a:off x="2065475" y="69837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9"/>
          <p:cNvSpPr/>
          <p:nvPr/>
        </p:nvSpPr>
        <p:spPr>
          <a:xfrm>
            <a:off x="2067450" y="119297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p9"/>
          <p:cNvSpPr/>
          <p:nvPr/>
        </p:nvSpPr>
        <p:spPr>
          <a:xfrm>
            <a:off x="236838" y="-60878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9"/>
          <p:cNvSpPr/>
          <p:nvPr/>
        </p:nvSpPr>
        <p:spPr>
          <a:xfrm>
            <a:off x="8744575" y="333785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" name="Google Shape;242;p9"/>
          <p:cNvSpPr/>
          <p:nvPr/>
        </p:nvSpPr>
        <p:spPr>
          <a:xfrm rot="-4320377">
            <a:off x="8516046" y="3955052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9"/>
          <p:cNvSpPr/>
          <p:nvPr/>
        </p:nvSpPr>
        <p:spPr>
          <a:xfrm>
            <a:off x="6318800" y="15217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9"/>
          <p:cNvSpPr/>
          <p:nvPr/>
        </p:nvSpPr>
        <p:spPr>
          <a:xfrm>
            <a:off x="6832200" y="561164"/>
            <a:ext cx="110950" cy="110939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9"/>
          <p:cNvSpPr/>
          <p:nvPr/>
        </p:nvSpPr>
        <p:spPr>
          <a:xfrm>
            <a:off x="8798925" y="152164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9"/>
          <p:cNvSpPr/>
          <p:nvPr/>
        </p:nvSpPr>
        <p:spPr>
          <a:xfrm rot="140820">
            <a:off x="8645841" y="4742834"/>
            <a:ext cx="294654" cy="24085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9"/>
          <p:cNvSpPr/>
          <p:nvPr/>
        </p:nvSpPr>
        <p:spPr>
          <a:xfrm rot="4048916">
            <a:off x="7454634" y="379566"/>
            <a:ext cx="290457" cy="319880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48" name="Google Shape;248;p9"/>
          <p:cNvSpPr/>
          <p:nvPr/>
        </p:nvSpPr>
        <p:spPr>
          <a:xfrm>
            <a:off x="8715125" y="2357647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9"/>
          <p:cNvSpPr/>
          <p:nvPr/>
        </p:nvSpPr>
        <p:spPr>
          <a:xfrm>
            <a:off x="8555188" y="125782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9"/>
          <p:cNvSpPr/>
          <p:nvPr/>
        </p:nvSpPr>
        <p:spPr>
          <a:xfrm>
            <a:off x="8737675" y="1779063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9"/>
          <p:cNvSpPr/>
          <p:nvPr/>
        </p:nvSpPr>
        <p:spPr>
          <a:xfrm>
            <a:off x="8086925" y="18622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9"/>
          <p:cNvSpPr/>
          <p:nvPr/>
        </p:nvSpPr>
        <p:spPr>
          <a:xfrm rot="-5125534">
            <a:off x="8661436" y="634957"/>
            <a:ext cx="294658" cy="24085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9"/>
          <p:cNvSpPr/>
          <p:nvPr/>
        </p:nvSpPr>
        <p:spPr>
          <a:xfrm rot="1068680">
            <a:off x="7018465" y="67380"/>
            <a:ext cx="296977" cy="203640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7" name="Google Shape;307;p13"/>
          <p:cNvSpPr txBox="1">
            <a:spLocks noGrp="1"/>
          </p:cNvSpPr>
          <p:nvPr>
            <p:ph type="title" idx="2"/>
          </p:nvPr>
        </p:nvSpPr>
        <p:spPr>
          <a:xfrm>
            <a:off x="1707800" y="1768150"/>
            <a:ext cx="2518200" cy="3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13"/>
          <p:cNvSpPr txBox="1">
            <a:spLocks noGrp="1"/>
          </p:cNvSpPr>
          <p:nvPr>
            <p:ph type="subTitle" idx="1"/>
          </p:nvPr>
        </p:nvSpPr>
        <p:spPr>
          <a:xfrm>
            <a:off x="1707800" y="2203100"/>
            <a:ext cx="2518200" cy="4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>
            <a:spLocks noGrp="1"/>
          </p:cNvSpPr>
          <p:nvPr>
            <p:ph type="title" idx="3"/>
          </p:nvPr>
        </p:nvSpPr>
        <p:spPr>
          <a:xfrm>
            <a:off x="5557850" y="1768150"/>
            <a:ext cx="2518200" cy="3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13"/>
          <p:cNvSpPr txBox="1">
            <a:spLocks noGrp="1"/>
          </p:cNvSpPr>
          <p:nvPr>
            <p:ph type="subTitle" idx="4"/>
          </p:nvPr>
        </p:nvSpPr>
        <p:spPr>
          <a:xfrm>
            <a:off x="5557852" y="2203105"/>
            <a:ext cx="2518200" cy="4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3"/>
          <p:cNvSpPr txBox="1">
            <a:spLocks noGrp="1"/>
          </p:cNvSpPr>
          <p:nvPr>
            <p:ph type="title" idx="5"/>
          </p:nvPr>
        </p:nvSpPr>
        <p:spPr>
          <a:xfrm>
            <a:off x="1707808" y="3220925"/>
            <a:ext cx="2518200" cy="3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2" name="Google Shape;312;p13"/>
          <p:cNvSpPr txBox="1">
            <a:spLocks noGrp="1"/>
          </p:cNvSpPr>
          <p:nvPr>
            <p:ph type="subTitle" idx="6"/>
          </p:nvPr>
        </p:nvSpPr>
        <p:spPr>
          <a:xfrm>
            <a:off x="1707799" y="3650149"/>
            <a:ext cx="2518200" cy="4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3"/>
          <p:cNvSpPr txBox="1">
            <a:spLocks noGrp="1"/>
          </p:cNvSpPr>
          <p:nvPr>
            <p:ph type="title" idx="7"/>
          </p:nvPr>
        </p:nvSpPr>
        <p:spPr>
          <a:xfrm>
            <a:off x="5557850" y="3220925"/>
            <a:ext cx="2518200" cy="3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4" name="Google Shape;314;p13"/>
          <p:cNvSpPr txBox="1">
            <a:spLocks noGrp="1"/>
          </p:cNvSpPr>
          <p:nvPr>
            <p:ph type="subTitle" idx="8"/>
          </p:nvPr>
        </p:nvSpPr>
        <p:spPr>
          <a:xfrm>
            <a:off x="5557852" y="3659253"/>
            <a:ext cx="2518200" cy="4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3"/>
          <p:cNvSpPr txBox="1">
            <a:spLocks noGrp="1"/>
          </p:cNvSpPr>
          <p:nvPr>
            <p:ph type="title" idx="9" hasCustomPrompt="1"/>
          </p:nvPr>
        </p:nvSpPr>
        <p:spPr>
          <a:xfrm>
            <a:off x="699156" y="1996933"/>
            <a:ext cx="978300" cy="4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>
            <a:spLocks noGrp="1"/>
          </p:cNvSpPr>
          <p:nvPr>
            <p:ph type="title" idx="13" hasCustomPrompt="1"/>
          </p:nvPr>
        </p:nvSpPr>
        <p:spPr>
          <a:xfrm>
            <a:off x="699156" y="3437412"/>
            <a:ext cx="978300" cy="4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9562" y="1996933"/>
            <a:ext cx="978300" cy="4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title" idx="15" hasCustomPrompt="1"/>
          </p:nvPr>
        </p:nvSpPr>
        <p:spPr>
          <a:xfrm>
            <a:off x="4579562" y="3437412"/>
            <a:ext cx="978300" cy="4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/>
          <p:nvPr/>
        </p:nvSpPr>
        <p:spPr>
          <a:xfrm>
            <a:off x="5955388" y="4830638"/>
            <a:ext cx="219073" cy="17908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13"/>
          <p:cNvSpPr/>
          <p:nvPr/>
        </p:nvSpPr>
        <p:spPr>
          <a:xfrm>
            <a:off x="129825" y="1017713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13"/>
          <p:cNvSpPr/>
          <p:nvPr/>
        </p:nvSpPr>
        <p:spPr>
          <a:xfrm>
            <a:off x="50275" y="2311163"/>
            <a:ext cx="401040" cy="274963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13"/>
          <p:cNvSpPr/>
          <p:nvPr/>
        </p:nvSpPr>
        <p:spPr>
          <a:xfrm>
            <a:off x="6918975" y="471727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13"/>
          <p:cNvSpPr/>
          <p:nvPr/>
        </p:nvSpPr>
        <p:spPr>
          <a:xfrm>
            <a:off x="1188850" y="12057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13"/>
          <p:cNvSpPr/>
          <p:nvPr/>
        </p:nvSpPr>
        <p:spPr>
          <a:xfrm rot="-4320377">
            <a:off x="408834" y="1571002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13"/>
          <p:cNvSpPr/>
          <p:nvPr/>
        </p:nvSpPr>
        <p:spPr>
          <a:xfrm rot="444932" flipH="1">
            <a:off x="7705257" y="4782701"/>
            <a:ext cx="413063" cy="274961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13"/>
          <p:cNvSpPr/>
          <p:nvPr/>
        </p:nvSpPr>
        <p:spPr>
          <a:xfrm rot="2135160">
            <a:off x="2838442" y="108301"/>
            <a:ext cx="296967" cy="203633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13"/>
          <p:cNvSpPr/>
          <p:nvPr/>
        </p:nvSpPr>
        <p:spPr>
          <a:xfrm rot="-4320374">
            <a:off x="2068541" y="263515"/>
            <a:ext cx="260324" cy="227119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13"/>
          <p:cNvSpPr/>
          <p:nvPr/>
        </p:nvSpPr>
        <p:spPr>
          <a:xfrm>
            <a:off x="3741600" y="15463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13"/>
          <p:cNvSpPr/>
          <p:nvPr/>
        </p:nvSpPr>
        <p:spPr>
          <a:xfrm>
            <a:off x="430800" y="3522600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0" name="Google Shape;330;p13"/>
          <p:cNvGrpSpPr/>
          <p:nvPr/>
        </p:nvGrpSpPr>
        <p:grpSpPr>
          <a:xfrm>
            <a:off x="129813" y="40902"/>
            <a:ext cx="777108" cy="672348"/>
            <a:chOff x="968013" y="650077"/>
            <a:chExt cx="777108" cy="672348"/>
          </a:xfrm>
        </p:grpSpPr>
        <p:sp>
          <p:nvSpPr>
            <p:cNvPr id="331" name="Google Shape;331;p13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13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13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4" name="Google Shape;334;p13"/>
          <p:cNvGrpSpPr/>
          <p:nvPr/>
        </p:nvGrpSpPr>
        <p:grpSpPr>
          <a:xfrm rot="2235294">
            <a:off x="8410707" y="4470627"/>
            <a:ext cx="777157" cy="672390"/>
            <a:chOff x="968013" y="650077"/>
            <a:chExt cx="777108" cy="672348"/>
          </a:xfrm>
        </p:grpSpPr>
        <p:sp>
          <p:nvSpPr>
            <p:cNvPr id="335" name="Google Shape;335;p13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13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13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8" name="Google Shape;338;p13"/>
          <p:cNvSpPr/>
          <p:nvPr/>
        </p:nvSpPr>
        <p:spPr>
          <a:xfrm>
            <a:off x="8498950" y="3987563"/>
            <a:ext cx="401040" cy="274963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9" name="Google Shape;339;p13"/>
          <p:cNvSpPr/>
          <p:nvPr/>
        </p:nvSpPr>
        <p:spPr>
          <a:xfrm rot="-4320377">
            <a:off x="8838459" y="3380752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" name="Google Shape;340;p13"/>
          <p:cNvSpPr/>
          <p:nvPr/>
        </p:nvSpPr>
        <p:spPr>
          <a:xfrm>
            <a:off x="8527900" y="258612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p13"/>
          <p:cNvSpPr/>
          <p:nvPr/>
        </p:nvSpPr>
        <p:spPr>
          <a:xfrm rot="2135160">
            <a:off x="8738517" y="1939526"/>
            <a:ext cx="296967" cy="203633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13"/>
          <p:cNvSpPr/>
          <p:nvPr/>
        </p:nvSpPr>
        <p:spPr>
          <a:xfrm>
            <a:off x="5291500" y="475718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2247900" y="3691100"/>
            <a:ext cx="5669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1226400" y="1371600"/>
            <a:ext cx="6691200" cy="22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6" name="Google Shape;346;p14"/>
          <p:cNvSpPr/>
          <p:nvPr/>
        </p:nvSpPr>
        <p:spPr>
          <a:xfrm rot="5400000">
            <a:off x="933794" y="449965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p14"/>
          <p:cNvSpPr/>
          <p:nvPr/>
        </p:nvSpPr>
        <p:spPr>
          <a:xfrm rot="1079623">
            <a:off x="4425117" y="507763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14"/>
          <p:cNvSpPr/>
          <p:nvPr/>
        </p:nvSpPr>
        <p:spPr>
          <a:xfrm rot="5400000">
            <a:off x="5193382" y="362740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14"/>
          <p:cNvSpPr/>
          <p:nvPr/>
        </p:nvSpPr>
        <p:spPr>
          <a:xfrm rot="5540820">
            <a:off x="-2132" y="323770"/>
            <a:ext cx="294654" cy="24085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p14"/>
          <p:cNvSpPr/>
          <p:nvPr/>
        </p:nvSpPr>
        <p:spPr>
          <a:xfrm rot="5400000">
            <a:off x="2043026" y="288628"/>
            <a:ext cx="237994" cy="244822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" name="Google Shape;351;p14"/>
          <p:cNvSpPr/>
          <p:nvPr/>
        </p:nvSpPr>
        <p:spPr>
          <a:xfrm rot="5400000">
            <a:off x="2823718" y="629054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14"/>
          <p:cNvSpPr/>
          <p:nvPr/>
        </p:nvSpPr>
        <p:spPr>
          <a:xfrm rot="274466">
            <a:off x="3591594" y="290619"/>
            <a:ext cx="294658" cy="24085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14"/>
          <p:cNvSpPr/>
          <p:nvPr/>
        </p:nvSpPr>
        <p:spPr>
          <a:xfrm rot="-4955068" flipH="1">
            <a:off x="7926524" y="459810"/>
            <a:ext cx="413063" cy="274961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14"/>
          <p:cNvSpPr/>
          <p:nvPr/>
        </p:nvSpPr>
        <p:spPr>
          <a:xfrm rot="-9720377">
            <a:off x="7184738" y="414771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14"/>
          <p:cNvSpPr/>
          <p:nvPr/>
        </p:nvSpPr>
        <p:spPr>
          <a:xfrm rot="-5400000">
            <a:off x="6439402" y="589245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6" name="Google Shape;356;p14"/>
          <p:cNvSpPr/>
          <p:nvPr/>
        </p:nvSpPr>
        <p:spPr>
          <a:xfrm rot="-5400000">
            <a:off x="5899386" y="396792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" name="Google Shape;357;p14"/>
          <p:cNvSpPr/>
          <p:nvPr/>
        </p:nvSpPr>
        <p:spPr>
          <a:xfrm rot="404198">
            <a:off x="8852415" y="330638"/>
            <a:ext cx="260321" cy="227115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" name="Google Shape;358;p14"/>
          <p:cNvSpPr/>
          <p:nvPr/>
        </p:nvSpPr>
        <p:spPr>
          <a:xfrm>
            <a:off x="8568400" y="62903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>
            <a:spLocks noGrp="1"/>
          </p:cNvSpPr>
          <p:nvPr>
            <p:ph type="title"/>
          </p:nvPr>
        </p:nvSpPr>
        <p:spPr>
          <a:xfrm>
            <a:off x="713225" y="843025"/>
            <a:ext cx="3250800" cy="23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3" name="Google Shape;453;p18"/>
          <p:cNvSpPr txBox="1">
            <a:spLocks noGrp="1"/>
          </p:cNvSpPr>
          <p:nvPr>
            <p:ph type="subTitle" idx="1"/>
          </p:nvPr>
        </p:nvSpPr>
        <p:spPr>
          <a:xfrm>
            <a:off x="713225" y="3384500"/>
            <a:ext cx="31035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4" name="Google Shape;514;p21"/>
          <p:cNvSpPr txBox="1">
            <a:spLocks noGrp="1"/>
          </p:cNvSpPr>
          <p:nvPr>
            <p:ph type="title" idx="2"/>
          </p:nvPr>
        </p:nvSpPr>
        <p:spPr>
          <a:xfrm>
            <a:off x="870625" y="2905125"/>
            <a:ext cx="3212700" cy="2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 b="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5" name="Google Shape;515;p21"/>
          <p:cNvSpPr txBox="1">
            <a:spLocks noGrp="1"/>
          </p:cNvSpPr>
          <p:nvPr>
            <p:ph type="title" idx="3"/>
          </p:nvPr>
        </p:nvSpPr>
        <p:spPr>
          <a:xfrm>
            <a:off x="5064000" y="2905125"/>
            <a:ext cx="3212700" cy="2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6" name="Google Shape;516;p21"/>
          <p:cNvSpPr txBox="1">
            <a:spLocks noGrp="1"/>
          </p:cNvSpPr>
          <p:nvPr>
            <p:ph type="subTitle" idx="1"/>
          </p:nvPr>
        </p:nvSpPr>
        <p:spPr>
          <a:xfrm>
            <a:off x="5060599" y="3314200"/>
            <a:ext cx="3212700" cy="10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7" name="Google Shape;517;p21"/>
          <p:cNvSpPr txBox="1">
            <a:spLocks noGrp="1"/>
          </p:cNvSpPr>
          <p:nvPr>
            <p:ph type="subTitle" idx="4"/>
          </p:nvPr>
        </p:nvSpPr>
        <p:spPr>
          <a:xfrm>
            <a:off x="867300" y="3314200"/>
            <a:ext cx="3212700" cy="10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8" name="Google Shape;518;p21"/>
          <p:cNvSpPr/>
          <p:nvPr/>
        </p:nvSpPr>
        <p:spPr>
          <a:xfrm>
            <a:off x="855838" y="4775688"/>
            <a:ext cx="219073" cy="17908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9" name="Google Shape;519;p21"/>
          <p:cNvSpPr/>
          <p:nvPr/>
        </p:nvSpPr>
        <p:spPr>
          <a:xfrm>
            <a:off x="1819425" y="4662327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" name="Google Shape;520;p21"/>
          <p:cNvSpPr/>
          <p:nvPr/>
        </p:nvSpPr>
        <p:spPr>
          <a:xfrm rot="444932" flipH="1">
            <a:off x="2605707" y="4727751"/>
            <a:ext cx="413063" cy="274961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1" name="Google Shape;521;p21"/>
          <p:cNvSpPr/>
          <p:nvPr/>
        </p:nvSpPr>
        <p:spPr>
          <a:xfrm>
            <a:off x="191950" y="470223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21"/>
          <p:cNvSpPr/>
          <p:nvPr/>
        </p:nvSpPr>
        <p:spPr>
          <a:xfrm>
            <a:off x="5775650" y="4756814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3" name="Google Shape;523;p21"/>
          <p:cNvSpPr/>
          <p:nvPr/>
        </p:nvSpPr>
        <p:spPr>
          <a:xfrm rot="-4320374">
            <a:off x="3512091" y="4732803"/>
            <a:ext cx="260324" cy="227119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4" name="Google Shape;524;p21"/>
          <p:cNvSpPr/>
          <p:nvPr/>
        </p:nvSpPr>
        <p:spPr>
          <a:xfrm>
            <a:off x="5185150" y="462392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p21"/>
          <p:cNvSpPr/>
          <p:nvPr/>
        </p:nvSpPr>
        <p:spPr>
          <a:xfrm>
            <a:off x="7200925" y="469637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6" name="Google Shape;526;p21"/>
          <p:cNvSpPr/>
          <p:nvPr/>
        </p:nvSpPr>
        <p:spPr>
          <a:xfrm>
            <a:off x="8558050" y="4620238"/>
            <a:ext cx="401040" cy="274963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21"/>
          <p:cNvSpPr/>
          <p:nvPr/>
        </p:nvSpPr>
        <p:spPr>
          <a:xfrm rot="-4320377">
            <a:off x="6530484" y="4775702"/>
            <a:ext cx="219074" cy="17907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8" name="Google Shape;528;p21"/>
          <p:cNvSpPr/>
          <p:nvPr/>
        </p:nvSpPr>
        <p:spPr>
          <a:xfrm>
            <a:off x="7939925" y="4661775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9" name="Google Shape;529;p21"/>
          <p:cNvGrpSpPr/>
          <p:nvPr/>
        </p:nvGrpSpPr>
        <p:grpSpPr>
          <a:xfrm rot="1885733">
            <a:off x="4179998" y="4580036"/>
            <a:ext cx="615648" cy="532654"/>
            <a:chOff x="968013" y="650077"/>
            <a:chExt cx="777108" cy="672348"/>
          </a:xfrm>
        </p:grpSpPr>
        <p:sp>
          <p:nvSpPr>
            <p:cNvPr id="530" name="Google Shape;530;p21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21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21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itan One" panose="02000000000000000000"/>
              <a:buNone/>
              <a:defRPr sz="3500">
                <a:solidFill>
                  <a:schemeClr val="dk2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5"/>
          <p:cNvSpPr/>
          <p:nvPr/>
        </p:nvSpPr>
        <p:spPr>
          <a:xfrm rot="10800000">
            <a:off x="2296467" y="3342722"/>
            <a:ext cx="4551071" cy="547329"/>
          </a:xfrm>
          <a:custGeom>
            <a:avLst/>
            <a:gdLst/>
            <a:ahLst/>
            <a:cxnLst/>
            <a:rect l="l" t="t" r="r" b="b"/>
            <a:pathLst>
              <a:path w="149020" h="13531" extrusionOk="0">
                <a:moveTo>
                  <a:pt x="80159" y="1"/>
                </a:moveTo>
                <a:cubicBezTo>
                  <a:pt x="78216" y="1"/>
                  <a:pt x="76274" y="26"/>
                  <a:pt x="74331" y="82"/>
                </a:cubicBezTo>
                <a:cubicBezTo>
                  <a:pt x="67866" y="273"/>
                  <a:pt x="61437" y="821"/>
                  <a:pt x="54983" y="1225"/>
                </a:cubicBezTo>
                <a:cubicBezTo>
                  <a:pt x="44400" y="1906"/>
                  <a:pt x="33793" y="2247"/>
                  <a:pt x="23186" y="2247"/>
                </a:cubicBezTo>
                <a:cubicBezTo>
                  <a:pt x="16730" y="2247"/>
                  <a:pt x="10274" y="2121"/>
                  <a:pt x="3822" y="1868"/>
                </a:cubicBezTo>
                <a:cubicBezTo>
                  <a:pt x="3647" y="1862"/>
                  <a:pt x="3471" y="1855"/>
                  <a:pt x="3295" y="1855"/>
                </a:cubicBezTo>
                <a:cubicBezTo>
                  <a:pt x="2824" y="1855"/>
                  <a:pt x="2360" y="1902"/>
                  <a:pt x="1953" y="2118"/>
                </a:cubicBezTo>
                <a:cubicBezTo>
                  <a:pt x="0" y="3166"/>
                  <a:pt x="227" y="8595"/>
                  <a:pt x="1370" y="11024"/>
                </a:cubicBezTo>
                <a:cubicBezTo>
                  <a:pt x="2320" y="13032"/>
                  <a:pt x="5183" y="13531"/>
                  <a:pt x="8303" y="13531"/>
                </a:cubicBezTo>
                <a:cubicBezTo>
                  <a:pt x="9013" y="13531"/>
                  <a:pt x="9737" y="13505"/>
                  <a:pt x="10454" y="13465"/>
                </a:cubicBezTo>
                <a:cubicBezTo>
                  <a:pt x="15455" y="13167"/>
                  <a:pt x="21813" y="12929"/>
                  <a:pt x="26825" y="12572"/>
                </a:cubicBezTo>
                <a:cubicBezTo>
                  <a:pt x="35937" y="11909"/>
                  <a:pt x="69618" y="10689"/>
                  <a:pt x="79980" y="10689"/>
                </a:cubicBezTo>
                <a:cubicBezTo>
                  <a:pt x="81154" y="10689"/>
                  <a:pt x="82029" y="10705"/>
                  <a:pt x="82535" y="10738"/>
                </a:cubicBezTo>
                <a:cubicBezTo>
                  <a:pt x="87713" y="11082"/>
                  <a:pt x="91752" y="11170"/>
                  <a:pt x="95301" y="11170"/>
                </a:cubicBezTo>
                <a:cubicBezTo>
                  <a:pt x="99043" y="11170"/>
                  <a:pt x="102240" y="11072"/>
                  <a:pt x="105653" y="11072"/>
                </a:cubicBezTo>
                <a:cubicBezTo>
                  <a:pt x="109444" y="11072"/>
                  <a:pt x="113503" y="11193"/>
                  <a:pt x="118872" y="11703"/>
                </a:cubicBezTo>
                <a:cubicBezTo>
                  <a:pt x="124759" y="12256"/>
                  <a:pt x="130232" y="12841"/>
                  <a:pt x="135833" y="12841"/>
                </a:cubicBezTo>
                <a:cubicBezTo>
                  <a:pt x="138672" y="12841"/>
                  <a:pt x="141543" y="12690"/>
                  <a:pt x="144518" y="12310"/>
                </a:cubicBezTo>
                <a:cubicBezTo>
                  <a:pt x="146507" y="12048"/>
                  <a:pt x="148983" y="11131"/>
                  <a:pt x="148960" y="9131"/>
                </a:cubicBezTo>
                <a:cubicBezTo>
                  <a:pt x="148948" y="8131"/>
                  <a:pt x="149019" y="7762"/>
                  <a:pt x="148960" y="6762"/>
                </a:cubicBezTo>
                <a:cubicBezTo>
                  <a:pt x="148912" y="5940"/>
                  <a:pt x="148531" y="4559"/>
                  <a:pt x="148186" y="3809"/>
                </a:cubicBezTo>
                <a:cubicBezTo>
                  <a:pt x="147769" y="2928"/>
                  <a:pt x="146602" y="2761"/>
                  <a:pt x="145638" y="2714"/>
                </a:cubicBezTo>
                <a:cubicBezTo>
                  <a:pt x="130838" y="2035"/>
                  <a:pt x="116051" y="1344"/>
                  <a:pt x="101263" y="654"/>
                </a:cubicBezTo>
                <a:cubicBezTo>
                  <a:pt x="94228" y="327"/>
                  <a:pt x="87194" y="1"/>
                  <a:pt x="801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5" name="Google Shape;925;p35"/>
          <p:cNvSpPr txBox="1">
            <a:spLocks noGrp="1"/>
          </p:cNvSpPr>
          <p:nvPr>
            <p:ph type="ctrTitle"/>
          </p:nvPr>
        </p:nvSpPr>
        <p:spPr>
          <a:xfrm>
            <a:off x="2437130" y="721995"/>
            <a:ext cx="4340225" cy="2411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>
                <a:solidFill>
                  <a:schemeClr val="accent5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A</a:t>
            </a:r>
            <a:r>
              <a:rPr lang="en-GB" sz="2600" dirty="0">
                <a:solidFill>
                  <a:schemeClr val="accent3"/>
                </a:solidFill>
              </a:rPr>
              <a:t>N</a:t>
            </a:r>
            <a:r>
              <a:rPr lang="en-GB" sz="2600" dirty="0">
                <a:solidFill>
                  <a:schemeClr val="accent2"/>
                </a:solidFill>
              </a:rPr>
              <a:t>A</a:t>
            </a:r>
            <a:r>
              <a:rPr lang="en-GB" sz="2600" dirty="0">
                <a:solidFill>
                  <a:schemeClr val="accent4"/>
                </a:solidFill>
              </a:rPr>
              <a:t>L</a:t>
            </a:r>
            <a:r>
              <a:rPr lang="en-GB" sz="2600" dirty="0">
                <a:solidFill>
                  <a:schemeClr val="dk2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I</a:t>
            </a:r>
            <a:r>
              <a:rPr lang="en-GB" sz="2600" dirty="0">
                <a:solidFill>
                  <a:schemeClr val="accent1"/>
                </a:solidFill>
              </a:rPr>
              <a:t>S</a:t>
            </a:r>
            <a:r>
              <a:rPr lang="en-GB" sz="2600" dirty="0">
                <a:solidFill>
                  <a:schemeClr val="accent5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I</a:t>
            </a:r>
            <a:r>
              <a:rPr lang="en-GB" sz="2600" dirty="0">
                <a:solidFill>
                  <a:schemeClr val="accent2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S </a:t>
            </a:r>
            <a:r>
              <a:rPr lang="en-GB" sz="2600" dirty="0">
                <a:solidFill>
                  <a:schemeClr val="dk2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 </a:t>
            </a:r>
            <a:endParaRPr sz="2600" dirty="0">
              <a:solidFill>
                <a:schemeClr val="dk2"/>
              </a:solidFill>
              <a:latin typeface="Titan One" panose="02000000000000000000"/>
              <a:ea typeface="Titan One" panose="02000000000000000000"/>
              <a:cs typeface="Titan One" panose="02000000000000000000"/>
              <a:sym typeface="Titan One" panose="02000000000000000000"/>
            </a:endParaRPr>
          </a:p>
          <a:p>
            <a:pPr lvl="0"/>
            <a:r>
              <a:rPr lang="en-US" sz="2600" dirty="0" err="1"/>
              <a:t>Perkembangan</a:t>
            </a:r>
            <a:r>
              <a:rPr lang="en-US" sz="2600" dirty="0"/>
              <a:t> </a:t>
            </a:r>
            <a:r>
              <a:rPr lang="en-US" sz="2600" dirty="0" err="1"/>
              <a:t>Fisik</a:t>
            </a:r>
            <a:r>
              <a:rPr lang="en-US" sz="2600" dirty="0"/>
              <a:t> </a:t>
            </a:r>
            <a:r>
              <a:rPr lang="en-US" sz="2600" dirty="0" err="1"/>
              <a:t>Motorik</a:t>
            </a:r>
            <a:r>
              <a:rPr lang="en-US" sz="2600" dirty="0"/>
              <a:t> Kasar dan Halus di TK Nurul Iman </a:t>
            </a:r>
            <a:r>
              <a:rPr lang="en-US" sz="2600" dirty="0" err="1"/>
              <a:t>Desa</a:t>
            </a:r>
            <a:r>
              <a:rPr lang="en-US" sz="2600" dirty="0"/>
              <a:t> </a:t>
            </a:r>
            <a:r>
              <a:rPr lang="en-US" sz="2600" dirty="0" err="1"/>
              <a:t>Petanjungan</a:t>
            </a:r>
            <a:endParaRPr sz="2600" dirty="0">
              <a:latin typeface="Titan One" panose="02000000000000000000"/>
              <a:ea typeface="Titan One" panose="02000000000000000000"/>
              <a:cs typeface="Titan One" panose="02000000000000000000"/>
              <a:sym typeface="Titan One" panose="02000000000000000000"/>
            </a:endParaRPr>
          </a:p>
        </p:txBody>
      </p:sp>
      <p:grpSp>
        <p:nvGrpSpPr>
          <p:cNvPr id="926" name="Google Shape;926;p35"/>
          <p:cNvGrpSpPr/>
          <p:nvPr/>
        </p:nvGrpSpPr>
        <p:grpSpPr>
          <a:xfrm>
            <a:off x="6649199" y="1554770"/>
            <a:ext cx="1935956" cy="1517623"/>
            <a:chOff x="6649199" y="1554770"/>
            <a:chExt cx="1935956" cy="1517623"/>
          </a:xfrm>
        </p:grpSpPr>
        <p:sp>
          <p:nvSpPr>
            <p:cNvPr id="927" name="Google Shape;927;p35"/>
            <p:cNvSpPr/>
            <p:nvPr/>
          </p:nvSpPr>
          <p:spPr>
            <a:xfrm rot="-207569" flipH="1">
              <a:off x="6784467" y="1754302"/>
              <a:ext cx="1665404" cy="1118583"/>
            </a:xfrm>
            <a:custGeom>
              <a:avLst/>
              <a:gdLst/>
              <a:ahLst/>
              <a:cxnLst/>
              <a:rect l="l" t="t" r="r" b="b"/>
              <a:pathLst>
                <a:path w="76422" h="51909" extrusionOk="0">
                  <a:moveTo>
                    <a:pt x="40463" y="0"/>
                  </a:moveTo>
                  <a:cubicBezTo>
                    <a:pt x="37460" y="34"/>
                    <a:pt x="34492" y="634"/>
                    <a:pt x="31756" y="1735"/>
                  </a:cubicBezTo>
                  <a:cubicBezTo>
                    <a:pt x="29288" y="2769"/>
                    <a:pt x="23184" y="5471"/>
                    <a:pt x="22750" y="10808"/>
                  </a:cubicBezTo>
                  <a:cubicBezTo>
                    <a:pt x="22750" y="10755"/>
                    <a:pt x="22707" y="10732"/>
                    <a:pt x="22635" y="10732"/>
                  </a:cubicBezTo>
                  <a:cubicBezTo>
                    <a:pt x="22256" y="10732"/>
                    <a:pt x="21061" y="11358"/>
                    <a:pt x="20949" y="11442"/>
                  </a:cubicBezTo>
                  <a:cubicBezTo>
                    <a:pt x="20482" y="11876"/>
                    <a:pt x="20015" y="12242"/>
                    <a:pt x="19614" y="12776"/>
                  </a:cubicBezTo>
                  <a:cubicBezTo>
                    <a:pt x="18147" y="14811"/>
                    <a:pt x="18147" y="17413"/>
                    <a:pt x="18647" y="19815"/>
                  </a:cubicBezTo>
                  <a:cubicBezTo>
                    <a:pt x="18780" y="20315"/>
                    <a:pt x="18914" y="20815"/>
                    <a:pt x="19047" y="21316"/>
                  </a:cubicBezTo>
                  <a:cubicBezTo>
                    <a:pt x="19214" y="21816"/>
                    <a:pt x="19381" y="22316"/>
                    <a:pt x="19581" y="22817"/>
                  </a:cubicBezTo>
                  <a:cubicBezTo>
                    <a:pt x="19748" y="23350"/>
                    <a:pt x="19981" y="23851"/>
                    <a:pt x="20181" y="24351"/>
                  </a:cubicBezTo>
                  <a:cubicBezTo>
                    <a:pt x="18680" y="25152"/>
                    <a:pt x="17413" y="26319"/>
                    <a:pt x="16846" y="27954"/>
                  </a:cubicBezTo>
                  <a:cubicBezTo>
                    <a:pt x="15912" y="30756"/>
                    <a:pt x="16512" y="33191"/>
                    <a:pt x="17246" y="35993"/>
                  </a:cubicBezTo>
                  <a:cubicBezTo>
                    <a:pt x="17379" y="36493"/>
                    <a:pt x="17546" y="36960"/>
                    <a:pt x="17680" y="37461"/>
                  </a:cubicBezTo>
                  <a:cubicBezTo>
                    <a:pt x="16445" y="37794"/>
                    <a:pt x="15311" y="38461"/>
                    <a:pt x="14778" y="39562"/>
                  </a:cubicBezTo>
                  <a:cubicBezTo>
                    <a:pt x="13977" y="41130"/>
                    <a:pt x="14411" y="42464"/>
                    <a:pt x="14411" y="44132"/>
                  </a:cubicBezTo>
                  <a:cubicBezTo>
                    <a:pt x="13944" y="43865"/>
                    <a:pt x="13410" y="43565"/>
                    <a:pt x="12876" y="43498"/>
                  </a:cubicBezTo>
                  <a:cubicBezTo>
                    <a:pt x="12741" y="43481"/>
                    <a:pt x="12612" y="43472"/>
                    <a:pt x="12488" y="43472"/>
                  </a:cubicBezTo>
                  <a:cubicBezTo>
                    <a:pt x="11666" y="43472"/>
                    <a:pt x="11075" y="43839"/>
                    <a:pt x="10408" y="44332"/>
                  </a:cubicBezTo>
                  <a:cubicBezTo>
                    <a:pt x="9774" y="44766"/>
                    <a:pt x="9174" y="45166"/>
                    <a:pt x="8540" y="45633"/>
                  </a:cubicBezTo>
                  <a:cubicBezTo>
                    <a:pt x="8440" y="45533"/>
                    <a:pt x="8306" y="45400"/>
                    <a:pt x="8173" y="45299"/>
                  </a:cubicBezTo>
                  <a:cubicBezTo>
                    <a:pt x="7706" y="44232"/>
                    <a:pt x="7539" y="43398"/>
                    <a:pt x="7539" y="41964"/>
                  </a:cubicBezTo>
                  <a:cubicBezTo>
                    <a:pt x="7539" y="41463"/>
                    <a:pt x="7606" y="39462"/>
                    <a:pt x="7639" y="38728"/>
                  </a:cubicBezTo>
                  <a:cubicBezTo>
                    <a:pt x="7228" y="38663"/>
                    <a:pt x="6821" y="38632"/>
                    <a:pt x="6420" y="38632"/>
                  </a:cubicBezTo>
                  <a:cubicBezTo>
                    <a:pt x="4348" y="38632"/>
                    <a:pt x="2454" y="39476"/>
                    <a:pt x="1168" y="40930"/>
                  </a:cubicBezTo>
                  <a:cubicBezTo>
                    <a:pt x="701" y="41530"/>
                    <a:pt x="301" y="42197"/>
                    <a:pt x="0" y="42931"/>
                  </a:cubicBezTo>
                  <a:cubicBezTo>
                    <a:pt x="2312" y="44917"/>
                    <a:pt x="5195" y="46871"/>
                    <a:pt x="8247" y="46871"/>
                  </a:cubicBezTo>
                  <a:cubicBezTo>
                    <a:pt x="8322" y="46871"/>
                    <a:pt x="8398" y="46870"/>
                    <a:pt x="8473" y="46867"/>
                  </a:cubicBezTo>
                  <a:cubicBezTo>
                    <a:pt x="8873" y="47801"/>
                    <a:pt x="9541" y="48702"/>
                    <a:pt x="10308" y="49369"/>
                  </a:cubicBezTo>
                  <a:cubicBezTo>
                    <a:pt x="11442" y="50336"/>
                    <a:pt x="12776" y="51137"/>
                    <a:pt x="14177" y="51404"/>
                  </a:cubicBezTo>
                  <a:cubicBezTo>
                    <a:pt x="14427" y="51454"/>
                    <a:pt x="14659" y="51477"/>
                    <a:pt x="14878" y="51477"/>
                  </a:cubicBezTo>
                  <a:cubicBezTo>
                    <a:pt x="15534" y="51477"/>
                    <a:pt x="16079" y="51270"/>
                    <a:pt x="16679" y="50970"/>
                  </a:cubicBezTo>
                  <a:cubicBezTo>
                    <a:pt x="17913" y="51437"/>
                    <a:pt x="19181" y="51871"/>
                    <a:pt x="20482" y="51904"/>
                  </a:cubicBezTo>
                  <a:cubicBezTo>
                    <a:pt x="20584" y="51907"/>
                    <a:pt x="20685" y="51908"/>
                    <a:pt x="20787" y="51908"/>
                  </a:cubicBezTo>
                  <a:cubicBezTo>
                    <a:pt x="23227" y="51908"/>
                    <a:pt x="25347" y="51131"/>
                    <a:pt x="26853" y="49369"/>
                  </a:cubicBezTo>
                  <a:cubicBezTo>
                    <a:pt x="27987" y="48035"/>
                    <a:pt x="28154" y="46534"/>
                    <a:pt x="27954" y="44832"/>
                  </a:cubicBezTo>
                  <a:cubicBezTo>
                    <a:pt x="30022" y="44099"/>
                    <a:pt x="31856" y="42864"/>
                    <a:pt x="33391" y="41363"/>
                  </a:cubicBezTo>
                  <a:cubicBezTo>
                    <a:pt x="35714" y="42283"/>
                    <a:pt x="38249" y="42711"/>
                    <a:pt x="40853" y="42711"/>
                  </a:cubicBezTo>
                  <a:cubicBezTo>
                    <a:pt x="41839" y="42711"/>
                    <a:pt x="42834" y="42650"/>
                    <a:pt x="43832" y="42531"/>
                  </a:cubicBezTo>
                  <a:lnTo>
                    <a:pt x="44065" y="42497"/>
                  </a:lnTo>
                  <a:cubicBezTo>
                    <a:pt x="47468" y="42064"/>
                    <a:pt x="50770" y="40730"/>
                    <a:pt x="53205" y="38561"/>
                  </a:cubicBezTo>
                  <a:cubicBezTo>
                    <a:pt x="53672" y="38561"/>
                    <a:pt x="54172" y="38528"/>
                    <a:pt x="54639" y="38461"/>
                  </a:cubicBezTo>
                  <a:cubicBezTo>
                    <a:pt x="55073" y="39929"/>
                    <a:pt x="55673" y="41030"/>
                    <a:pt x="57074" y="41664"/>
                  </a:cubicBezTo>
                  <a:cubicBezTo>
                    <a:pt x="57803" y="41989"/>
                    <a:pt x="58562" y="42142"/>
                    <a:pt x="59338" y="42142"/>
                  </a:cubicBezTo>
                  <a:cubicBezTo>
                    <a:pt x="60551" y="42142"/>
                    <a:pt x="61804" y="41768"/>
                    <a:pt x="63045" y="41096"/>
                  </a:cubicBezTo>
                  <a:cubicBezTo>
                    <a:pt x="64046" y="40563"/>
                    <a:pt x="64947" y="39695"/>
                    <a:pt x="65781" y="38828"/>
                  </a:cubicBezTo>
                  <a:cubicBezTo>
                    <a:pt x="66548" y="38828"/>
                    <a:pt x="67182" y="38728"/>
                    <a:pt x="67916" y="38161"/>
                  </a:cubicBezTo>
                  <a:cubicBezTo>
                    <a:pt x="68916" y="37427"/>
                    <a:pt x="69683" y="36326"/>
                    <a:pt x="70251" y="35126"/>
                  </a:cubicBezTo>
                  <a:cubicBezTo>
                    <a:pt x="70284" y="35092"/>
                    <a:pt x="70317" y="35025"/>
                    <a:pt x="70351" y="34992"/>
                  </a:cubicBezTo>
                  <a:cubicBezTo>
                    <a:pt x="70718" y="34158"/>
                    <a:pt x="70951" y="33157"/>
                    <a:pt x="70951" y="32257"/>
                  </a:cubicBezTo>
                  <a:cubicBezTo>
                    <a:pt x="71018" y="32223"/>
                    <a:pt x="71084" y="32190"/>
                    <a:pt x="71151" y="32157"/>
                  </a:cubicBezTo>
                  <a:cubicBezTo>
                    <a:pt x="73586" y="30923"/>
                    <a:pt x="75221" y="28187"/>
                    <a:pt x="76422" y="25685"/>
                  </a:cubicBezTo>
                  <a:cubicBezTo>
                    <a:pt x="76121" y="25385"/>
                    <a:pt x="75788" y="25118"/>
                    <a:pt x="75421" y="24885"/>
                  </a:cubicBezTo>
                  <a:cubicBezTo>
                    <a:pt x="74601" y="24381"/>
                    <a:pt x="73669" y="24132"/>
                    <a:pt x="72703" y="24132"/>
                  </a:cubicBezTo>
                  <a:cubicBezTo>
                    <a:pt x="71429" y="24132"/>
                    <a:pt x="70097" y="24565"/>
                    <a:pt x="68883" y="25419"/>
                  </a:cubicBezTo>
                  <a:cubicBezTo>
                    <a:pt x="69150" y="25986"/>
                    <a:pt x="69884" y="27520"/>
                    <a:pt x="70050" y="27920"/>
                  </a:cubicBezTo>
                  <a:cubicBezTo>
                    <a:pt x="70584" y="29255"/>
                    <a:pt x="70718" y="30022"/>
                    <a:pt x="70651" y="31323"/>
                  </a:cubicBezTo>
                  <a:cubicBezTo>
                    <a:pt x="69950" y="31189"/>
                    <a:pt x="69250" y="31089"/>
                    <a:pt x="68549" y="30989"/>
                  </a:cubicBezTo>
                  <a:cubicBezTo>
                    <a:pt x="68253" y="30940"/>
                    <a:pt x="67975" y="30904"/>
                    <a:pt x="67702" y="30904"/>
                  </a:cubicBezTo>
                  <a:cubicBezTo>
                    <a:pt x="67237" y="30904"/>
                    <a:pt x="66785" y="31008"/>
                    <a:pt x="66281" y="31323"/>
                  </a:cubicBezTo>
                  <a:cubicBezTo>
                    <a:pt x="65881" y="31590"/>
                    <a:pt x="65547" y="32057"/>
                    <a:pt x="65280" y="32457"/>
                  </a:cubicBezTo>
                  <a:cubicBezTo>
                    <a:pt x="64713" y="31123"/>
                    <a:pt x="64613" y="29888"/>
                    <a:pt x="63446" y="28954"/>
                  </a:cubicBezTo>
                  <a:cubicBezTo>
                    <a:pt x="62896" y="28496"/>
                    <a:pt x="62174" y="28321"/>
                    <a:pt x="61419" y="28321"/>
                  </a:cubicBezTo>
                  <a:cubicBezTo>
                    <a:pt x="61074" y="28321"/>
                    <a:pt x="60722" y="28358"/>
                    <a:pt x="60377" y="28421"/>
                  </a:cubicBezTo>
                  <a:cubicBezTo>
                    <a:pt x="60343" y="27987"/>
                    <a:pt x="60310" y="27553"/>
                    <a:pt x="60243" y="27120"/>
                  </a:cubicBezTo>
                  <a:cubicBezTo>
                    <a:pt x="59876" y="24551"/>
                    <a:pt x="59543" y="22350"/>
                    <a:pt x="57808" y="20515"/>
                  </a:cubicBezTo>
                  <a:cubicBezTo>
                    <a:pt x="57508" y="20181"/>
                    <a:pt x="57175" y="19915"/>
                    <a:pt x="56774" y="19714"/>
                  </a:cubicBezTo>
                  <a:cubicBezTo>
                    <a:pt x="56908" y="18747"/>
                    <a:pt x="56941" y="17913"/>
                    <a:pt x="56941" y="17680"/>
                  </a:cubicBezTo>
                  <a:cubicBezTo>
                    <a:pt x="56941" y="15778"/>
                    <a:pt x="56708" y="13877"/>
                    <a:pt x="56207" y="12076"/>
                  </a:cubicBezTo>
                  <a:cubicBezTo>
                    <a:pt x="56074" y="11575"/>
                    <a:pt x="55940" y="11042"/>
                    <a:pt x="55740" y="10541"/>
                  </a:cubicBezTo>
                  <a:cubicBezTo>
                    <a:pt x="55340" y="9307"/>
                    <a:pt x="54773" y="8006"/>
                    <a:pt x="54106" y="6839"/>
                  </a:cubicBezTo>
                  <a:cubicBezTo>
                    <a:pt x="53272" y="5304"/>
                    <a:pt x="52271" y="3903"/>
                    <a:pt x="51070" y="2869"/>
                  </a:cubicBezTo>
                  <a:cubicBezTo>
                    <a:pt x="48101" y="367"/>
                    <a:pt x="43965" y="0"/>
                    <a:pt x="40463" y="0"/>
                  </a:cubicBez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2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28" name="Google Shape;928;p35"/>
            <p:cNvGrpSpPr/>
            <p:nvPr/>
          </p:nvGrpSpPr>
          <p:grpSpPr>
            <a:xfrm rot="314654">
              <a:off x="6707406" y="1635084"/>
              <a:ext cx="1819541" cy="1356995"/>
              <a:chOff x="6706439" y="539489"/>
              <a:chExt cx="1819567" cy="1357014"/>
            </a:xfrm>
          </p:grpSpPr>
          <p:grpSp>
            <p:nvGrpSpPr>
              <p:cNvPr id="929" name="Google Shape;929;p35"/>
              <p:cNvGrpSpPr/>
              <p:nvPr/>
            </p:nvGrpSpPr>
            <p:grpSpPr>
              <a:xfrm rot="-522161" flipH="1">
                <a:off x="6783474" y="658740"/>
                <a:ext cx="1665496" cy="1118511"/>
                <a:chOff x="415175" y="1554775"/>
                <a:chExt cx="1910550" cy="1297725"/>
              </a:xfrm>
            </p:grpSpPr>
            <p:sp>
              <p:nvSpPr>
                <p:cNvPr id="930" name="Google Shape;930;p35"/>
                <p:cNvSpPr/>
                <p:nvPr/>
              </p:nvSpPr>
              <p:spPr>
                <a:xfrm>
                  <a:off x="415175" y="2150200"/>
                  <a:ext cx="894825" cy="70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3" h="28092" extrusionOk="0">
                      <a:moveTo>
                        <a:pt x="21382" y="0"/>
                      </a:moveTo>
                      <a:cubicBezTo>
                        <a:pt x="19314" y="768"/>
                        <a:pt x="17546" y="2102"/>
                        <a:pt x="16846" y="4137"/>
                      </a:cubicBezTo>
                      <a:cubicBezTo>
                        <a:pt x="15878" y="6939"/>
                        <a:pt x="16512" y="9374"/>
                        <a:pt x="17246" y="12176"/>
                      </a:cubicBezTo>
                      <a:cubicBezTo>
                        <a:pt x="17379" y="12676"/>
                        <a:pt x="17546" y="13143"/>
                        <a:pt x="17680" y="13644"/>
                      </a:cubicBezTo>
                      <a:cubicBezTo>
                        <a:pt x="16445" y="13977"/>
                        <a:pt x="15311" y="14644"/>
                        <a:pt x="14778" y="15745"/>
                      </a:cubicBezTo>
                      <a:cubicBezTo>
                        <a:pt x="13977" y="17313"/>
                        <a:pt x="14411" y="18647"/>
                        <a:pt x="14411" y="20315"/>
                      </a:cubicBezTo>
                      <a:cubicBezTo>
                        <a:pt x="13944" y="20048"/>
                        <a:pt x="13410" y="19748"/>
                        <a:pt x="12876" y="19681"/>
                      </a:cubicBezTo>
                      <a:cubicBezTo>
                        <a:pt x="12741" y="19664"/>
                        <a:pt x="12612" y="19655"/>
                        <a:pt x="12488" y="19655"/>
                      </a:cubicBezTo>
                      <a:cubicBezTo>
                        <a:pt x="11666" y="19655"/>
                        <a:pt x="11075" y="20022"/>
                        <a:pt x="10408" y="20515"/>
                      </a:cubicBezTo>
                      <a:cubicBezTo>
                        <a:pt x="9774" y="20949"/>
                        <a:pt x="9174" y="21349"/>
                        <a:pt x="8540" y="21816"/>
                      </a:cubicBezTo>
                      <a:cubicBezTo>
                        <a:pt x="8506" y="21849"/>
                        <a:pt x="8440" y="21883"/>
                        <a:pt x="8406" y="21949"/>
                      </a:cubicBezTo>
                      <a:cubicBezTo>
                        <a:pt x="8306" y="21783"/>
                        <a:pt x="8240" y="21616"/>
                        <a:pt x="8173" y="21482"/>
                      </a:cubicBezTo>
                      <a:cubicBezTo>
                        <a:pt x="7706" y="20415"/>
                        <a:pt x="7539" y="19581"/>
                        <a:pt x="7539" y="18147"/>
                      </a:cubicBezTo>
                      <a:cubicBezTo>
                        <a:pt x="7539" y="17613"/>
                        <a:pt x="7606" y="15645"/>
                        <a:pt x="7639" y="14911"/>
                      </a:cubicBezTo>
                      <a:cubicBezTo>
                        <a:pt x="7228" y="14846"/>
                        <a:pt x="6821" y="14815"/>
                        <a:pt x="6420" y="14815"/>
                      </a:cubicBezTo>
                      <a:cubicBezTo>
                        <a:pt x="4348" y="14815"/>
                        <a:pt x="2454" y="15659"/>
                        <a:pt x="1168" y="17113"/>
                      </a:cubicBezTo>
                      <a:cubicBezTo>
                        <a:pt x="701" y="17713"/>
                        <a:pt x="301" y="18380"/>
                        <a:pt x="0" y="19114"/>
                      </a:cubicBezTo>
                      <a:cubicBezTo>
                        <a:pt x="2312" y="21100"/>
                        <a:pt x="5195" y="23054"/>
                        <a:pt x="8247" y="23054"/>
                      </a:cubicBezTo>
                      <a:cubicBezTo>
                        <a:pt x="8322" y="23054"/>
                        <a:pt x="8398" y="23053"/>
                        <a:pt x="8473" y="23050"/>
                      </a:cubicBezTo>
                      <a:cubicBezTo>
                        <a:pt x="8873" y="23984"/>
                        <a:pt x="9541" y="24885"/>
                        <a:pt x="10308" y="25552"/>
                      </a:cubicBezTo>
                      <a:cubicBezTo>
                        <a:pt x="11442" y="26519"/>
                        <a:pt x="12776" y="27320"/>
                        <a:pt x="14177" y="27587"/>
                      </a:cubicBezTo>
                      <a:cubicBezTo>
                        <a:pt x="14427" y="27637"/>
                        <a:pt x="14659" y="27660"/>
                        <a:pt x="14878" y="27660"/>
                      </a:cubicBezTo>
                      <a:cubicBezTo>
                        <a:pt x="15534" y="27660"/>
                        <a:pt x="16079" y="27453"/>
                        <a:pt x="16679" y="27153"/>
                      </a:cubicBezTo>
                      <a:cubicBezTo>
                        <a:pt x="17913" y="27620"/>
                        <a:pt x="19181" y="28054"/>
                        <a:pt x="20482" y="28087"/>
                      </a:cubicBezTo>
                      <a:cubicBezTo>
                        <a:pt x="20584" y="28090"/>
                        <a:pt x="20685" y="28091"/>
                        <a:pt x="20787" y="28091"/>
                      </a:cubicBezTo>
                      <a:cubicBezTo>
                        <a:pt x="23227" y="28091"/>
                        <a:pt x="25347" y="27314"/>
                        <a:pt x="26853" y="25552"/>
                      </a:cubicBezTo>
                      <a:cubicBezTo>
                        <a:pt x="27987" y="24218"/>
                        <a:pt x="28154" y="22717"/>
                        <a:pt x="27954" y="21015"/>
                      </a:cubicBezTo>
                      <a:cubicBezTo>
                        <a:pt x="30622" y="20081"/>
                        <a:pt x="32924" y="18314"/>
                        <a:pt x="34658" y="16145"/>
                      </a:cubicBezTo>
                      <a:cubicBezTo>
                        <a:pt x="35192" y="15445"/>
                        <a:pt x="35459" y="14711"/>
                        <a:pt x="35793" y="13877"/>
                      </a:cubicBezTo>
                      <a:cubicBezTo>
                        <a:pt x="35693" y="13644"/>
                        <a:pt x="35626" y="13410"/>
                        <a:pt x="35559" y="13210"/>
                      </a:cubicBezTo>
                      <a:cubicBezTo>
                        <a:pt x="34492" y="10341"/>
                        <a:pt x="32991" y="7839"/>
                        <a:pt x="30689" y="5671"/>
                      </a:cubicBezTo>
                      <a:cubicBezTo>
                        <a:pt x="27954" y="3069"/>
                        <a:pt x="24785" y="1535"/>
                        <a:pt x="213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931" name="Google Shape;931;p35"/>
                <p:cNvSpPr/>
                <p:nvPr/>
              </p:nvSpPr>
              <p:spPr>
                <a:xfrm>
                  <a:off x="1561825" y="2029600"/>
                  <a:ext cx="763900" cy="57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56" h="23149" extrusionOk="0">
                      <a:moveTo>
                        <a:pt x="7926" y="1"/>
                      </a:moveTo>
                      <a:cubicBezTo>
                        <a:pt x="7600" y="1"/>
                        <a:pt x="7270" y="19"/>
                        <a:pt x="6939" y="54"/>
                      </a:cubicBezTo>
                      <a:cubicBezTo>
                        <a:pt x="4704" y="2656"/>
                        <a:pt x="2702" y="5158"/>
                        <a:pt x="1368" y="8327"/>
                      </a:cubicBezTo>
                      <a:cubicBezTo>
                        <a:pt x="534" y="10362"/>
                        <a:pt x="101" y="12363"/>
                        <a:pt x="34" y="14398"/>
                      </a:cubicBezTo>
                      <a:cubicBezTo>
                        <a:pt x="0" y="15232"/>
                        <a:pt x="0" y="16099"/>
                        <a:pt x="67" y="16966"/>
                      </a:cubicBezTo>
                      <a:cubicBezTo>
                        <a:pt x="601" y="17467"/>
                        <a:pt x="1068" y="17934"/>
                        <a:pt x="1735" y="18301"/>
                      </a:cubicBezTo>
                      <a:cubicBezTo>
                        <a:pt x="3385" y="19112"/>
                        <a:pt x="5260" y="19575"/>
                        <a:pt x="7184" y="19575"/>
                      </a:cubicBezTo>
                      <a:cubicBezTo>
                        <a:pt x="7712" y="19575"/>
                        <a:pt x="8242" y="19540"/>
                        <a:pt x="8773" y="19468"/>
                      </a:cubicBezTo>
                      <a:cubicBezTo>
                        <a:pt x="9207" y="20936"/>
                        <a:pt x="9807" y="22037"/>
                        <a:pt x="11208" y="22671"/>
                      </a:cubicBezTo>
                      <a:cubicBezTo>
                        <a:pt x="11937" y="22996"/>
                        <a:pt x="12696" y="23149"/>
                        <a:pt x="13472" y="23149"/>
                      </a:cubicBezTo>
                      <a:cubicBezTo>
                        <a:pt x="14685" y="23149"/>
                        <a:pt x="15938" y="22775"/>
                        <a:pt x="17179" y="22103"/>
                      </a:cubicBezTo>
                      <a:cubicBezTo>
                        <a:pt x="18180" y="21570"/>
                        <a:pt x="19081" y="20702"/>
                        <a:pt x="19915" y="19835"/>
                      </a:cubicBezTo>
                      <a:cubicBezTo>
                        <a:pt x="20682" y="19835"/>
                        <a:pt x="21316" y="19735"/>
                        <a:pt x="22050" y="19168"/>
                      </a:cubicBezTo>
                      <a:cubicBezTo>
                        <a:pt x="23050" y="18434"/>
                        <a:pt x="23817" y="17333"/>
                        <a:pt x="24385" y="16133"/>
                      </a:cubicBezTo>
                      <a:cubicBezTo>
                        <a:pt x="24418" y="16099"/>
                        <a:pt x="24451" y="16032"/>
                        <a:pt x="24485" y="15999"/>
                      </a:cubicBezTo>
                      <a:cubicBezTo>
                        <a:pt x="24852" y="15165"/>
                        <a:pt x="25118" y="14164"/>
                        <a:pt x="25118" y="13264"/>
                      </a:cubicBezTo>
                      <a:cubicBezTo>
                        <a:pt x="25152" y="13230"/>
                        <a:pt x="25218" y="13197"/>
                        <a:pt x="25285" y="13164"/>
                      </a:cubicBezTo>
                      <a:cubicBezTo>
                        <a:pt x="27720" y="11930"/>
                        <a:pt x="29388" y="9194"/>
                        <a:pt x="30556" y="6692"/>
                      </a:cubicBezTo>
                      <a:cubicBezTo>
                        <a:pt x="30255" y="6392"/>
                        <a:pt x="29922" y="6125"/>
                        <a:pt x="29555" y="5892"/>
                      </a:cubicBezTo>
                      <a:cubicBezTo>
                        <a:pt x="28735" y="5388"/>
                        <a:pt x="27803" y="5139"/>
                        <a:pt x="26837" y="5139"/>
                      </a:cubicBezTo>
                      <a:cubicBezTo>
                        <a:pt x="25563" y="5139"/>
                        <a:pt x="24231" y="5572"/>
                        <a:pt x="23017" y="6426"/>
                      </a:cubicBezTo>
                      <a:cubicBezTo>
                        <a:pt x="23284" y="6993"/>
                        <a:pt x="24018" y="8527"/>
                        <a:pt x="24184" y="8927"/>
                      </a:cubicBezTo>
                      <a:cubicBezTo>
                        <a:pt x="24718" y="10262"/>
                        <a:pt x="24852" y="11029"/>
                        <a:pt x="24785" y="12330"/>
                      </a:cubicBezTo>
                      <a:cubicBezTo>
                        <a:pt x="24084" y="12196"/>
                        <a:pt x="23384" y="12096"/>
                        <a:pt x="22683" y="11996"/>
                      </a:cubicBezTo>
                      <a:cubicBezTo>
                        <a:pt x="22387" y="11947"/>
                        <a:pt x="22109" y="11911"/>
                        <a:pt x="21836" y="11911"/>
                      </a:cubicBezTo>
                      <a:cubicBezTo>
                        <a:pt x="21371" y="11911"/>
                        <a:pt x="20919" y="12015"/>
                        <a:pt x="20415" y="12330"/>
                      </a:cubicBezTo>
                      <a:cubicBezTo>
                        <a:pt x="20015" y="12597"/>
                        <a:pt x="19681" y="13064"/>
                        <a:pt x="19414" y="13464"/>
                      </a:cubicBezTo>
                      <a:cubicBezTo>
                        <a:pt x="18847" y="12130"/>
                        <a:pt x="18714" y="10895"/>
                        <a:pt x="17580" y="9961"/>
                      </a:cubicBezTo>
                      <a:cubicBezTo>
                        <a:pt x="17030" y="9503"/>
                        <a:pt x="16308" y="9328"/>
                        <a:pt x="15553" y="9328"/>
                      </a:cubicBezTo>
                      <a:cubicBezTo>
                        <a:pt x="15208" y="9328"/>
                        <a:pt x="14856" y="9365"/>
                        <a:pt x="14511" y="9428"/>
                      </a:cubicBezTo>
                      <a:cubicBezTo>
                        <a:pt x="14477" y="8994"/>
                        <a:pt x="14444" y="8560"/>
                        <a:pt x="14377" y="8127"/>
                      </a:cubicBezTo>
                      <a:cubicBezTo>
                        <a:pt x="14010" y="5558"/>
                        <a:pt x="13677" y="3357"/>
                        <a:pt x="11942" y="1522"/>
                      </a:cubicBezTo>
                      <a:cubicBezTo>
                        <a:pt x="10923" y="420"/>
                        <a:pt x="9472" y="1"/>
                        <a:pt x="79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932" name="Google Shape;932;p35"/>
                <p:cNvSpPr/>
                <p:nvPr/>
              </p:nvSpPr>
              <p:spPr>
                <a:xfrm>
                  <a:off x="415175" y="2480425"/>
                  <a:ext cx="894825" cy="37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3" h="14883" extrusionOk="0">
                      <a:moveTo>
                        <a:pt x="35559" y="1"/>
                      </a:moveTo>
                      <a:cubicBezTo>
                        <a:pt x="32257" y="2636"/>
                        <a:pt x="28221" y="4304"/>
                        <a:pt x="24018" y="4604"/>
                      </a:cubicBezTo>
                      <a:cubicBezTo>
                        <a:pt x="24284" y="6672"/>
                        <a:pt x="23284" y="8841"/>
                        <a:pt x="21549" y="10008"/>
                      </a:cubicBezTo>
                      <a:cubicBezTo>
                        <a:pt x="20642" y="10601"/>
                        <a:pt x="19563" y="10902"/>
                        <a:pt x="18481" y="10902"/>
                      </a:cubicBezTo>
                      <a:cubicBezTo>
                        <a:pt x="17494" y="10902"/>
                        <a:pt x="16505" y="10651"/>
                        <a:pt x="15645" y="10141"/>
                      </a:cubicBezTo>
                      <a:cubicBezTo>
                        <a:pt x="14811" y="10716"/>
                        <a:pt x="13655" y="11143"/>
                        <a:pt x="12626" y="11143"/>
                      </a:cubicBezTo>
                      <a:cubicBezTo>
                        <a:pt x="12461" y="11143"/>
                        <a:pt x="12299" y="11132"/>
                        <a:pt x="12142" y="11109"/>
                      </a:cubicBezTo>
                      <a:cubicBezTo>
                        <a:pt x="11008" y="10909"/>
                        <a:pt x="9941" y="10275"/>
                        <a:pt x="9240" y="9374"/>
                      </a:cubicBezTo>
                      <a:cubicBezTo>
                        <a:pt x="9040" y="9107"/>
                        <a:pt x="8807" y="8841"/>
                        <a:pt x="8540" y="8607"/>
                      </a:cubicBezTo>
                      <a:cubicBezTo>
                        <a:pt x="8440" y="8507"/>
                        <a:pt x="8306" y="8374"/>
                        <a:pt x="8173" y="8273"/>
                      </a:cubicBezTo>
                      <a:cubicBezTo>
                        <a:pt x="6372" y="6772"/>
                        <a:pt x="3903" y="6039"/>
                        <a:pt x="2002" y="4537"/>
                      </a:cubicBezTo>
                      <a:cubicBezTo>
                        <a:pt x="1735" y="4337"/>
                        <a:pt x="1468" y="4137"/>
                        <a:pt x="1168" y="3904"/>
                      </a:cubicBezTo>
                      <a:cubicBezTo>
                        <a:pt x="701" y="4504"/>
                        <a:pt x="301" y="5171"/>
                        <a:pt x="0" y="5905"/>
                      </a:cubicBezTo>
                      <a:cubicBezTo>
                        <a:pt x="2312" y="7891"/>
                        <a:pt x="5195" y="9845"/>
                        <a:pt x="8247" y="9845"/>
                      </a:cubicBezTo>
                      <a:cubicBezTo>
                        <a:pt x="8322" y="9845"/>
                        <a:pt x="8398" y="9844"/>
                        <a:pt x="8473" y="9841"/>
                      </a:cubicBezTo>
                      <a:cubicBezTo>
                        <a:pt x="8873" y="10775"/>
                        <a:pt x="9541" y="11676"/>
                        <a:pt x="10308" y="12343"/>
                      </a:cubicBezTo>
                      <a:cubicBezTo>
                        <a:pt x="11442" y="13310"/>
                        <a:pt x="12776" y="14111"/>
                        <a:pt x="14177" y="14378"/>
                      </a:cubicBezTo>
                      <a:cubicBezTo>
                        <a:pt x="14427" y="14428"/>
                        <a:pt x="14659" y="14451"/>
                        <a:pt x="14878" y="14451"/>
                      </a:cubicBezTo>
                      <a:cubicBezTo>
                        <a:pt x="15534" y="14451"/>
                        <a:pt x="16079" y="14244"/>
                        <a:pt x="16679" y="13944"/>
                      </a:cubicBezTo>
                      <a:cubicBezTo>
                        <a:pt x="17913" y="14411"/>
                        <a:pt x="19181" y="14845"/>
                        <a:pt x="20482" y="14878"/>
                      </a:cubicBezTo>
                      <a:cubicBezTo>
                        <a:pt x="20584" y="14881"/>
                        <a:pt x="20685" y="14882"/>
                        <a:pt x="20787" y="14882"/>
                      </a:cubicBezTo>
                      <a:cubicBezTo>
                        <a:pt x="23227" y="14882"/>
                        <a:pt x="25347" y="14105"/>
                        <a:pt x="26853" y="12343"/>
                      </a:cubicBezTo>
                      <a:cubicBezTo>
                        <a:pt x="27987" y="11009"/>
                        <a:pt x="28154" y="9508"/>
                        <a:pt x="27954" y="7806"/>
                      </a:cubicBezTo>
                      <a:cubicBezTo>
                        <a:pt x="30622" y="6872"/>
                        <a:pt x="32924" y="5105"/>
                        <a:pt x="34658" y="2936"/>
                      </a:cubicBezTo>
                      <a:cubicBezTo>
                        <a:pt x="35192" y="2236"/>
                        <a:pt x="35459" y="1502"/>
                        <a:pt x="35793" y="668"/>
                      </a:cubicBezTo>
                      <a:cubicBezTo>
                        <a:pt x="35693" y="435"/>
                        <a:pt x="35626" y="201"/>
                        <a:pt x="3555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3" name="Google Shape;933;p35"/>
                <p:cNvSpPr/>
                <p:nvPr/>
              </p:nvSpPr>
              <p:spPr>
                <a:xfrm>
                  <a:off x="1561825" y="2389525"/>
                  <a:ext cx="609625" cy="21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5" h="8752" extrusionOk="0">
                      <a:moveTo>
                        <a:pt x="34" y="1"/>
                      </a:moveTo>
                      <a:cubicBezTo>
                        <a:pt x="0" y="835"/>
                        <a:pt x="0" y="1702"/>
                        <a:pt x="67" y="2569"/>
                      </a:cubicBezTo>
                      <a:cubicBezTo>
                        <a:pt x="601" y="3070"/>
                        <a:pt x="1068" y="3537"/>
                        <a:pt x="1735" y="3904"/>
                      </a:cubicBezTo>
                      <a:cubicBezTo>
                        <a:pt x="3385" y="4715"/>
                        <a:pt x="5260" y="5178"/>
                        <a:pt x="7184" y="5178"/>
                      </a:cubicBezTo>
                      <a:cubicBezTo>
                        <a:pt x="7712" y="5178"/>
                        <a:pt x="8242" y="5143"/>
                        <a:pt x="8773" y="5071"/>
                      </a:cubicBezTo>
                      <a:cubicBezTo>
                        <a:pt x="9207" y="6539"/>
                        <a:pt x="9807" y="7640"/>
                        <a:pt x="11208" y="8274"/>
                      </a:cubicBezTo>
                      <a:cubicBezTo>
                        <a:pt x="11937" y="8599"/>
                        <a:pt x="12696" y="8752"/>
                        <a:pt x="13472" y="8752"/>
                      </a:cubicBezTo>
                      <a:cubicBezTo>
                        <a:pt x="14685" y="8752"/>
                        <a:pt x="15938" y="8378"/>
                        <a:pt x="17179" y="7706"/>
                      </a:cubicBezTo>
                      <a:cubicBezTo>
                        <a:pt x="18180" y="7173"/>
                        <a:pt x="19081" y="6305"/>
                        <a:pt x="19915" y="5438"/>
                      </a:cubicBezTo>
                      <a:cubicBezTo>
                        <a:pt x="20682" y="5438"/>
                        <a:pt x="21316" y="5338"/>
                        <a:pt x="22050" y="4771"/>
                      </a:cubicBezTo>
                      <a:cubicBezTo>
                        <a:pt x="23050" y="4037"/>
                        <a:pt x="23817" y="2936"/>
                        <a:pt x="24385" y="1736"/>
                      </a:cubicBezTo>
                      <a:lnTo>
                        <a:pt x="24385" y="1736"/>
                      </a:lnTo>
                      <a:cubicBezTo>
                        <a:pt x="24218" y="1936"/>
                        <a:pt x="24051" y="2136"/>
                        <a:pt x="23817" y="2303"/>
                      </a:cubicBezTo>
                      <a:cubicBezTo>
                        <a:pt x="23167" y="2786"/>
                        <a:pt x="22350" y="3028"/>
                        <a:pt x="21532" y="3028"/>
                      </a:cubicBezTo>
                      <a:cubicBezTo>
                        <a:pt x="20715" y="3028"/>
                        <a:pt x="19898" y="2786"/>
                        <a:pt x="19248" y="2303"/>
                      </a:cubicBezTo>
                      <a:cubicBezTo>
                        <a:pt x="18495" y="3635"/>
                        <a:pt x="17211" y="4175"/>
                        <a:pt x="15830" y="4175"/>
                      </a:cubicBezTo>
                      <a:cubicBezTo>
                        <a:pt x="13719" y="4175"/>
                        <a:pt x="11383" y="2915"/>
                        <a:pt x="10375" y="1302"/>
                      </a:cubicBezTo>
                      <a:cubicBezTo>
                        <a:pt x="10352" y="1271"/>
                        <a:pt x="10115" y="1260"/>
                        <a:pt x="9759" y="1260"/>
                      </a:cubicBezTo>
                      <a:cubicBezTo>
                        <a:pt x="8766" y="1260"/>
                        <a:pt x="6842" y="1347"/>
                        <a:pt x="6000" y="1347"/>
                      </a:cubicBezTo>
                      <a:cubicBezTo>
                        <a:pt x="5829" y="1347"/>
                        <a:pt x="5703" y="1344"/>
                        <a:pt x="5638" y="1335"/>
                      </a:cubicBezTo>
                      <a:cubicBezTo>
                        <a:pt x="4003" y="1168"/>
                        <a:pt x="2402" y="835"/>
                        <a:pt x="834" y="301"/>
                      </a:cubicBezTo>
                      <a:cubicBezTo>
                        <a:pt x="568" y="201"/>
                        <a:pt x="301" y="101"/>
                        <a:pt x="3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4" name="Google Shape;934;p35"/>
                <p:cNvSpPr/>
                <p:nvPr/>
              </p:nvSpPr>
              <p:spPr>
                <a:xfrm>
                  <a:off x="2188100" y="2176875"/>
                  <a:ext cx="137625" cy="1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5" h="7273" extrusionOk="0">
                      <a:moveTo>
                        <a:pt x="4504" y="1"/>
                      </a:moveTo>
                      <a:cubicBezTo>
                        <a:pt x="3770" y="2569"/>
                        <a:pt x="2202" y="4871"/>
                        <a:pt x="1" y="6372"/>
                      </a:cubicBezTo>
                      <a:cubicBezTo>
                        <a:pt x="101" y="6672"/>
                        <a:pt x="201" y="6973"/>
                        <a:pt x="234" y="7273"/>
                      </a:cubicBezTo>
                      <a:cubicBezTo>
                        <a:pt x="2669" y="6039"/>
                        <a:pt x="4337" y="3303"/>
                        <a:pt x="5505" y="801"/>
                      </a:cubicBezTo>
                      <a:cubicBezTo>
                        <a:pt x="5204" y="501"/>
                        <a:pt x="4871" y="234"/>
                        <a:pt x="450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5" name="Google Shape;935;p35"/>
                <p:cNvSpPr/>
                <p:nvPr/>
              </p:nvSpPr>
              <p:spPr>
                <a:xfrm>
                  <a:off x="1691075" y="2092025"/>
                  <a:ext cx="219350" cy="32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4" h="12979" extrusionOk="0">
                      <a:moveTo>
                        <a:pt x="3871" y="1"/>
                      </a:moveTo>
                      <a:cubicBezTo>
                        <a:pt x="3323" y="1"/>
                        <a:pt x="2792" y="118"/>
                        <a:pt x="2336" y="359"/>
                      </a:cubicBezTo>
                      <a:cubicBezTo>
                        <a:pt x="935" y="1093"/>
                        <a:pt x="434" y="3061"/>
                        <a:pt x="268" y="4529"/>
                      </a:cubicBezTo>
                      <a:cubicBezTo>
                        <a:pt x="1" y="6764"/>
                        <a:pt x="34" y="9066"/>
                        <a:pt x="234" y="11334"/>
                      </a:cubicBezTo>
                      <a:cubicBezTo>
                        <a:pt x="268" y="11901"/>
                        <a:pt x="434" y="12601"/>
                        <a:pt x="1035" y="12868"/>
                      </a:cubicBezTo>
                      <a:cubicBezTo>
                        <a:pt x="1211" y="12946"/>
                        <a:pt x="1398" y="12979"/>
                        <a:pt x="1583" y="12979"/>
                      </a:cubicBezTo>
                      <a:cubicBezTo>
                        <a:pt x="1714" y="12979"/>
                        <a:pt x="1845" y="12963"/>
                        <a:pt x="1969" y="12935"/>
                      </a:cubicBezTo>
                      <a:cubicBezTo>
                        <a:pt x="4137" y="12635"/>
                        <a:pt x="6038" y="11534"/>
                        <a:pt x="7206" y="9933"/>
                      </a:cubicBezTo>
                      <a:cubicBezTo>
                        <a:pt x="8340" y="8332"/>
                        <a:pt x="8774" y="6230"/>
                        <a:pt x="8340" y="4195"/>
                      </a:cubicBezTo>
                      <a:cubicBezTo>
                        <a:pt x="8073" y="2894"/>
                        <a:pt x="7439" y="1560"/>
                        <a:pt x="6239" y="760"/>
                      </a:cubicBezTo>
                      <a:cubicBezTo>
                        <a:pt x="5540" y="261"/>
                        <a:pt x="4687" y="1"/>
                        <a:pt x="3871" y="1"/>
                      </a:cubicBezTo>
                      <a:close/>
                    </a:path>
                  </a:pathLst>
                </a:custGeom>
                <a:solidFill>
                  <a:srgbClr val="EDB5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6" name="Google Shape;936;p35"/>
                <p:cNvSpPr/>
                <p:nvPr/>
              </p:nvSpPr>
              <p:spPr>
                <a:xfrm>
                  <a:off x="1758625" y="2172675"/>
                  <a:ext cx="110100" cy="1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7718" extrusionOk="0">
                      <a:moveTo>
                        <a:pt x="3045" y="0"/>
                      </a:moveTo>
                      <a:cubicBezTo>
                        <a:pt x="2152" y="0"/>
                        <a:pt x="1516" y="852"/>
                        <a:pt x="1035" y="1670"/>
                      </a:cubicBezTo>
                      <a:cubicBezTo>
                        <a:pt x="568" y="2437"/>
                        <a:pt x="301" y="3304"/>
                        <a:pt x="134" y="4238"/>
                      </a:cubicBezTo>
                      <a:cubicBezTo>
                        <a:pt x="67" y="4605"/>
                        <a:pt x="34" y="5006"/>
                        <a:pt x="34" y="5439"/>
                      </a:cubicBezTo>
                      <a:cubicBezTo>
                        <a:pt x="1" y="6040"/>
                        <a:pt x="34" y="6674"/>
                        <a:pt x="134" y="7307"/>
                      </a:cubicBezTo>
                      <a:cubicBezTo>
                        <a:pt x="170" y="7574"/>
                        <a:pt x="385" y="7718"/>
                        <a:pt x="569" y="7718"/>
                      </a:cubicBezTo>
                      <a:cubicBezTo>
                        <a:pt x="730" y="7718"/>
                        <a:pt x="866" y="7608"/>
                        <a:pt x="835" y="7374"/>
                      </a:cubicBezTo>
                      <a:cubicBezTo>
                        <a:pt x="701" y="6407"/>
                        <a:pt x="701" y="5506"/>
                        <a:pt x="801" y="4639"/>
                      </a:cubicBezTo>
                      <a:cubicBezTo>
                        <a:pt x="1489" y="4042"/>
                        <a:pt x="2414" y="3446"/>
                        <a:pt x="3271" y="3446"/>
                      </a:cubicBezTo>
                      <a:cubicBezTo>
                        <a:pt x="3661" y="3446"/>
                        <a:pt x="4037" y="3569"/>
                        <a:pt x="4371" y="3872"/>
                      </a:cubicBezTo>
                      <a:cubicBezTo>
                        <a:pt x="4404" y="3872"/>
                        <a:pt x="4404" y="3872"/>
                        <a:pt x="4404" y="3838"/>
                      </a:cubicBezTo>
                      <a:cubicBezTo>
                        <a:pt x="3994" y="3066"/>
                        <a:pt x="3473" y="2793"/>
                        <a:pt x="2922" y="2793"/>
                      </a:cubicBezTo>
                      <a:cubicBezTo>
                        <a:pt x="2305" y="2793"/>
                        <a:pt x="1649" y="3135"/>
                        <a:pt x="1068" y="3505"/>
                      </a:cubicBezTo>
                      <a:cubicBezTo>
                        <a:pt x="1068" y="3471"/>
                        <a:pt x="1102" y="3471"/>
                        <a:pt x="1102" y="3438"/>
                      </a:cubicBezTo>
                      <a:cubicBezTo>
                        <a:pt x="1462" y="2296"/>
                        <a:pt x="2310" y="396"/>
                        <a:pt x="3718" y="396"/>
                      </a:cubicBezTo>
                      <a:cubicBezTo>
                        <a:pt x="3873" y="396"/>
                        <a:pt x="4035" y="419"/>
                        <a:pt x="4204" y="469"/>
                      </a:cubicBezTo>
                      <a:cubicBezTo>
                        <a:pt x="4204" y="469"/>
                        <a:pt x="4237" y="436"/>
                        <a:pt x="4204" y="436"/>
                      </a:cubicBezTo>
                      <a:cubicBezTo>
                        <a:pt x="3775" y="128"/>
                        <a:pt x="3391" y="0"/>
                        <a:pt x="304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7" name="Google Shape;937;p35"/>
                <p:cNvSpPr/>
                <p:nvPr/>
              </p:nvSpPr>
              <p:spPr>
                <a:xfrm>
                  <a:off x="953050" y="1704750"/>
                  <a:ext cx="891500" cy="91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60" h="36719" extrusionOk="0">
                      <a:moveTo>
                        <a:pt x="22305" y="0"/>
                      </a:moveTo>
                      <a:cubicBezTo>
                        <a:pt x="22187" y="0"/>
                        <a:pt x="22068" y="2"/>
                        <a:pt x="21950" y="6"/>
                      </a:cubicBezTo>
                      <a:cubicBezTo>
                        <a:pt x="17113" y="206"/>
                        <a:pt x="12443" y="1006"/>
                        <a:pt x="7840" y="2541"/>
                      </a:cubicBezTo>
                      <a:cubicBezTo>
                        <a:pt x="5171" y="3408"/>
                        <a:pt x="2903" y="5309"/>
                        <a:pt x="1569" y="7778"/>
                      </a:cubicBezTo>
                      <a:cubicBezTo>
                        <a:pt x="101" y="10446"/>
                        <a:pt x="1" y="13582"/>
                        <a:pt x="301" y="16551"/>
                      </a:cubicBezTo>
                      <a:cubicBezTo>
                        <a:pt x="801" y="21054"/>
                        <a:pt x="1969" y="25691"/>
                        <a:pt x="4537" y="29493"/>
                      </a:cubicBezTo>
                      <a:cubicBezTo>
                        <a:pt x="7980" y="34586"/>
                        <a:pt x="13484" y="36718"/>
                        <a:pt x="19292" y="36718"/>
                      </a:cubicBezTo>
                      <a:cubicBezTo>
                        <a:pt x="20294" y="36718"/>
                        <a:pt x="21305" y="36655"/>
                        <a:pt x="22317" y="36532"/>
                      </a:cubicBezTo>
                      <a:lnTo>
                        <a:pt x="22550" y="36498"/>
                      </a:lnTo>
                      <a:cubicBezTo>
                        <a:pt x="28921" y="35698"/>
                        <a:pt x="34992" y="31728"/>
                        <a:pt x="35593" y="24857"/>
                      </a:cubicBezTo>
                      <a:cubicBezTo>
                        <a:pt x="35660" y="24056"/>
                        <a:pt x="35660" y="23256"/>
                        <a:pt x="35559" y="22488"/>
                      </a:cubicBezTo>
                      <a:cubicBezTo>
                        <a:pt x="35026" y="17785"/>
                        <a:pt x="34192" y="13115"/>
                        <a:pt x="33091" y="8512"/>
                      </a:cubicBezTo>
                      <a:cubicBezTo>
                        <a:pt x="31885" y="3491"/>
                        <a:pt x="27397" y="0"/>
                        <a:pt x="22305" y="0"/>
                      </a:cubicBezTo>
                      <a:close/>
                    </a:path>
                  </a:pathLst>
                </a:custGeom>
                <a:solidFill>
                  <a:srgbClr val="EDB5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8" name="Google Shape;938;p35"/>
                <p:cNvSpPr/>
                <p:nvPr/>
              </p:nvSpPr>
              <p:spPr>
                <a:xfrm>
                  <a:off x="1167575" y="2057275"/>
                  <a:ext cx="213300" cy="10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2" h="4307" extrusionOk="0">
                      <a:moveTo>
                        <a:pt x="6911" y="0"/>
                      </a:moveTo>
                      <a:cubicBezTo>
                        <a:pt x="3897" y="0"/>
                        <a:pt x="1155" y="1748"/>
                        <a:pt x="26" y="4184"/>
                      </a:cubicBezTo>
                      <a:cubicBezTo>
                        <a:pt x="0" y="4236"/>
                        <a:pt x="73" y="4307"/>
                        <a:pt x="153" y="4307"/>
                      </a:cubicBezTo>
                      <a:cubicBezTo>
                        <a:pt x="178" y="4307"/>
                        <a:pt x="203" y="4300"/>
                        <a:pt x="226" y="4284"/>
                      </a:cubicBezTo>
                      <a:cubicBezTo>
                        <a:pt x="2261" y="2116"/>
                        <a:pt x="4863" y="1282"/>
                        <a:pt x="8032" y="1015"/>
                      </a:cubicBezTo>
                      <a:cubicBezTo>
                        <a:pt x="8198" y="1015"/>
                        <a:pt x="8399" y="949"/>
                        <a:pt x="8465" y="782"/>
                      </a:cubicBezTo>
                      <a:cubicBezTo>
                        <a:pt x="8499" y="615"/>
                        <a:pt x="8532" y="582"/>
                        <a:pt x="8465" y="415"/>
                      </a:cubicBezTo>
                      <a:cubicBezTo>
                        <a:pt x="8399" y="282"/>
                        <a:pt x="8198" y="115"/>
                        <a:pt x="8032" y="81"/>
                      </a:cubicBezTo>
                      <a:cubicBezTo>
                        <a:pt x="7656" y="27"/>
                        <a:pt x="7281" y="0"/>
                        <a:pt x="69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9" name="Google Shape;939;p35"/>
                <p:cNvSpPr/>
                <p:nvPr/>
              </p:nvSpPr>
              <p:spPr>
                <a:xfrm>
                  <a:off x="1571000" y="1977875"/>
                  <a:ext cx="149125" cy="5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5" h="2354" extrusionOk="0">
                      <a:moveTo>
                        <a:pt x="2807" y="1"/>
                      </a:moveTo>
                      <a:cubicBezTo>
                        <a:pt x="1753" y="1"/>
                        <a:pt x="777" y="475"/>
                        <a:pt x="100" y="1490"/>
                      </a:cubicBezTo>
                      <a:cubicBezTo>
                        <a:pt x="34" y="1590"/>
                        <a:pt x="0" y="1823"/>
                        <a:pt x="67" y="1990"/>
                      </a:cubicBezTo>
                      <a:cubicBezTo>
                        <a:pt x="100" y="2157"/>
                        <a:pt x="134" y="2190"/>
                        <a:pt x="234" y="2290"/>
                      </a:cubicBezTo>
                      <a:cubicBezTo>
                        <a:pt x="279" y="2335"/>
                        <a:pt x="331" y="2353"/>
                        <a:pt x="384" y="2353"/>
                      </a:cubicBezTo>
                      <a:cubicBezTo>
                        <a:pt x="448" y="2353"/>
                        <a:pt x="513" y="2327"/>
                        <a:pt x="567" y="2290"/>
                      </a:cubicBezTo>
                      <a:cubicBezTo>
                        <a:pt x="1628" y="1489"/>
                        <a:pt x="2688" y="1012"/>
                        <a:pt x="3858" y="1012"/>
                      </a:cubicBezTo>
                      <a:cubicBezTo>
                        <a:pt x="4491" y="1012"/>
                        <a:pt x="5157" y="1152"/>
                        <a:pt x="5871" y="1456"/>
                      </a:cubicBezTo>
                      <a:cubicBezTo>
                        <a:pt x="5878" y="1460"/>
                        <a:pt x="5885" y="1461"/>
                        <a:pt x="5892" y="1461"/>
                      </a:cubicBezTo>
                      <a:cubicBezTo>
                        <a:pt x="5944" y="1461"/>
                        <a:pt x="5964" y="1349"/>
                        <a:pt x="5905" y="1289"/>
                      </a:cubicBezTo>
                      <a:cubicBezTo>
                        <a:pt x="4934" y="450"/>
                        <a:pt x="3833" y="1"/>
                        <a:pt x="28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0" name="Google Shape;940;p35"/>
                <p:cNvSpPr/>
                <p:nvPr/>
              </p:nvSpPr>
              <p:spPr>
                <a:xfrm>
                  <a:off x="864650" y="2269675"/>
                  <a:ext cx="26272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9" h="11899" extrusionOk="0">
                      <a:moveTo>
                        <a:pt x="4135" y="0"/>
                      </a:moveTo>
                      <a:cubicBezTo>
                        <a:pt x="2988" y="0"/>
                        <a:pt x="1720" y="676"/>
                        <a:pt x="968" y="1759"/>
                      </a:cubicBezTo>
                      <a:cubicBezTo>
                        <a:pt x="134" y="2927"/>
                        <a:pt x="1" y="4395"/>
                        <a:pt x="201" y="5696"/>
                      </a:cubicBezTo>
                      <a:cubicBezTo>
                        <a:pt x="501" y="7764"/>
                        <a:pt x="1602" y="9598"/>
                        <a:pt x="3270" y="10699"/>
                      </a:cubicBezTo>
                      <a:cubicBezTo>
                        <a:pt x="4439" y="11486"/>
                        <a:pt x="5881" y="11898"/>
                        <a:pt x="7376" y="11898"/>
                      </a:cubicBezTo>
                      <a:cubicBezTo>
                        <a:pt x="7971" y="11898"/>
                        <a:pt x="8575" y="11833"/>
                        <a:pt x="9174" y="11700"/>
                      </a:cubicBezTo>
                      <a:cubicBezTo>
                        <a:pt x="9474" y="11633"/>
                        <a:pt x="9808" y="11566"/>
                        <a:pt x="10041" y="11333"/>
                      </a:cubicBezTo>
                      <a:cubicBezTo>
                        <a:pt x="10508" y="10866"/>
                        <a:pt x="10408" y="10165"/>
                        <a:pt x="10275" y="9598"/>
                      </a:cubicBezTo>
                      <a:cubicBezTo>
                        <a:pt x="9674" y="7397"/>
                        <a:pt x="8874" y="5229"/>
                        <a:pt x="7873" y="3227"/>
                      </a:cubicBezTo>
                      <a:cubicBezTo>
                        <a:pt x="7206" y="1893"/>
                        <a:pt x="6105" y="225"/>
                        <a:pt x="4504" y="25"/>
                      </a:cubicBezTo>
                      <a:cubicBezTo>
                        <a:pt x="4383" y="8"/>
                        <a:pt x="4259" y="0"/>
                        <a:pt x="4135" y="0"/>
                      </a:cubicBezTo>
                      <a:close/>
                    </a:path>
                  </a:pathLst>
                </a:custGeom>
                <a:solidFill>
                  <a:srgbClr val="EDB5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1" name="Google Shape;941;p35"/>
                <p:cNvSpPr/>
                <p:nvPr/>
              </p:nvSpPr>
              <p:spPr>
                <a:xfrm>
                  <a:off x="903025" y="2377475"/>
                  <a:ext cx="171550" cy="14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2" h="5937" extrusionOk="0">
                      <a:moveTo>
                        <a:pt x="1494" y="0"/>
                      </a:moveTo>
                      <a:cubicBezTo>
                        <a:pt x="933" y="0"/>
                        <a:pt x="408" y="284"/>
                        <a:pt x="0" y="1083"/>
                      </a:cubicBezTo>
                      <a:cubicBezTo>
                        <a:pt x="0" y="1083"/>
                        <a:pt x="0" y="1098"/>
                        <a:pt x="10" y="1098"/>
                      </a:cubicBezTo>
                      <a:cubicBezTo>
                        <a:pt x="15" y="1098"/>
                        <a:pt x="23" y="1094"/>
                        <a:pt x="34" y="1083"/>
                      </a:cubicBezTo>
                      <a:cubicBezTo>
                        <a:pt x="376" y="776"/>
                        <a:pt x="758" y="651"/>
                        <a:pt x="1151" y="651"/>
                      </a:cubicBezTo>
                      <a:cubicBezTo>
                        <a:pt x="2253" y="651"/>
                        <a:pt x="3448" y="1629"/>
                        <a:pt x="4137" y="2318"/>
                      </a:cubicBezTo>
                      <a:cubicBezTo>
                        <a:pt x="4167" y="2348"/>
                        <a:pt x="4170" y="2378"/>
                        <a:pt x="4195" y="2383"/>
                      </a:cubicBezTo>
                      <a:lnTo>
                        <a:pt x="4195" y="2383"/>
                      </a:lnTo>
                      <a:cubicBezTo>
                        <a:pt x="3964" y="2360"/>
                        <a:pt x="3728" y="2344"/>
                        <a:pt x="3495" y="2344"/>
                      </a:cubicBezTo>
                      <a:cubicBezTo>
                        <a:pt x="2421" y="2344"/>
                        <a:pt x="1429" y="2687"/>
                        <a:pt x="1401" y="4219"/>
                      </a:cubicBezTo>
                      <a:cubicBezTo>
                        <a:pt x="1401" y="4219"/>
                        <a:pt x="1401" y="4234"/>
                        <a:pt x="1411" y="4234"/>
                      </a:cubicBezTo>
                      <a:cubicBezTo>
                        <a:pt x="1416" y="4234"/>
                        <a:pt x="1424" y="4230"/>
                        <a:pt x="1435" y="4219"/>
                      </a:cubicBezTo>
                      <a:cubicBezTo>
                        <a:pt x="1753" y="3349"/>
                        <a:pt x="2570" y="3073"/>
                        <a:pt x="3449" y="3073"/>
                      </a:cubicBezTo>
                      <a:cubicBezTo>
                        <a:pt x="3952" y="3073"/>
                        <a:pt x="4476" y="3164"/>
                        <a:pt x="4937" y="3285"/>
                      </a:cubicBezTo>
                      <a:cubicBezTo>
                        <a:pt x="5438" y="3985"/>
                        <a:pt x="5838" y="4819"/>
                        <a:pt x="6138" y="5720"/>
                      </a:cubicBezTo>
                      <a:cubicBezTo>
                        <a:pt x="6193" y="5873"/>
                        <a:pt x="6294" y="5936"/>
                        <a:pt x="6400" y="5936"/>
                      </a:cubicBezTo>
                      <a:cubicBezTo>
                        <a:pt x="6619" y="5936"/>
                        <a:pt x="6862" y="5667"/>
                        <a:pt x="6772" y="5353"/>
                      </a:cubicBezTo>
                      <a:cubicBezTo>
                        <a:pt x="6538" y="4753"/>
                        <a:pt x="6305" y="4152"/>
                        <a:pt x="6005" y="3619"/>
                      </a:cubicBezTo>
                      <a:cubicBezTo>
                        <a:pt x="5804" y="3252"/>
                        <a:pt x="5604" y="2918"/>
                        <a:pt x="5371" y="2618"/>
                      </a:cubicBezTo>
                      <a:cubicBezTo>
                        <a:pt x="4804" y="1851"/>
                        <a:pt x="4137" y="1217"/>
                        <a:pt x="3403" y="750"/>
                      </a:cubicBezTo>
                      <a:cubicBezTo>
                        <a:pt x="2802" y="361"/>
                        <a:pt x="2126" y="0"/>
                        <a:pt x="149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2" name="Google Shape;942;p35"/>
                <p:cNvSpPr/>
                <p:nvPr/>
              </p:nvSpPr>
              <p:spPr>
                <a:xfrm>
                  <a:off x="868825" y="1554775"/>
                  <a:ext cx="970725" cy="80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29" h="32195" extrusionOk="0">
                      <a:moveTo>
                        <a:pt x="22317" y="0"/>
                      </a:moveTo>
                      <a:cubicBezTo>
                        <a:pt x="19314" y="34"/>
                        <a:pt x="16346" y="634"/>
                        <a:pt x="13610" y="1735"/>
                      </a:cubicBezTo>
                      <a:cubicBezTo>
                        <a:pt x="11142" y="2769"/>
                        <a:pt x="5038" y="5471"/>
                        <a:pt x="4604" y="10808"/>
                      </a:cubicBezTo>
                      <a:cubicBezTo>
                        <a:pt x="4604" y="10755"/>
                        <a:pt x="4561" y="10732"/>
                        <a:pt x="4489" y="10732"/>
                      </a:cubicBezTo>
                      <a:cubicBezTo>
                        <a:pt x="4110" y="10732"/>
                        <a:pt x="2915" y="11358"/>
                        <a:pt x="2803" y="11442"/>
                      </a:cubicBezTo>
                      <a:cubicBezTo>
                        <a:pt x="2336" y="11876"/>
                        <a:pt x="1869" y="12242"/>
                        <a:pt x="1468" y="12776"/>
                      </a:cubicBezTo>
                      <a:cubicBezTo>
                        <a:pt x="1" y="14811"/>
                        <a:pt x="1" y="17413"/>
                        <a:pt x="501" y="19815"/>
                      </a:cubicBezTo>
                      <a:cubicBezTo>
                        <a:pt x="634" y="20315"/>
                        <a:pt x="768" y="20815"/>
                        <a:pt x="901" y="21316"/>
                      </a:cubicBezTo>
                      <a:cubicBezTo>
                        <a:pt x="1068" y="21816"/>
                        <a:pt x="1235" y="22316"/>
                        <a:pt x="1435" y="22817"/>
                      </a:cubicBezTo>
                      <a:cubicBezTo>
                        <a:pt x="2236" y="24985"/>
                        <a:pt x="3336" y="27020"/>
                        <a:pt x="4737" y="28854"/>
                      </a:cubicBezTo>
                      <a:cubicBezTo>
                        <a:pt x="5236" y="29547"/>
                        <a:pt x="6792" y="32194"/>
                        <a:pt x="7440" y="32194"/>
                      </a:cubicBezTo>
                      <a:cubicBezTo>
                        <a:pt x="7572" y="32194"/>
                        <a:pt x="7667" y="32084"/>
                        <a:pt x="7706" y="31823"/>
                      </a:cubicBezTo>
                      <a:cubicBezTo>
                        <a:pt x="8140" y="29088"/>
                        <a:pt x="9040" y="26519"/>
                        <a:pt x="10175" y="24151"/>
                      </a:cubicBezTo>
                      <a:cubicBezTo>
                        <a:pt x="11109" y="22150"/>
                        <a:pt x="12243" y="20315"/>
                        <a:pt x="13410" y="18680"/>
                      </a:cubicBezTo>
                      <a:cubicBezTo>
                        <a:pt x="16746" y="13944"/>
                        <a:pt x="20282" y="10942"/>
                        <a:pt x="20482" y="10942"/>
                      </a:cubicBezTo>
                      <a:cubicBezTo>
                        <a:pt x="21549" y="11042"/>
                        <a:pt x="24485" y="11575"/>
                        <a:pt x="27754" y="13143"/>
                      </a:cubicBezTo>
                      <a:cubicBezTo>
                        <a:pt x="29055" y="13744"/>
                        <a:pt x="30389" y="14511"/>
                        <a:pt x="31690" y="15445"/>
                      </a:cubicBezTo>
                      <a:cubicBezTo>
                        <a:pt x="34058" y="17179"/>
                        <a:pt x="36327" y="19514"/>
                        <a:pt x="37961" y="22683"/>
                      </a:cubicBezTo>
                      <a:cubicBezTo>
                        <a:pt x="37991" y="22713"/>
                        <a:pt x="38035" y="22730"/>
                        <a:pt x="38076" y="22730"/>
                      </a:cubicBezTo>
                      <a:cubicBezTo>
                        <a:pt x="38128" y="22730"/>
                        <a:pt x="38176" y="22705"/>
                        <a:pt x="38195" y="22650"/>
                      </a:cubicBezTo>
                      <a:cubicBezTo>
                        <a:pt x="38562" y="21216"/>
                        <a:pt x="38795" y="18180"/>
                        <a:pt x="38795" y="17680"/>
                      </a:cubicBezTo>
                      <a:cubicBezTo>
                        <a:pt x="38828" y="15778"/>
                        <a:pt x="38562" y="13877"/>
                        <a:pt x="38061" y="12076"/>
                      </a:cubicBezTo>
                      <a:cubicBezTo>
                        <a:pt x="37928" y="11575"/>
                        <a:pt x="37794" y="11042"/>
                        <a:pt x="37594" y="10541"/>
                      </a:cubicBezTo>
                      <a:cubicBezTo>
                        <a:pt x="37194" y="9307"/>
                        <a:pt x="36627" y="8006"/>
                        <a:pt x="35960" y="6839"/>
                      </a:cubicBezTo>
                      <a:cubicBezTo>
                        <a:pt x="35126" y="5304"/>
                        <a:pt x="34125" y="3903"/>
                        <a:pt x="32924" y="2869"/>
                      </a:cubicBezTo>
                      <a:cubicBezTo>
                        <a:pt x="29955" y="367"/>
                        <a:pt x="25819" y="0"/>
                        <a:pt x="22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943" name="Google Shape;943;p35"/>
                <p:cNvSpPr/>
                <p:nvPr/>
              </p:nvSpPr>
              <p:spPr>
                <a:xfrm>
                  <a:off x="881350" y="2049300"/>
                  <a:ext cx="53375" cy="8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353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33" y="534"/>
                        <a:pt x="267" y="1034"/>
                        <a:pt x="400" y="1535"/>
                      </a:cubicBezTo>
                      <a:cubicBezTo>
                        <a:pt x="567" y="2035"/>
                        <a:pt x="734" y="2535"/>
                        <a:pt x="934" y="3036"/>
                      </a:cubicBezTo>
                      <a:cubicBezTo>
                        <a:pt x="1334" y="3236"/>
                        <a:pt x="1735" y="3369"/>
                        <a:pt x="2135" y="3536"/>
                      </a:cubicBezTo>
                      <a:cubicBezTo>
                        <a:pt x="2035" y="3036"/>
                        <a:pt x="1935" y="2535"/>
                        <a:pt x="1868" y="2035"/>
                      </a:cubicBezTo>
                      <a:cubicBezTo>
                        <a:pt x="1768" y="1535"/>
                        <a:pt x="1701" y="1001"/>
                        <a:pt x="1668" y="467"/>
                      </a:cubicBezTo>
                      <a:cubicBezTo>
                        <a:pt x="1234" y="367"/>
                        <a:pt x="801" y="267"/>
                        <a:pt x="400" y="134"/>
                      </a:cubicBezTo>
                      <a:cubicBezTo>
                        <a:pt x="267" y="100"/>
                        <a:pt x="133" y="67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4" name="Google Shape;944;p35"/>
                <p:cNvSpPr/>
                <p:nvPr/>
              </p:nvSpPr>
              <p:spPr>
                <a:xfrm>
                  <a:off x="937200" y="2063475"/>
                  <a:ext cx="103450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8" h="387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" y="1068"/>
                        <a:pt x="368" y="2135"/>
                        <a:pt x="668" y="3136"/>
                      </a:cubicBezTo>
                      <a:cubicBezTo>
                        <a:pt x="668" y="3169"/>
                        <a:pt x="668" y="3203"/>
                        <a:pt x="668" y="3236"/>
                      </a:cubicBezTo>
                      <a:cubicBezTo>
                        <a:pt x="1469" y="3469"/>
                        <a:pt x="2269" y="3670"/>
                        <a:pt x="3070" y="3803"/>
                      </a:cubicBezTo>
                      <a:cubicBezTo>
                        <a:pt x="3270" y="3836"/>
                        <a:pt x="3470" y="3836"/>
                        <a:pt x="3670" y="3870"/>
                      </a:cubicBezTo>
                      <a:cubicBezTo>
                        <a:pt x="3770" y="2602"/>
                        <a:pt x="3937" y="1368"/>
                        <a:pt x="4137" y="134"/>
                      </a:cubicBezTo>
                      <a:lnTo>
                        <a:pt x="4137" y="134"/>
                      </a:lnTo>
                      <a:cubicBezTo>
                        <a:pt x="3608" y="197"/>
                        <a:pt x="3084" y="226"/>
                        <a:pt x="2563" y="226"/>
                      </a:cubicBezTo>
                      <a:cubicBezTo>
                        <a:pt x="1704" y="226"/>
                        <a:pt x="852" y="146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5" name="Google Shape;945;p35"/>
                <p:cNvSpPr/>
                <p:nvPr/>
              </p:nvSpPr>
              <p:spPr>
                <a:xfrm>
                  <a:off x="1059800" y="2021775"/>
                  <a:ext cx="144300" cy="1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5638" extrusionOk="0">
                      <a:moveTo>
                        <a:pt x="5771" y="0"/>
                      </a:moveTo>
                      <a:cubicBezTo>
                        <a:pt x="4003" y="768"/>
                        <a:pt x="2135" y="1301"/>
                        <a:pt x="34" y="1668"/>
                      </a:cubicBezTo>
                      <a:cubicBezTo>
                        <a:pt x="34" y="3003"/>
                        <a:pt x="0" y="4303"/>
                        <a:pt x="0" y="5638"/>
                      </a:cubicBezTo>
                      <a:cubicBezTo>
                        <a:pt x="868" y="5638"/>
                        <a:pt x="1702" y="5604"/>
                        <a:pt x="2536" y="5471"/>
                      </a:cubicBezTo>
                      <a:cubicBezTo>
                        <a:pt x="3470" y="3470"/>
                        <a:pt x="4604" y="1635"/>
                        <a:pt x="57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6" name="Google Shape;946;p35"/>
                <p:cNvSpPr/>
                <p:nvPr/>
              </p:nvSpPr>
              <p:spPr>
                <a:xfrm>
                  <a:off x="1562650" y="1839975"/>
                  <a:ext cx="156800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" h="4037" extrusionOk="0">
                      <a:moveTo>
                        <a:pt x="3103" y="1"/>
                      </a:moveTo>
                      <a:cubicBezTo>
                        <a:pt x="3003" y="67"/>
                        <a:pt x="2903" y="134"/>
                        <a:pt x="2836" y="201"/>
                      </a:cubicBezTo>
                      <a:cubicBezTo>
                        <a:pt x="1869" y="868"/>
                        <a:pt x="968" y="1368"/>
                        <a:pt x="1" y="1735"/>
                      </a:cubicBezTo>
                      <a:cubicBezTo>
                        <a:pt x="1268" y="2336"/>
                        <a:pt x="2636" y="3103"/>
                        <a:pt x="3937" y="4037"/>
                      </a:cubicBezTo>
                      <a:cubicBezTo>
                        <a:pt x="4771" y="3803"/>
                        <a:pt x="5538" y="3470"/>
                        <a:pt x="6272" y="3036"/>
                      </a:cubicBezTo>
                      <a:cubicBezTo>
                        <a:pt x="5905" y="2602"/>
                        <a:pt x="5505" y="2202"/>
                        <a:pt x="5071" y="1802"/>
                      </a:cubicBezTo>
                      <a:cubicBezTo>
                        <a:pt x="4471" y="1235"/>
                        <a:pt x="3804" y="601"/>
                        <a:pt x="310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7" name="Google Shape;947;p35"/>
                <p:cNvSpPr/>
                <p:nvPr/>
              </p:nvSpPr>
              <p:spPr>
                <a:xfrm>
                  <a:off x="1749450" y="1724900"/>
                  <a:ext cx="59250" cy="10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" h="4270" extrusionOk="0">
                      <a:moveTo>
                        <a:pt x="768" y="0"/>
                      </a:moveTo>
                      <a:cubicBezTo>
                        <a:pt x="501" y="334"/>
                        <a:pt x="268" y="601"/>
                        <a:pt x="1" y="901"/>
                      </a:cubicBezTo>
                      <a:cubicBezTo>
                        <a:pt x="801" y="1935"/>
                        <a:pt x="1469" y="3069"/>
                        <a:pt x="2069" y="4270"/>
                      </a:cubicBezTo>
                      <a:cubicBezTo>
                        <a:pt x="2169" y="4070"/>
                        <a:pt x="2269" y="3903"/>
                        <a:pt x="2369" y="3703"/>
                      </a:cubicBezTo>
                      <a:cubicBezTo>
                        <a:pt x="1969" y="2502"/>
                        <a:pt x="1402" y="1201"/>
                        <a:pt x="76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8" name="Google Shape;948;p35"/>
                <p:cNvSpPr/>
                <p:nvPr/>
              </p:nvSpPr>
              <p:spPr>
                <a:xfrm>
                  <a:off x="1654400" y="1754925"/>
                  <a:ext cx="133450" cy="14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8" h="5771" extrusionOk="0">
                      <a:moveTo>
                        <a:pt x="3503" y="0"/>
                      </a:moveTo>
                      <a:cubicBezTo>
                        <a:pt x="2469" y="1068"/>
                        <a:pt x="1301" y="2035"/>
                        <a:pt x="0" y="2969"/>
                      </a:cubicBezTo>
                      <a:cubicBezTo>
                        <a:pt x="601" y="3403"/>
                        <a:pt x="1134" y="3836"/>
                        <a:pt x="1701" y="4270"/>
                      </a:cubicBezTo>
                      <a:cubicBezTo>
                        <a:pt x="2302" y="4737"/>
                        <a:pt x="2902" y="5237"/>
                        <a:pt x="3503" y="5771"/>
                      </a:cubicBezTo>
                      <a:cubicBezTo>
                        <a:pt x="4203" y="5204"/>
                        <a:pt x="4804" y="4537"/>
                        <a:pt x="5337" y="3836"/>
                      </a:cubicBezTo>
                      <a:cubicBezTo>
                        <a:pt x="4837" y="2502"/>
                        <a:pt x="4236" y="1234"/>
                        <a:pt x="350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49" name="Google Shape;949;p35"/>
              <p:cNvSpPr/>
              <p:nvPr/>
            </p:nvSpPr>
            <p:spPr>
              <a:xfrm rot="-402299">
                <a:off x="7474092" y="1292156"/>
                <a:ext cx="99258" cy="50614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2671" extrusionOk="0">
                    <a:moveTo>
                      <a:pt x="2564" y="0"/>
                    </a:moveTo>
                    <a:cubicBezTo>
                      <a:pt x="2351" y="0"/>
                      <a:pt x="2129" y="37"/>
                      <a:pt x="1935" y="102"/>
                    </a:cubicBezTo>
                    <a:cubicBezTo>
                      <a:pt x="1602" y="168"/>
                      <a:pt x="1302" y="335"/>
                      <a:pt x="1068" y="535"/>
                    </a:cubicBezTo>
                    <a:cubicBezTo>
                      <a:pt x="568" y="902"/>
                      <a:pt x="201" y="1436"/>
                      <a:pt x="1" y="2003"/>
                    </a:cubicBezTo>
                    <a:cubicBezTo>
                      <a:pt x="434" y="1603"/>
                      <a:pt x="868" y="1203"/>
                      <a:pt x="1335" y="936"/>
                    </a:cubicBezTo>
                    <a:cubicBezTo>
                      <a:pt x="1707" y="750"/>
                      <a:pt x="2099" y="649"/>
                      <a:pt x="2513" y="649"/>
                    </a:cubicBezTo>
                    <a:cubicBezTo>
                      <a:pt x="2619" y="649"/>
                      <a:pt x="2727" y="655"/>
                      <a:pt x="2836" y="669"/>
                    </a:cubicBezTo>
                    <a:cubicBezTo>
                      <a:pt x="3303" y="736"/>
                      <a:pt x="3803" y="969"/>
                      <a:pt x="4204" y="1336"/>
                    </a:cubicBezTo>
                    <a:cubicBezTo>
                      <a:pt x="4637" y="1670"/>
                      <a:pt x="4971" y="2103"/>
                      <a:pt x="5238" y="2670"/>
                    </a:cubicBezTo>
                    <a:cubicBezTo>
                      <a:pt x="5238" y="2070"/>
                      <a:pt x="4971" y="1436"/>
                      <a:pt x="4571" y="969"/>
                    </a:cubicBezTo>
                    <a:cubicBezTo>
                      <a:pt x="4170" y="502"/>
                      <a:pt x="3570" y="102"/>
                      <a:pt x="2903" y="35"/>
                    </a:cubicBezTo>
                    <a:cubicBezTo>
                      <a:pt x="2796" y="11"/>
                      <a:pt x="2682" y="0"/>
                      <a:pt x="2564" y="0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0" name="Google Shape;950;p35"/>
              <p:cNvSpPr/>
              <p:nvPr/>
            </p:nvSpPr>
            <p:spPr>
              <a:xfrm rot="-402299">
                <a:off x="7256443" y="1168255"/>
                <a:ext cx="164994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8714" extrusionOk="0">
                    <a:moveTo>
                      <a:pt x="3971" y="1"/>
                    </a:moveTo>
                    <a:cubicBezTo>
                      <a:pt x="3691" y="1"/>
                      <a:pt x="3412" y="28"/>
                      <a:pt x="3136" y="83"/>
                    </a:cubicBezTo>
                    <a:cubicBezTo>
                      <a:pt x="1935" y="283"/>
                      <a:pt x="935" y="1684"/>
                      <a:pt x="468" y="2751"/>
                    </a:cubicBezTo>
                    <a:cubicBezTo>
                      <a:pt x="67" y="3752"/>
                      <a:pt x="1" y="4953"/>
                      <a:pt x="401" y="5953"/>
                    </a:cubicBezTo>
                    <a:cubicBezTo>
                      <a:pt x="835" y="7021"/>
                      <a:pt x="1735" y="7855"/>
                      <a:pt x="2769" y="8288"/>
                    </a:cubicBezTo>
                    <a:cubicBezTo>
                      <a:pt x="3391" y="8565"/>
                      <a:pt x="4045" y="8714"/>
                      <a:pt x="4697" y="8714"/>
                    </a:cubicBezTo>
                    <a:cubicBezTo>
                      <a:pt x="4990" y="8714"/>
                      <a:pt x="5282" y="8684"/>
                      <a:pt x="5571" y="8622"/>
                    </a:cubicBezTo>
                    <a:cubicBezTo>
                      <a:pt x="6505" y="8422"/>
                      <a:pt x="7373" y="7855"/>
                      <a:pt x="7906" y="7088"/>
                    </a:cubicBezTo>
                    <a:cubicBezTo>
                      <a:pt x="8307" y="6521"/>
                      <a:pt x="8507" y="5853"/>
                      <a:pt x="8574" y="5186"/>
                    </a:cubicBezTo>
                    <a:cubicBezTo>
                      <a:pt x="8707" y="3652"/>
                      <a:pt x="8073" y="2084"/>
                      <a:pt x="6906" y="1083"/>
                    </a:cubicBezTo>
                    <a:cubicBezTo>
                      <a:pt x="6112" y="395"/>
                      <a:pt x="5044" y="1"/>
                      <a:pt x="39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 rot="-402299">
                <a:off x="7296756" y="1203290"/>
                <a:ext cx="119496" cy="112257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5924" extrusionOk="0">
                    <a:moveTo>
                      <a:pt x="3120" y="0"/>
                    </a:moveTo>
                    <a:cubicBezTo>
                      <a:pt x="1660" y="0"/>
                      <a:pt x="417" y="1104"/>
                      <a:pt x="234" y="2598"/>
                    </a:cubicBezTo>
                    <a:cubicBezTo>
                      <a:pt x="1" y="4200"/>
                      <a:pt x="1168" y="5701"/>
                      <a:pt x="2770" y="5901"/>
                    </a:cubicBezTo>
                    <a:cubicBezTo>
                      <a:pt x="2895" y="5916"/>
                      <a:pt x="3020" y="5924"/>
                      <a:pt x="3143" y="5924"/>
                    </a:cubicBezTo>
                    <a:cubicBezTo>
                      <a:pt x="4627" y="5924"/>
                      <a:pt x="5920" y="4841"/>
                      <a:pt x="6105" y="3332"/>
                    </a:cubicBezTo>
                    <a:cubicBezTo>
                      <a:pt x="6305" y="1698"/>
                      <a:pt x="5138" y="230"/>
                      <a:pt x="3537" y="30"/>
                    </a:cubicBezTo>
                    <a:cubicBezTo>
                      <a:pt x="3397" y="10"/>
                      <a:pt x="3258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2" name="Google Shape;952;p35"/>
              <p:cNvSpPr/>
              <p:nvPr/>
            </p:nvSpPr>
            <p:spPr>
              <a:xfrm rot="-402299">
                <a:off x="7328978" y="1232891"/>
                <a:ext cx="55636" cy="52490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2770" extrusionOk="0">
                    <a:moveTo>
                      <a:pt x="1301" y="0"/>
                    </a:moveTo>
                    <a:cubicBezTo>
                      <a:pt x="667" y="67"/>
                      <a:pt x="167" y="567"/>
                      <a:pt x="67" y="1201"/>
                    </a:cubicBezTo>
                    <a:cubicBezTo>
                      <a:pt x="0" y="1968"/>
                      <a:pt x="534" y="2669"/>
                      <a:pt x="1268" y="2769"/>
                    </a:cubicBezTo>
                    <a:lnTo>
                      <a:pt x="1601" y="2769"/>
                    </a:lnTo>
                    <a:cubicBezTo>
                      <a:pt x="2235" y="2702"/>
                      <a:pt x="2735" y="2202"/>
                      <a:pt x="2835" y="1568"/>
                    </a:cubicBezTo>
                    <a:cubicBezTo>
                      <a:pt x="2936" y="801"/>
                      <a:pt x="2368" y="100"/>
                      <a:pt x="1635" y="34"/>
                    </a:cubicBezTo>
                    <a:cubicBezTo>
                      <a:pt x="1501" y="0"/>
                      <a:pt x="1401" y="0"/>
                      <a:pt x="13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3" name="Google Shape;953;p35"/>
              <p:cNvSpPr/>
              <p:nvPr/>
            </p:nvSpPr>
            <p:spPr>
              <a:xfrm rot="-402299">
                <a:off x="7256283" y="1163507"/>
                <a:ext cx="130866" cy="6549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3456" extrusionOk="0">
                    <a:moveTo>
                      <a:pt x="3685" y="1"/>
                    </a:moveTo>
                    <a:cubicBezTo>
                      <a:pt x="1926" y="1"/>
                      <a:pt x="263" y="1249"/>
                      <a:pt x="0" y="3455"/>
                    </a:cubicBezTo>
                    <a:lnTo>
                      <a:pt x="34" y="3455"/>
                    </a:lnTo>
                    <a:cubicBezTo>
                      <a:pt x="698" y="1740"/>
                      <a:pt x="2423" y="728"/>
                      <a:pt x="4138" y="728"/>
                    </a:cubicBezTo>
                    <a:cubicBezTo>
                      <a:pt x="5092" y="728"/>
                      <a:pt x="6042" y="1041"/>
                      <a:pt x="6805" y="1721"/>
                    </a:cubicBezTo>
                    <a:cubicBezTo>
                      <a:pt x="6839" y="1721"/>
                      <a:pt x="6905" y="1687"/>
                      <a:pt x="6872" y="1654"/>
                    </a:cubicBezTo>
                    <a:cubicBezTo>
                      <a:pt x="6006" y="526"/>
                      <a:pt x="4825" y="1"/>
                      <a:pt x="36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4" name="Google Shape;954;p35"/>
              <p:cNvSpPr/>
              <p:nvPr/>
            </p:nvSpPr>
            <p:spPr>
              <a:xfrm rot="-402299">
                <a:off x="7631100" y="1173442"/>
                <a:ext cx="164369" cy="161716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8534" extrusionOk="0">
                    <a:moveTo>
                      <a:pt x="4741" y="0"/>
                    </a:moveTo>
                    <a:cubicBezTo>
                      <a:pt x="4037" y="0"/>
                      <a:pt x="3329" y="159"/>
                      <a:pt x="2703" y="472"/>
                    </a:cubicBezTo>
                    <a:cubicBezTo>
                      <a:pt x="1335" y="1140"/>
                      <a:pt x="334" y="2507"/>
                      <a:pt x="101" y="4008"/>
                    </a:cubicBezTo>
                    <a:cubicBezTo>
                      <a:pt x="1" y="4675"/>
                      <a:pt x="34" y="5376"/>
                      <a:pt x="234" y="6010"/>
                    </a:cubicBezTo>
                    <a:cubicBezTo>
                      <a:pt x="568" y="6910"/>
                      <a:pt x="1268" y="7644"/>
                      <a:pt x="2136" y="8078"/>
                    </a:cubicBezTo>
                    <a:cubicBezTo>
                      <a:pt x="2744" y="8394"/>
                      <a:pt x="3442" y="8533"/>
                      <a:pt x="4137" y="8533"/>
                    </a:cubicBezTo>
                    <a:cubicBezTo>
                      <a:pt x="4395" y="8533"/>
                      <a:pt x="4652" y="8514"/>
                      <a:pt x="4904" y="8478"/>
                    </a:cubicBezTo>
                    <a:cubicBezTo>
                      <a:pt x="6038" y="8311"/>
                      <a:pt x="7106" y="7711"/>
                      <a:pt x="7806" y="6810"/>
                    </a:cubicBezTo>
                    <a:cubicBezTo>
                      <a:pt x="8440" y="5910"/>
                      <a:pt x="8674" y="4775"/>
                      <a:pt x="8540" y="3675"/>
                    </a:cubicBezTo>
                    <a:cubicBezTo>
                      <a:pt x="8373" y="2541"/>
                      <a:pt x="7706" y="939"/>
                      <a:pt x="6605" y="406"/>
                    </a:cubicBezTo>
                    <a:cubicBezTo>
                      <a:pt x="6031" y="134"/>
                      <a:pt x="5387" y="0"/>
                      <a:pt x="47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5" name="Google Shape;955;p35"/>
              <p:cNvSpPr/>
              <p:nvPr/>
            </p:nvSpPr>
            <p:spPr>
              <a:xfrm rot="-402299">
                <a:off x="7636348" y="1206145"/>
                <a:ext cx="119477" cy="112257"/>
              </a:xfrm>
              <a:custGeom>
                <a:avLst/>
                <a:gdLst/>
                <a:ahLst/>
                <a:cxnLst/>
                <a:rect l="l" t="t" r="r" b="b"/>
                <a:pathLst>
                  <a:path w="6305" h="5924" extrusionOk="0">
                    <a:moveTo>
                      <a:pt x="3171" y="1"/>
                    </a:moveTo>
                    <a:cubicBezTo>
                      <a:pt x="1688" y="1"/>
                      <a:pt x="419" y="1110"/>
                      <a:pt x="234" y="2591"/>
                    </a:cubicBezTo>
                    <a:cubicBezTo>
                      <a:pt x="0" y="4226"/>
                      <a:pt x="1168" y="5694"/>
                      <a:pt x="2802" y="5894"/>
                    </a:cubicBezTo>
                    <a:cubicBezTo>
                      <a:pt x="2940" y="5914"/>
                      <a:pt x="3077" y="5924"/>
                      <a:pt x="3212" y="5924"/>
                    </a:cubicBezTo>
                    <a:cubicBezTo>
                      <a:pt x="4652" y="5924"/>
                      <a:pt x="5922" y="4822"/>
                      <a:pt x="6105" y="3359"/>
                    </a:cubicBezTo>
                    <a:cubicBezTo>
                      <a:pt x="6305" y="1724"/>
                      <a:pt x="5171" y="223"/>
                      <a:pt x="3536" y="23"/>
                    </a:cubicBezTo>
                    <a:cubicBezTo>
                      <a:pt x="3413" y="8"/>
                      <a:pt x="3292" y="1"/>
                      <a:pt x="31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6" name="Google Shape;956;p35"/>
              <p:cNvSpPr/>
              <p:nvPr/>
            </p:nvSpPr>
            <p:spPr>
              <a:xfrm rot="-402299">
                <a:off x="7669232" y="1236200"/>
                <a:ext cx="55011" cy="5249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770" extrusionOk="0">
                    <a:moveTo>
                      <a:pt x="1268" y="1"/>
                    </a:moveTo>
                    <a:cubicBezTo>
                      <a:pt x="635" y="67"/>
                      <a:pt x="134" y="568"/>
                      <a:pt x="68" y="1202"/>
                    </a:cubicBezTo>
                    <a:cubicBezTo>
                      <a:pt x="1" y="1568"/>
                      <a:pt x="101" y="1935"/>
                      <a:pt x="334" y="2236"/>
                    </a:cubicBezTo>
                    <a:cubicBezTo>
                      <a:pt x="568" y="2502"/>
                      <a:pt x="868" y="2703"/>
                      <a:pt x="1235" y="2736"/>
                    </a:cubicBezTo>
                    <a:cubicBezTo>
                      <a:pt x="1368" y="2769"/>
                      <a:pt x="1469" y="2769"/>
                      <a:pt x="1569" y="2769"/>
                    </a:cubicBezTo>
                    <a:cubicBezTo>
                      <a:pt x="2202" y="2703"/>
                      <a:pt x="2703" y="2202"/>
                      <a:pt x="2803" y="1535"/>
                    </a:cubicBezTo>
                    <a:cubicBezTo>
                      <a:pt x="2903" y="801"/>
                      <a:pt x="2369" y="101"/>
                      <a:pt x="160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7" name="Google Shape;957;p35"/>
              <p:cNvSpPr/>
              <p:nvPr/>
            </p:nvSpPr>
            <p:spPr>
              <a:xfrm rot="-402299">
                <a:off x="7670042" y="1165076"/>
                <a:ext cx="124878" cy="83018"/>
              </a:xfrm>
              <a:custGeom>
                <a:avLst/>
                <a:gdLst/>
                <a:ahLst/>
                <a:cxnLst/>
                <a:rect l="l" t="t" r="r" b="b"/>
                <a:pathLst>
                  <a:path w="6590" h="4381" extrusionOk="0">
                    <a:moveTo>
                      <a:pt x="2594" y="1"/>
                    </a:moveTo>
                    <a:cubicBezTo>
                      <a:pt x="1742" y="1"/>
                      <a:pt x="845" y="284"/>
                      <a:pt x="27" y="912"/>
                    </a:cubicBezTo>
                    <a:cubicBezTo>
                      <a:pt x="0" y="939"/>
                      <a:pt x="17" y="988"/>
                      <a:pt x="42" y="988"/>
                    </a:cubicBezTo>
                    <a:cubicBezTo>
                      <a:pt x="48" y="988"/>
                      <a:pt x="54" y="985"/>
                      <a:pt x="60" y="979"/>
                    </a:cubicBezTo>
                    <a:cubicBezTo>
                      <a:pt x="637" y="687"/>
                      <a:pt x="1246" y="553"/>
                      <a:pt x="1849" y="553"/>
                    </a:cubicBezTo>
                    <a:cubicBezTo>
                      <a:pt x="3935" y="553"/>
                      <a:pt x="5939" y="2156"/>
                      <a:pt x="6198" y="4381"/>
                    </a:cubicBezTo>
                    <a:lnTo>
                      <a:pt x="6232" y="4381"/>
                    </a:lnTo>
                    <a:cubicBezTo>
                      <a:pt x="6589" y="1782"/>
                      <a:pt x="4731" y="1"/>
                      <a:pt x="25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8" name="Google Shape;958;p35"/>
              <p:cNvSpPr/>
              <p:nvPr/>
            </p:nvSpPr>
            <p:spPr>
              <a:xfrm rot="-402299">
                <a:off x="7363549" y="1376902"/>
                <a:ext cx="326805" cy="120197"/>
              </a:xfrm>
              <a:custGeom>
                <a:avLst/>
                <a:gdLst/>
                <a:ahLst/>
                <a:cxnLst/>
                <a:rect l="l" t="t" r="r" b="b"/>
                <a:pathLst>
                  <a:path w="17246" h="6343" extrusionOk="0">
                    <a:moveTo>
                      <a:pt x="1824" y="1"/>
                    </a:moveTo>
                    <a:cubicBezTo>
                      <a:pt x="1216" y="1"/>
                      <a:pt x="608" y="9"/>
                      <a:pt x="0" y="23"/>
                    </a:cubicBezTo>
                    <a:cubicBezTo>
                      <a:pt x="1201" y="3191"/>
                      <a:pt x="4237" y="5693"/>
                      <a:pt x="7706" y="6227"/>
                    </a:cubicBezTo>
                    <a:cubicBezTo>
                      <a:pt x="8198" y="6304"/>
                      <a:pt x="8694" y="6342"/>
                      <a:pt x="9190" y="6342"/>
                    </a:cubicBezTo>
                    <a:cubicBezTo>
                      <a:pt x="12324" y="6342"/>
                      <a:pt x="15431" y="4839"/>
                      <a:pt x="17246" y="2391"/>
                    </a:cubicBezTo>
                    <a:cubicBezTo>
                      <a:pt x="15678" y="1891"/>
                      <a:pt x="14077" y="1490"/>
                      <a:pt x="12442" y="1123"/>
                    </a:cubicBezTo>
                    <a:cubicBezTo>
                      <a:pt x="12209" y="1090"/>
                      <a:pt x="12009" y="1023"/>
                      <a:pt x="11775" y="990"/>
                    </a:cubicBezTo>
                    <a:cubicBezTo>
                      <a:pt x="9374" y="523"/>
                      <a:pt x="6905" y="223"/>
                      <a:pt x="4403" y="56"/>
                    </a:cubicBezTo>
                    <a:cubicBezTo>
                      <a:pt x="3544" y="17"/>
                      <a:pt x="2684" y="1"/>
                      <a:pt x="18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9" name="Google Shape;959;p35"/>
              <p:cNvSpPr/>
              <p:nvPr/>
            </p:nvSpPr>
            <p:spPr>
              <a:xfrm rot="-402299">
                <a:off x="7424820" y="1451699"/>
                <a:ext cx="182693" cy="46938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2477" extrusionOk="0">
                    <a:moveTo>
                      <a:pt x="2697" y="0"/>
                    </a:moveTo>
                    <a:cubicBezTo>
                      <a:pt x="1792" y="0"/>
                      <a:pt x="888" y="86"/>
                      <a:pt x="0" y="258"/>
                    </a:cubicBezTo>
                    <a:cubicBezTo>
                      <a:pt x="1368" y="1326"/>
                      <a:pt x="2969" y="2093"/>
                      <a:pt x="4704" y="2360"/>
                    </a:cubicBezTo>
                    <a:cubicBezTo>
                      <a:pt x="5196" y="2439"/>
                      <a:pt x="5691" y="2477"/>
                      <a:pt x="6184" y="2477"/>
                    </a:cubicBezTo>
                    <a:cubicBezTo>
                      <a:pt x="7364" y="2477"/>
                      <a:pt x="8535" y="2259"/>
                      <a:pt x="9641" y="1860"/>
                    </a:cubicBezTo>
                    <a:cubicBezTo>
                      <a:pt x="7551" y="620"/>
                      <a:pt x="5124" y="0"/>
                      <a:pt x="26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0" name="Google Shape;960;p35"/>
              <p:cNvSpPr/>
              <p:nvPr/>
            </p:nvSpPr>
            <p:spPr>
              <a:xfrm rot="-402299">
                <a:off x="7443668" y="1379226"/>
                <a:ext cx="152355" cy="59521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314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567"/>
                      <a:pt x="100" y="1168"/>
                      <a:pt x="167" y="1735"/>
                    </a:cubicBezTo>
                    <a:cubicBezTo>
                      <a:pt x="201" y="2002"/>
                      <a:pt x="401" y="2235"/>
                      <a:pt x="634" y="2302"/>
                    </a:cubicBezTo>
                    <a:cubicBezTo>
                      <a:pt x="2502" y="2836"/>
                      <a:pt x="4437" y="3102"/>
                      <a:pt x="6372" y="3136"/>
                    </a:cubicBezTo>
                    <a:cubicBezTo>
                      <a:pt x="6396" y="3139"/>
                      <a:pt x="6420" y="3141"/>
                      <a:pt x="6444" y="3141"/>
                    </a:cubicBezTo>
                    <a:cubicBezTo>
                      <a:pt x="6646" y="3141"/>
                      <a:pt x="6819" y="3018"/>
                      <a:pt x="6939" y="2869"/>
                    </a:cubicBezTo>
                    <a:cubicBezTo>
                      <a:pt x="7339" y="2269"/>
                      <a:pt x="7706" y="1668"/>
                      <a:pt x="8039" y="1034"/>
                    </a:cubicBezTo>
                    <a:cubicBezTo>
                      <a:pt x="7806" y="1001"/>
                      <a:pt x="7606" y="968"/>
                      <a:pt x="7372" y="901"/>
                    </a:cubicBezTo>
                    <a:cubicBezTo>
                      <a:pt x="4971" y="434"/>
                      <a:pt x="2502" y="13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61" name="Google Shape;961;p35"/>
          <p:cNvGrpSpPr/>
          <p:nvPr/>
        </p:nvGrpSpPr>
        <p:grpSpPr>
          <a:xfrm>
            <a:off x="855288" y="3017024"/>
            <a:ext cx="1066292" cy="1086816"/>
            <a:chOff x="855288" y="3017024"/>
            <a:chExt cx="1066292" cy="1086816"/>
          </a:xfrm>
        </p:grpSpPr>
        <p:sp>
          <p:nvSpPr>
            <p:cNvPr id="962" name="Google Shape;962;p35"/>
            <p:cNvSpPr/>
            <p:nvPr/>
          </p:nvSpPr>
          <p:spPr>
            <a:xfrm rot="-374373">
              <a:off x="905830" y="3066566"/>
              <a:ext cx="965208" cy="982712"/>
            </a:xfrm>
            <a:custGeom>
              <a:avLst/>
              <a:gdLst/>
              <a:ahLst/>
              <a:cxnLst/>
              <a:rect l="l" t="t" r="r" b="b"/>
              <a:pathLst>
                <a:path w="48736" h="50142" extrusionOk="0">
                  <a:moveTo>
                    <a:pt x="24140" y="1"/>
                  </a:moveTo>
                  <a:cubicBezTo>
                    <a:pt x="24133" y="1"/>
                    <a:pt x="24125" y="2"/>
                    <a:pt x="24118" y="5"/>
                  </a:cubicBezTo>
                  <a:cubicBezTo>
                    <a:pt x="22250" y="238"/>
                    <a:pt x="20148" y="1005"/>
                    <a:pt x="19214" y="2740"/>
                  </a:cubicBezTo>
                  <a:cubicBezTo>
                    <a:pt x="18447" y="4241"/>
                    <a:pt x="18447" y="5976"/>
                    <a:pt x="19181" y="7443"/>
                  </a:cubicBezTo>
                  <a:cubicBezTo>
                    <a:pt x="18614" y="7510"/>
                    <a:pt x="18080" y="7610"/>
                    <a:pt x="17546" y="7677"/>
                  </a:cubicBezTo>
                  <a:cubicBezTo>
                    <a:pt x="14778" y="8177"/>
                    <a:pt x="11976" y="8811"/>
                    <a:pt x="9574" y="10546"/>
                  </a:cubicBezTo>
                  <a:cubicBezTo>
                    <a:pt x="8373" y="11413"/>
                    <a:pt x="7206" y="12480"/>
                    <a:pt x="6205" y="13748"/>
                  </a:cubicBezTo>
                  <a:cubicBezTo>
                    <a:pt x="3737" y="16750"/>
                    <a:pt x="1835" y="20186"/>
                    <a:pt x="1602" y="26023"/>
                  </a:cubicBezTo>
                  <a:cubicBezTo>
                    <a:pt x="1568" y="26557"/>
                    <a:pt x="1568" y="27124"/>
                    <a:pt x="1568" y="27691"/>
                  </a:cubicBezTo>
                  <a:cubicBezTo>
                    <a:pt x="1602" y="29426"/>
                    <a:pt x="1768" y="31327"/>
                    <a:pt x="2069" y="33495"/>
                  </a:cubicBezTo>
                  <a:cubicBezTo>
                    <a:pt x="3036" y="33529"/>
                    <a:pt x="4137" y="33529"/>
                    <a:pt x="5304" y="33529"/>
                  </a:cubicBezTo>
                  <a:cubicBezTo>
                    <a:pt x="5404" y="33996"/>
                    <a:pt x="5471" y="34463"/>
                    <a:pt x="5538" y="34930"/>
                  </a:cubicBezTo>
                  <a:cubicBezTo>
                    <a:pt x="5338" y="34863"/>
                    <a:pt x="5138" y="34796"/>
                    <a:pt x="4904" y="34763"/>
                  </a:cubicBezTo>
                  <a:cubicBezTo>
                    <a:pt x="4752" y="34740"/>
                    <a:pt x="4597" y="34729"/>
                    <a:pt x="4441" y="34729"/>
                  </a:cubicBezTo>
                  <a:cubicBezTo>
                    <a:pt x="3222" y="34729"/>
                    <a:pt x="1900" y="35404"/>
                    <a:pt x="1101" y="36497"/>
                  </a:cubicBezTo>
                  <a:cubicBezTo>
                    <a:pt x="167" y="37765"/>
                    <a:pt x="1" y="39333"/>
                    <a:pt x="167" y="40700"/>
                  </a:cubicBezTo>
                  <a:cubicBezTo>
                    <a:pt x="468" y="42935"/>
                    <a:pt x="1602" y="44870"/>
                    <a:pt x="3336" y="46104"/>
                  </a:cubicBezTo>
                  <a:cubicBezTo>
                    <a:pt x="4631" y="47001"/>
                    <a:pt x="6241" y="47469"/>
                    <a:pt x="7918" y="47469"/>
                  </a:cubicBezTo>
                  <a:cubicBezTo>
                    <a:pt x="8488" y="47469"/>
                    <a:pt x="9065" y="47415"/>
                    <a:pt x="9641" y="47305"/>
                  </a:cubicBezTo>
                  <a:cubicBezTo>
                    <a:pt x="9874" y="47272"/>
                    <a:pt x="10108" y="47205"/>
                    <a:pt x="10341" y="47072"/>
                  </a:cubicBezTo>
                  <a:cubicBezTo>
                    <a:pt x="12446" y="49012"/>
                    <a:pt x="15263" y="50141"/>
                    <a:pt x="18282" y="50141"/>
                  </a:cubicBezTo>
                  <a:cubicBezTo>
                    <a:pt x="18326" y="50141"/>
                    <a:pt x="18370" y="50141"/>
                    <a:pt x="18414" y="50141"/>
                  </a:cubicBezTo>
                  <a:cubicBezTo>
                    <a:pt x="23584" y="50040"/>
                    <a:pt x="28554" y="49240"/>
                    <a:pt x="33491" y="47739"/>
                  </a:cubicBezTo>
                  <a:cubicBezTo>
                    <a:pt x="36493" y="46838"/>
                    <a:pt x="38895" y="44803"/>
                    <a:pt x="40329" y="42202"/>
                  </a:cubicBezTo>
                  <a:lnTo>
                    <a:pt x="40363" y="42202"/>
                  </a:lnTo>
                  <a:cubicBezTo>
                    <a:pt x="40540" y="42300"/>
                    <a:pt x="40741" y="42329"/>
                    <a:pt x="40945" y="42329"/>
                  </a:cubicBezTo>
                  <a:cubicBezTo>
                    <a:pt x="41085" y="42329"/>
                    <a:pt x="41227" y="42315"/>
                    <a:pt x="41363" y="42302"/>
                  </a:cubicBezTo>
                  <a:cubicBezTo>
                    <a:pt x="43665" y="42001"/>
                    <a:pt x="45700" y="40867"/>
                    <a:pt x="47001" y="39199"/>
                  </a:cubicBezTo>
                  <a:cubicBezTo>
                    <a:pt x="48268" y="37532"/>
                    <a:pt x="48735" y="35297"/>
                    <a:pt x="48335" y="33095"/>
                  </a:cubicBezTo>
                  <a:cubicBezTo>
                    <a:pt x="48068" y="31727"/>
                    <a:pt x="47401" y="30293"/>
                    <a:pt x="46167" y="29392"/>
                  </a:cubicBezTo>
                  <a:cubicBezTo>
                    <a:pt x="45407" y="28838"/>
                    <a:pt x="44470" y="28549"/>
                    <a:pt x="43574" y="28549"/>
                  </a:cubicBezTo>
                  <a:cubicBezTo>
                    <a:pt x="43015" y="28549"/>
                    <a:pt x="42471" y="28661"/>
                    <a:pt x="41997" y="28892"/>
                  </a:cubicBezTo>
                  <a:cubicBezTo>
                    <a:pt x="41664" y="29059"/>
                    <a:pt x="41363" y="29326"/>
                    <a:pt x="41097" y="29626"/>
                  </a:cubicBezTo>
                  <a:cubicBezTo>
                    <a:pt x="41030" y="29059"/>
                    <a:pt x="40930" y="28525"/>
                    <a:pt x="40863" y="27958"/>
                  </a:cubicBezTo>
                  <a:cubicBezTo>
                    <a:pt x="41764" y="27691"/>
                    <a:pt x="42631" y="27391"/>
                    <a:pt x="43398" y="27124"/>
                  </a:cubicBezTo>
                  <a:cubicBezTo>
                    <a:pt x="43131" y="25356"/>
                    <a:pt x="42798" y="23755"/>
                    <a:pt x="42397" y="22321"/>
                  </a:cubicBezTo>
                  <a:cubicBezTo>
                    <a:pt x="42164" y="21420"/>
                    <a:pt x="41897" y="20553"/>
                    <a:pt x="41597" y="19785"/>
                  </a:cubicBezTo>
                  <a:cubicBezTo>
                    <a:pt x="39629" y="14348"/>
                    <a:pt x="36760" y="11646"/>
                    <a:pt x="33524" y="9511"/>
                  </a:cubicBezTo>
                  <a:cubicBezTo>
                    <a:pt x="32190" y="8611"/>
                    <a:pt x="30789" y="7977"/>
                    <a:pt x="29355" y="7510"/>
                  </a:cubicBezTo>
                  <a:cubicBezTo>
                    <a:pt x="27899" y="7025"/>
                    <a:pt x="26425" y="6855"/>
                    <a:pt x="24957" y="6855"/>
                  </a:cubicBezTo>
                  <a:cubicBezTo>
                    <a:pt x="23599" y="6855"/>
                    <a:pt x="22246" y="7000"/>
                    <a:pt x="20915" y="7176"/>
                  </a:cubicBezTo>
                  <a:cubicBezTo>
                    <a:pt x="20649" y="7210"/>
                    <a:pt x="20382" y="7243"/>
                    <a:pt x="20115" y="7277"/>
                  </a:cubicBezTo>
                  <a:cubicBezTo>
                    <a:pt x="19514" y="4508"/>
                    <a:pt x="22350" y="1873"/>
                    <a:pt x="24218" y="238"/>
                  </a:cubicBezTo>
                  <a:cubicBezTo>
                    <a:pt x="24310" y="177"/>
                    <a:pt x="24232" y="1"/>
                    <a:pt x="24140" y="1"/>
                  </a:cubicBez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2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63" name="Google Shape;963;p35"/>
            <p:cNvGrpSpPr/>
            <p:nvPr/>
          </p:nvGrpSpPr>
          <p:grpSpPr>
            <a:xfrm>
              <a:off x="898966" y="3076840"/>
              <a:ext cx="1005363" cy="1027001"/>
              <a:chOff x="920554" y="3531065"/>
              <a:chExt cx="1005363" cy="1027001"/>
            </a:xfrm>
          </p:grpSpPr>
          <p:grpSp>
            <p:nvGrpSpPr>
              <p:cNvPr id="964" name="Google Shape;964;p35"/>
              <p:cNvGrpSpPr/>
              <p:nvPr/>
            </p:nvGrpSpPr>
            <p:grpSpPr>
              <a:xfrm>
                <a:off x="920554" y="3531065"/>
                <a:ext cx="1005363" cy="1027001"/>
                <a:chOff x="853879" y="3531065"/>
                <a:chExt cx="1005363" cy="1027001"/>
              </a:xfrm>
            </p:grpSpPr>
            <p:sp>
              <p:nvSpPr>
                <p:cNvPr id="965" name="Google Shape;965;p35"/>
                <p:cNvSpPr/>
                <p:nvPr/>
              </p:nvSpPr>
              <p:spPr>
                <a:xfrm rot="-419147">
                  <a:off x="904983" y="4252327"/>
                  <a:ext cx="217653" cy="25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6" h="12740" extrusionOk="0">
                      <a:moveTo>
                        <a:pt x="4457" y="0"/>
                      </a:moveTo>
                      <a:cubicBezTo>
                        <a:pt x="3233" y="0"/>
                        <a:pt x="1903" y="702"/>
                        <a:pt x="1101" y="1801"/>
                      </a:cubicBezTo>
                      <a:cubicBezTo>
                        <a:pt x="167" y="3035"/>
                        <a:pt x="1" y="4603"/>
                        <a:pt x="167" y="5970"/>
                      </a:cubicBezTo>
                      <a:cubicBezTo>
                        <a:pt x="468" y="8205"/>
                        <a:pt x="1602" y="10140"/>
                        <a:pt x="3336" y="11374"/>
                      </a:cubicBezTo>
                      <a:cubicBezTo>
                        <a:pt x="4631" y="12271"/>
                        <a:pt x="6241" y="12739"/>
                        <a:pt x="7918" y="12739"/>
                      </a:cubicBezTo>
                      <a:cubicBezTo>
                        <a:pt x="8488" y="12739"/>
                        <a:pt x="9065" y="12685"/>
                        <a:pt x="9641" y="12575"/>
                      </a:cubicBezTo>
                      <a:cubicBezTo>
                        <a:pt x="9974" y="12508"/>
                        <a:pt x="10308" y="12442"/>
                        <a:pt x="10575" y="12175"/>
                      </a:cubicBezTo>
                      <a:cubicBezTo>
                        <a:pt x="11075" y="11708"/>
                        <a:pt x="10975" y="10941"/>
                        <a:pt x="10842" y="10340"/>
                      </a:cubicBezTo>
                      <a:cubicBezTo>
                        <a:pt x="10241" y="7972"/>
                        <a:pt x="9474" y="5670"/>
                        <a:pt x="8440" y="3502"/>
                      </a:cubicBezTo>
                      <a:cubicBezTo>
                        <a:pt x="7739" y="2101"/>
                        <a:pt x="6572" y="266"/>
                        <a:pt x="4904" y="33"/>
                      </a:cubicBezTo>
                      <a:cubicBezTo>
                        <a:pt x="4757" y="11"/>
                        <a:pt x="4608" y="0"/>
                        <a:pt x="4457" y="0"/>
                      </a:cubicBezTo>
                      <a:close/>
                    </a:path>
                  </a:pathLst>
                </a:custGeom>
                <a:solidFill>
                  <a:srgbClr val="EDB5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6" name="Google Shape;966;p35"/>
                <p:cNvSpPr/>
                <p:nvPr/>
              </p:nvSpPr>
              <p:spPr>
                <a:xfrm rot="-419147">
                  <a:off x="1659230" y="4039672"/>
                  <a:ext cx="184227" cy="27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5" h="13781" extrusionOk="0">
                      <a:moveTo>
                        <a:pt x="4213" y="1"/>
                      </a:moveTo>
                      <a:cubicBezTo>
                        <a:pt x="3654" y="1"/>
                        <a:pt x="3110" y="113"/>
                        <a:pt x="2636" y="344"/>
                      </a:cubicBezTo>
                      <a:cubicBezTo>
                        <a:pt x="1135" y="1111"/>
                        <a:pt x="568" y="3179"/>
                        <a:pt x="368" y="4747"/>
                      </a:cubicBezTo>
                      <a:cubicBezTo>
                        <a:pt x="34" y="7116"/>
                        <a:pt x="1" y="9551"/>
                        <a:pt x="168" y="11986"/>
                      </a:cubicBezTo>
                      <a:cubicBezTo>
                        <a:pt x="201" y="12619"/>
                        <a:pt x="368" y="13353"/>
                        <a:pt x="968" y="13654"/>
                      </a:cubicBezTo>
                      <a:cubicBezTo>
                        <a:pt x="1166" y="13752"/>
                        <a:pt x="1375" y="13781"/>
                        <a:pt x="1582" y="13781"/>
                      </a:cubicBezTo>
                      <a:cubicBezTo>
                        <a:pt x="1724" y="13781"/>
                        <a:pt x="1866" y="13767"/>
                        <a:pt x="2002" y="13754"/>
                      </a:cubicBezTo>
                      <a:cubicBezTo>
                        <a:pt x="4304" y="13453"/>
                        <a:pt x="6339" y="12319"/>
                        <a:pt x="7606" y="10651"/>
                      </a:cubicBezTo>
                      <a:cubicBezTo>
                        <a:pt x="8907" y="8984"/>
                        <a:pt x="9374" y="6749"/>
                        <a:pt x="8974" y="4547"/>
                      </a:cubicBezTo>
                      <a:cubicBezTo>
                        <a:pt x="8707" y="3179"/>
                        <a:pt x="8040" y="1745"/>
                        <a:pt x="6806" y="844"/>
                      </a:cubicBezTo>
                      <a:cubicBezTo>
                        <a:pt x="6046" y="290"/>
                        <a:pt x="5109" y="1"/>
                        <a:pt x="4213" y="1"/>
                      </a:cubicBezTo>
                      <a:close/>
                    </a:path>
                  </a:pathLst>
                </a:custGeom>
                <a:solidFill>
                  <a:srgbClr val="EDB5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7" name="Google Shape;967;p35"/>
                <p:cNvSpPr/>
                <p:nvPr/>
              </p:nvSpPr>
              <p:spPr>
                <a:xfrm rot="-419147">
                  <a:off x="1705641" y="4112418"/>
                  <a:ext cx="105761" cy="139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2" h="7107" extrusionOk="0">
                      <a:moveTo>
                        <a:pt x="4058" y="1"/>
                      </a:moveTo>
                      <a:cubicBezTo>
                        <a:pt x="3288" y="1"/>
                        <a:pt x="2585" y="642"/>
                        <a:pt x="2022" y="1270"/>
                      </a:cubicBezTo>
                      <a:cubicBezTo>
                        <a:pt x="1422" y="1937"/>
                        <a:pt x="955" y="2738"/>
                        <a:pt x="621" y="3605"/>
                      </a:cubicBezTo>
                      <a:cubicBezTo>
                        <a:pt x="488" y="3972"/>
                        <a:pt x="388" y="4372"/>
                        <a:pt x="288" y="4773"/>
                      </a:cubicBezTo>
                      <a:cubicBezTo>
                        <a:pt x="154" y="5373"/>
                        <a:pt x="54" y="5973"/>
                        <a:pt x="21" y="6641"/>
                      </a:cubicBezTo>
                      <a:cubicBezTo>
                        <a:pt x="1" y="6922"/>
                        <a:pt x="247" y="7106"/>
                        <a:pt x="454" y="7106"/>
                      </a:cubicBezTo>
                      <a:cubicBezTo>
                        <a:pt x="590" y="7106"/>
                        <a:pt x="708" y="7026"/>
                        <a:pt x="721" y="6841"/>
                      </a:cubicBezTo>
                      <a:cubicBezTo>
                        <a:pt x="755" y="5873"/>
                        <a:pt x="922" y="4973"/>
                        <a:pt x="1222" y="4139"/>
                      </a:cubicBezTo>
                      <a:cubicBezTo>
                        <a:pt x="1874" y="3755"/>
                        <a:pt x="2692" y="3404"/>
                        <a:pt x="3435" y="3404"/>
                      </a:cubicBezTo>
                      <a:cubicBezTo>
                        <a:pt x="3983" y="3404"/>
                        <a:pt x="4489" y="3595"/>
                        <a:pt x="4858" y="4105"/>
                      </a:cubicBezTo>
                      <a:cubicBezTo>
                        <a:pt x="4858" y="4105"/>
                        <a:pt x="4891" y="4105"/>
                        <a:pt x="4891" y="4072"/>
                      </a:cubicBezTo>
                      <a:cubicBezTo>
                        <a:pt x="4582" y="3049"/>
                        <a:pt x="3961" y="2719"/>
                        <a:pt x="3259" y="2719"/>
                      </a:cubicBezTo>
                      <a:cubicBezTo>
                        <a:pt x="2748" y="2719"/>
                        <a:pt x="2195" y="2894"/>
                        <a:pt x="1689" y="3105"/>
                      </a:cubicBezTo>
                      <a:lnTo>
                        <a:pt x="1722" y="3005"/>
                      </a:lnTo>
                      <a:cubicBezTo>
                        <a:pt x="2283" y="2024"/>
                        <a:pt x="3361" y="526"/>
                        <a:pt x="4620" y="526"/>
                      </a:cubicBezTo>
                      <a:cubicBezTo>
                        <a:pt x="4860" y="526"/>
                        <a:pt x="5107" y="580"/>
                        <a:pt x="5358" y="703"/>
                      </a:cubicBezTo>
                      <a:cubicBezTo>
                        <a:pt x="5358" y="713"/>
                        <a:pt x="5361" y="717"/>
                        <a:pt x="5364" y="717"/>
                      </a:cubicBezTo>
                      <a:cubicBezTo>
                        <a:pt x="5372" y="717"/>
                        <a:pt x="5382" y="693"/>
                        <a:pt x="5358" y="670"/>
                      </a:cubicBezTo>
                      <a:cubicBezTo>
                        <a:pt x="4913" y="189"/>
                        <a:pt x="4476" y="1"/>
                        <a:pt x="405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8" name="Google Shape;968;p35"/>
                <p:cNvSpPr/>
                <p:nvPr/>
              </p:nvSpPr>
              <p:spPr>
                <a:xfrm rot="-419147">
                  <a:off x="933848" y="4352942"/>
                  <a:ext cx="135984" cy="115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0" h="5882" extrusionOk="0">
                      <a:moveTo>
                        <a:pt x="1528" y="1"/>
                      </a:moveTo>
                      <a:cubicBezTo>
                        <a:pt x="955" y="1"/>
                        <a:pt x="416" y="287"/>
                        <a:pt x="0" y="1103"/>
                      </a:cubicBezTo>
                      <a:cubicBezTo>
                        <a:pt x="0" y="1103"/>
                        <a:pt x="15" y="1118"/>
                        <a:pt x="25" y="1118"/>
                      </a:cubicBezTo>
                      <a:cubicBezTo>
                        <a:pt x="30" y="1118"/>
                        <a:pt x="33" y="1114"/>
                        <a:pt x="33" y="1103"/>
                      </a:cubicBezTo>
                      <a:cubicBezTo>
                        <a:pt x="373" y="781"/>
                        <a:pt x="759" y="651"/>
                        <a:pt x="1160" y="651"/>
                      </a:cubicBezTo>
                      <a:cubicBezTo>
                        <a:pt x="2254" y="651"/>
                        <a:pt x="3462" y="1621"/>
                        <a:pt x="4170" y="2304"/>
                      </a:cubicBezTo>
                      <a:cubicBezTo>
                        <a:pt x="4170" y="2304"/>
                        <a:pt x="4203" y="2337"/>
                        <a:pt x="4203" y="2371"/>
                      </a:cubicBezTo>
                      <a:cubicBezTo>
                        <a:pt x="3969" y="2347"/>
                        <a:pt x="3730" y="2330"/>
                        <a:pt x="3495" y="2330"/>
                      </a:cubicBezTo>
                      <a:cubicBezTo>
                        <a:pt x="2422" y="2330"/>
                        <a:pt x="1434" y="2673"/>
                        <a:pt x="1434" y="4205"/>
                      </a:cubicBezTo>
                      <a:cubicBezTo>
                        <a:pt x="1434" y="4222"/>
                        <a:pt x="1443" y="4230"/>
                        <a:pt x="1451" y="4230"/>
                      </a:cubicBezTo>
                      <a:cubicBezTo>
                        <a:pt x="1459" y="4230"/>
                        <a:pt x="1468" y="4222"/>
                        <a:pt x="1468" y="4205"/>
                      </a:cubicBezTo>
                      <a:cubicBezTo>
                        <a:pt x="1791" y="3322"/>
                        <a:pt x="2616" y="3051"/>
                        <a:pt x="3510" y="3051"/>
                      </a:cubicBezTo>
                      <a:cubicBezTo>
                        <a:pt x="4000" y="3051"/>
                        <a:pt x="4510" y="3132"/>
                        <a:pt x="4970" y="3238"/>
                      </a:cubicBezTo>
                      <a:cubicBezTo>
                        <a:pt x="5471" y="3939"/>
                        <a:pt x="5904" y="4773"/>
                        <a:pt x="6205" y="5673"/>
                      </a:cubicBezTo>
                      <a:cubicBezTo>
                        <a:pt x="6257" y="5820"/>
                        <a:pt x="6353" y="5881"/>
                        <a:pt x="6454" y="5881"/>
                      </a:cubicBezTo>
                      <a:cubicBezTo>
                        <a:pt x="6673" y="5881"/>
                        <a:pt x="6919" y="5593"/>
                        <a:pt x="6805" y="5273"/>
                      </a:cubicBezTo>
                      <a:cubicBezTo>
                        <a:pt x="6605" y="4672"/>
                        <a:pt x="6338" y="4105"/>
                        <a:pt x="6038" y="3572"/>
                      </a:cubicBezTo>
                      <a:cubicBezTo>
                        <a:pt x="5838" y="3205"/>
                        <a:pt x="5604" y="2871"/>
                        <a:pt x="5371" y="2571"/>
                      </a:cubicBezTo>
                      <a:cubicBezTo>
                        <a:pt x="4804" y="1804"/>
                        <a:pt x="4136" y="1203"/>
                        <a:pt x="3403" y="703"/>
                      </a:cubicBezTo>
                      <a:cubicBezTo>
                        <a:pt x="2812" y="338"/>
                        <a:pt x="2150" y="1"/>
                        <a:pt x="152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9" name="Google Shape;969;p35"/>
                <p:cNvSpPr/>
                <p:nvPr/>
              </p:nvSpPr>
              <p:spPr>
                <a:xfrm rot="-419147">
                  <a:off x="952097" y="3747271"/>
                  <a:ext cx="756461" cy="76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95" h="39064" extrusionOk="0">
                      <a:moveTo>
                        <a:pt x="24060" y="0"/>
                      </a:moveTo>
                      <a:cubicBezTo>
                        <a:pt x="24013" y="0"/>
                        <a:pt x="23965" y="1"/>
                        <a:pt x="23917" y="1"/>
                      </a:cubicBezTo>
                      <a:cubicBezTo>
                        <a:pt x="18747" y="101"/>
                        <a:pt x="13743" y="869"/>
                        <a:pt x="8840" y="2403"/>
                      </a:cubicBezTo>
                      <a:cubicBezTo>
                        <a:pt x="3469" y="4037"/>
                        <a:pt x="0" y="9241"/>
                        <a:pt x="534" y="14812"/>
                      </a:cubicBezTo>
                      <a:cubicBezTo>
                        <a:pt x="1001" y="19849"/>
                        <a:pt x="1802" y="24852"/>
                        <a:pt x="2902" y="29789"/>
                      </a:cubicBezTo>
                      <a:cubicBezTo>
                        <a:pt x="4126" y="35213"/>
                        <a:pt x="8924" y="39063"/>
                        <a:pt x="14468" y="39063"/>
                      </a:cubicBezTo>
                      <a:cubicBezTo>
                        <a:pt x="14516" y="39063"/>
                        <a:pt x="14563" y="39063"/>
                        <a:pt x="14611" y="39063"/>
                      </a:cubicBezTo>
                      <a:cubicBezTo>
                        <a:pt x="19781" y="38962"/>
                        <a:pt x="24751" y="38195"/>
                        <a:pt x="29688" y="36661"/>
                      </a:cubicBezTo>
                      <a:cubicBezTo>
                        <a:pt x="35059" y="35026"/>
                        <a:pt x="38494" y="29823"/>
                        <a:pt x="37961" y="24252"/>
                      </a:cubicBezTo>
                      <a:cubicBezTo>
                        <a:pt x="37494" y="19215"/>
                        <a:pt x="36693" y="14211"/>
                        <a:pt x="35592" y="9275"/>
                      </a:cubicBezTo>
                      <a:cubicBezTo>
                        <a:pt x="34402" y="3850"/>
                        <a:pt x="29604" y="0"/>
                        <a:pt x="24060" y="0"/>
                      </a:cubicBezTo>
                      <a:close/>
                    </a:path>
                  </a:pathLst>
                </a:custGeom>
                <a:solidFill>
                  <a:srgbClr val="EDB5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0" name="Google Shape;970;p35"/>
                <p:cNvSpPr/>
                <p:nvPr/>
              </p:nvSpPr>
              <p:spPr>
                <a:xfrm rot="-419147">
                  <a:off x="1313155" y="4258333"/>
                  <a:ext cx="127181" cy="51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2617" extrusionOk="0">
                      <a:moveTo>
                        <a:pt x="3533" y="1"/>
                      </a:moveTo>
                      <a:cubicBezTo>
                        <a:pt x="3337" y="1"/>
                        <a:pt x="3138" y="15"/>
                        <a:pt x="2936" y="48"/>
                      </a:cubicBezTo>
                      <a:cubicBezTo>
                        <a:pt x="2502" y="114"/>
                        <a:pt x="2102" y="248"/>
                        <a:pt x="1769" y="415"/>
                      </a:cubicBezTo>
                      <a:cubicBezTo>
                        <a:pt x="1402" y="581"/>
                        <a:pt x="1101" y="782"/>
                        <a:pt x="835" y="1048"/>
                      </a:cubicBezTo>
                      <a:cubicBezTo>
                        <a:pt x="368" y="1515"/>
                        <a:pt x="101" y="2083"/>
                        <a:pt x="1" y="2616"/>
                      </a:cubicBezTo>
                      <a:cubicBezTo>
                        <a:pt x="401" y="2149"/>
                        <a:pt x="801" y="1682"/>
                        <a:pt x="1302" y="1315"/>
                      </a:cubicBezTo>
                      <a:cubicBezTo>
                        <a:pt x="1802" y="948"/>
                        <a:pt x="2369" y="715"/>
                        <a:pt x="3003" y="615"/>
                      </a:cubicBezTo>
                      <a:cubicBezTo>
                        <a:pt x="3195" y="583"/>
                        <a:pt x="3395" y="568"/>
                        <a:pt x="3596" y="568"/>
                      </a:cubicBezTo>
                      <a:cubicBezTo>
                        <a:pt x="4024" y="568"/>
                        <a:pt x="4463" y="635"/>
                        <a:pt x="4871" y="748"/>
                      </a:cubicBezTo>
                      <a:cubicBezTo>
                        <a:pt x="5471" y="948"/>
                        <a:pt x="6038" y="1215"/>
                        <a:pt x="6472" y="1616"/>
                      </a:cubicBezTo>
                      <a:cubicBezTo>
                        <a:pt x="6339" y="1082"/>
                        <a:pt x="5838" y="615"/>
                        <a:pt x="5204" y="348"/>
                      </a:cubicBezTo>
                      <a:cubicBezTo>
                        <a:pt x="4724" y="146"/>
                        <a:pt x="4147" y="1"/>
                        <a:pt x="353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4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1" name="Google Shape;971;p35"/>
                <p:cNvSpPr/>
                <p:nvPr/>
              </p:nvSpPr>
              <p:spPr>
                <a:xfrm rot="-419147">
                  <a:off x="1028830" y="4127347"/>
                  <a:ext cx="164380" cy="86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5" h="4402" extrusionOk="0">
                      <a:moveTo>
                        <a:pt x="6629" y="0"/>
                      </a:moveTo>
                      <a:cubicBezTo>
                        <a:pt x="3662" y="0"/>
                        <a:pt x="1049" y="1794"/>
                        <a:pt x="26" y="4280"/>
                      </a:cubicBezTo>
                      <a:cubicBezTo>
                        <a:pt x="0" y="4331"/>
                        <a:pt x="92" y="4402"/>
                        <a:pt x="167" y="4402"/>
                      </a:cubicBezTo>
                      <a:cubicBezTo>
                        <a:pt x="189" y="4402"/>
                        <a:pt x="210" y="4395"/>
                        <a:pt x="226" y="4380"/>
                      </a:cubicBezTo>
                      <a:cubicBezTo>
                        <a:pt x="2194" y="2145"/>
                        <a:pt x="4729" y="1344"/>
                        <a:pt x="7931" y="1111"/>
                      </a:cubicBezTo>
                      <a:cubicBezTo>
                        <a:pt x="8098" y="1111"/>
                        <a:pt x="8298" y="1044"/>
                        <a:pt x="8332" y="877"/>
                      </a:cubicBezTo>
                      <a:cubicBezTo>
                        <a:pt x="8365" y="710"/>
                        <a:pt x="8365" y="644"/>
                        <a:pt x="8298" y="477"/>
                      </a:cubicBezTo>
                      <a:cubicBezTo>
                        <a:pt x="8265" y="310"/>
                        <a:pt x="8065" y="143"/>
                        <a:pt x="7898" y="110"/>
                      </a:cubicBezTo>
                      <a:cubicBezTo>
                        <a:pt x="7470" y="36"/>
                        <a:pt x="7046" y="0"/>
                        <a:pt x="662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2" name="Google Shape;972;p35"/>
                <p:cNvSpPr/>
                <p:nvPr/>
              </p:nvSpPr>
              <p:spPr>
                <a:xfrm rot="-419147">
                  <a:off x="1447646" y="4019492"/>
                  <a:ext cx="176760" cy="59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5" h="3008" extrusionOk="0">
                      <a:moveTo>
                        <a:pt x="3254" y="1"/>
                      </a:moveTo>
                      <a:cubicBezTo>
                        <a:pt x="2298" y="1"/>
                        <a:pt x="1317" y="187"/>
                        <a:pt x="368" y="588"/>
                      </a:cubicBezTo>
                      <a:cubicBezTo>
                        <a:pt x="201" y="688"/>
                        <a:pt x="68" y="888"/>
                        <a:pt x="34" y="1055"/>
                      </a:cubicBezTo>
                      <a:cubicBezTo>
                        <a:pt x="1" y="1222"/>
                        <a:pt x="34" y="1288"/>
                        <a:pt x="101" y="1422"/>
                      </a:cubicBezTo>
                      <a:cubicBezTo>
                        <a:pt x="179" y="1551"/>
                        <a:pt x="316" y="1600"/>
                        <a:pt x="452" y="1600"/>
                      </a:cubicBezTo>
                      <a:cubicBezTo>
                        <a:pt x="491" y="1600"/>
                        <a:pt x="530" y="1596"/>
                        <a:pt x="568" y="1589"/>
                      </a:cubicBezTo>
                      <a:cubicBezTo>
                        <a:pt x="1543" y="1423"/>
                        <a:pt x="2473" y="1328"/>
                        <a:pt x="3364" y="1328"/>
                      </a:cubicBezTo>
                      <a:cubicBezTo>
                        <a:pt x="5340" y="1328"/>
                        <a:pt x="7129" y="1794"/>
                        <a:pt x="8807" y="2990"/>
                      </a:cubicBezTo>
                      <a:cubicBezTo>
                        <a:pt x="8826" y="3002"/>
                        <a:pt x="8845" y="3008"/>
                        <a:pt x="8862" y="3008"/>
                      </a:cubicBezTo>
                      <a:cubicBezTo>
                        <a:pt x="8939" y="3008"/>
                        <a:pt x="8995" y="2904"/>
                        <a:pt x="8941" y="2823"/>
                      </a:cubicBezTo>
                      <a:cubicBezTo>
                        <a:pt x="7715" y="1079"/>
                        <a:pt x="5557" y="1"/>
                        <a:pt x="325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3" name="Google Shape;973;p35"/>
                <p:cNvSpPr/>
                <p:nvPr/>
              </p:nvSpPr>
              <p:spPr>
                <a:xfrm rot="10302730">
                  <a:off x="1223180" y="4350044"/>
                  <a:ext cx="367086" cy="126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1" h="6414" extrusionOk="0">
                      <a:moveTo>
                        <a:pt x="18680" y="1"/>
                      </a:moveTo>
                      <a:cubicBezTo>
                        <a:pt x="17012" y="234"/>
                        <a:pt x="15278" y="501"/>
                        <a:pt x="13477" y="802"/>
                      </a:cubicBezTo>
                      <a:lnTo>
                        <a:pt x="13477" y="768"/>
                      </a:lnTo>
                      <a:cubicBezTo>
                        <a:pt x="13243" y="802"/>
                        <a:pt x="13010" y="868"/>
                        <a:pt x="12743" y="902"/>
                      </a:cubicBezTo>
                      <a:cubicBezTo>
                        <a:pt x="10141" y="1302"/>
                        <a:pt x="7372" y="1702"/>
                        <a:pt x="4737" y="2102"/>
                      </a:cubicBezTo>
                      <a:lnTo>
                        <a:pt x="4670" y="2102"/>
                      </a:lnTo>
                      <a:cubicBezTo>
                        <a:pt x="3102" y="2303"/>
                        <a:pt x="1501" y="2536"/>
                        <a:pt x="0" y="2770"/>
                      </a:cubicBezTo>
                      <a:cubicBezTo>
                        <a:pt x="1219" y="4801"/>
                        <a:pt x="1514" y="6414"/>
                        <a:pt x="5954" y="6414"/>
                      </a:cubicBezTo>
                      <a:cubicBezTo>
                        <a:pt x="6983" y="6414"/>
                        <a:pt x="8236" y="6327"/>
                        <a:pt x="9774" y="6139"/>
                      </a:cubicBezTo>
                      <a:cubicBezTo>
                        <a:pt x="17646" y="4638"/>
                        <a:pt x="17746" y="3303"/>
                        <a:pt x="1868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4" name="Google Shape;974;p35"/>
                <p:cNvSpPr/>
                <p:nvPr/>
              </p:nvSpPr>
              <p:spPr>
                <a:xfrm rot="-419147">
                  <a:off x="1458740" y="4142343"/>
                  <a:ext cx="152609" cy="5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6" h="2970" extrusionOk="0">
                      <a:moveTo>
                        <a:pt x="5221" y="1"/>
                      </a:moveTo>
                      <a:cubicBezTo>
                        <a:pt x="3204" y="1"/>
                        <a:pt x="828" y="1447"/>
                        <a:pt x="27" y="2894"/>
                      </a:cubicBezTo>
                      <a:cubicBezTo>
                        <a:pt x="0" y="2921"/>
                        <a:pt x="17" y="2970"/>
                        <a:pt x="59" y="2970"/>
                      </a:cubicBezTo>
                      <a:cubicBezTo>
                        <a:pt x="70" y="2970"/>
                        <a:pt x="81" y="2967"/>
                        <a:pt x="94" y="2961"/>
                      </a:cubicBezTo>
                      <a:cubicBezTo>
                        <a:pt x="1361" y="2294"/>
                        <a:pt x="2462" y="1493"/>
                        <a:pt x="3897" y="1193"/>
                      </a:cubicBezTo>
                      <a:cubicBezTo>
                        <a:pt x="4177" y="1144"/>
                        <a:pt x="4448" y="1124"/>
                        <a:pt x="4712" y="1124"/>
                      </a:cubicBezTo>
                      <a:cubicBezTo>
                        <a:pt x="5703" y="1124"/>
                        <a:pt x="6605" y="1400"/>
                        <a:pt x="7633" y="1426"/>
                      </a:cubicBezTo>
                      <a:cubicBezTo>
                        <a:pt x="7733" y="1426"/>
                        <a:pt x="7766" y="1326"/>
                        <a:pt x="7733" y="1259"/>
                      </a:cubicBezTo>
                      <a:cubicBezTo>
                        <a:pt x="7144" y="360"/>
                        <a:pt x="6227" y="1"/>
                        <a:pt x="522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4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5" name="Google Shape;975;p35"/>
                <p:cNvSpPr/>
                <p:nvPr/>
              </p:nvSpPr>
              <p:spPr>
                <a:xfrm rot="-419147">
                  <a:off x="1464356" y="4120591"/>
                  <a:ext cx="43291" cy="29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523" extrusionOk="0">
                      <a:moveTo>
                        <a:pt x="1846" y="0"/>
                      </a:moveTo>
                      <a:cubicBezTo>
                        <a:pt x="1518" y="0"/>
                        <a:pt x="1144" y="293"/>
                        <a:pt x="901" y="455"/>
                      </a:cubicBezTo>
                      <a:cubicBezTo>
                        <a:pt x="434" y="722"/>
                        <a:pt x="201" y="1022"/>
                        <a:pt x="0" y="1489"/>
                      </a:cubicBezTo>
                      <a:cubicBezTo>
                        <a:pt x="0" y="1489"/>
                        <a:pt x="0" y="1522"/>
                        <a:pt x="0" y="1522"/>
                      </a:cubicBezTo>
                      <a:cubicBezTo>
                        <a:pt x="201" y="1422"/>
                        <a:pt x="367" y="1322"/>
                        <a:pt x="534" y="1222"/>
                      </a:cubicBezTo>
                      <a:cubicBezTo>
                        <a:pt x="768" y="1122"/>
                        <a:pt x="934" y="955"/>
                        <a:pt x="1135" y="855"/>
                      </a:cubicBezTo>
                      <a:cubicBezTo>
                        <a:pt x="1435" y="655"/>
                        <a:pt x="1969" y="588"/>
                        <a:pt x="2135" y="288"/>
                      </a:cubicBezTo>
                      <a:cubicBezTo>
                        <a:pt x="2202" y="188"/>
                        <a:pt x="2169" y="88"/>
                        <a:pt x="2069" y="55"/>
                      </a:cubicBezTo>
                      <a:cubicBezTo>
                        <a:pt x="1999" y="16"/>
                        <a:pt x="1924" y="0"/>
                        <a:pt x="18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4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6" name="Google Shape;976;p35"/>
                <p:cNvSpPr/>
                <p:nvPr/>
              </p:nvSpPr>
              <p:spPr>
                <a:xfrm rot="-419147">
                  <a:off x="1104242" y="4251250"/>
                  <a:ext cx="154593" cy="46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7" h="2389" extrusionOk="0">
                      <a:moveTo>
                        <a:pt x="3763" y="0"/>
                      </a:moveTo>
                      <a:cubicBezTo>
                        <a:pt x="2067" y="0"/>
                        <a:pt x="462" y="629"/>
                        <a:pt x="28" y="2247"/>
                      </a:cubicBezTo>
                      <a:cubicBezTo>
                        <a:pt x="0" y="2329"/>
                        <a:pt x="63" y="2389"/>
                        <a:pt x="123" y="2389"/>
                      </a:cubicBezTo>
                      <a:cubicBezTo>
                        <a:pt x="136" y="2389"/>
                        <a:pt x="149" y="2386"/>
                        <a:pt x="161" y="2380"/>
                      </a:cubicBezTo>
                      <a:cubicBezTo>
                        <a:pt x="1395" y="1946"/>
                        <a:pt x="2296" y="1179"/>
                        <a:pt x="3630" y="979"/>
                      </a:cubicBezTo>
                      <a:cubicBezTo>
                        <a:pt x="3908" y="941"/>
                        <a:pt x="4181" y="925"/>
                        <a:pt x="4449" y="925"/>
                      </a:cubicBezTo>
                      <a:cubicBezTo>
                        <a:pt x="5595" y="925"/>
                        <a:pt x="6664" y="1223"/>
                        <a:pt x="7800" y="1413"/>
                      </a:cubicBezTo>
                      <a:cubicBezTo>
                        <a:pt x="7866" y="1413"/>
                        <a:pt x="7866" y="1346"/>
                        <a:pt x="7833" y="1313"/>
                      </a:cubicBezTo>
                      <a:cubicBezTo>
                        <a:pt x="6955" y="530"/>
                        <a:pt x="5320" y="0"/>
                        <a:pt x="376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4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7" name="Google Shape;977;p35"/>
                <p:cNvSpPr/>
                <p:nvPr/>
              </p:nvSpPr>
              <p:spPr>
                <a:xfrm rot="-419147">
                  <a:off x="1175319" y="4208963"/>
                  <a:ext cx="49835" cy="17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893" extrusionOk="0">
                      <a:moveTo>
                        <a:pt x="559" y="0"/>
                      </a:moveTo>
                      <a:cubicBezTo>
                        <a:pt x="383" y="0"/>
                        <a:pt x="219" y="41"/>
                        <a:pt x="101" y="159"/>
                      </a:cubicBezTo>
                      <a:cubicBezTo>
                        <a:pt x="1" y="225"/>
                        <a:pt x="34" y="325"/>
                        <a:pt x="101" y="392"/>
                      </a:cubicBezTo>
                      <a:cubicBezTo>
                        <a:pt x="368" y="659"/>
                        <a:pt x="901" y="559"/>
                        <a:pt x="1235" y="626"/>
                      </a:cubicBezTo>
                      <a:cubicBezTo>
                        <a:pt x="1468" y="659"/>
                        <a:pt x="1702" y="759"/>
                        <a:pt x="1935" y="792"/>
                      </a:cubicBezTo>
                      <a:cubicBezTo>
                        <a:pt x="2136" y="826"/>
                        <a:pt x="2336" y="859"/>
                        <a:pt x="2502" y="892"/>
                      </a:cubicBezTo>
                      <a:cubicBezTo>
                        <a:pt x="2536" y="892"/>
                        <a:pt x="2536" y="859"/>
                        <a:pt x="2536" y="859"/>
                      </a:cubicBezTo>
                      <a:cubicBezTo>
                        <a:pt x="2169" y="459"/>
                        <a:pt x="1869" y="292"/>
                        <a:pt x="1335" y="159"/>
                      </a:cubicBezTo>
                      <a:cubicBezTo>
                        <a:pt x="1132" y="98"/>
                        <a:pt x="831" y="0"/>
                        <a:pt x="55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4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8" name="Google Shape;978;p35"/>
                <p:cNvSpPr/>
                <p:nvPr/>
              </p:nvSpPr>
              <p:spPr>
                <a:xfrm rot="-419147">
                  <a:off x="882689" y="3667190"/>
                  <a:ext cx="822684" cy="523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65" h="26664" extrusionOk="0">
                      <a:moveTo>
                        <a:pt x="23418" y="1"/>
                      </a:moveTo>
                      <a:cubicBezTo>
                        <a:pt x="22056" y="1"/>
                        <a:pt x="20694" y="146"/>
                        <a:pt x="19348" y="322"/>
                      </a:cubicBezTo>
                      <a:cubicBezTo>
                        <a:pt x="18814" y="389"/>
                        <a:pt x="18247" y="489"/>
                        <a:pt x="17680" y="589"/>
                      </a:cubicBezTo>
                      <a:cubicBezTo>
                        <a:pt x="17113" y="656"/>
                        <a:pt x="16546" y="756"/>
                        <a:pt x="15979" y="823"/>
                      </a:cubicBezTo>
                      <a:cubicBezTo>
                        <a:pt x="13210" y="1323"/>
                        <a:pt x="10442" y="1957"/>
                        <a:pt x="8040" y="3692"/>
                      </a:cubicBezTo>
                      <a:cubicBezTo>
                        <a:pt x="6806" y="4559"/>
                        <a:pt x="5672" y="5626"/>
                        <a:pt x="4638" y="6860"/>
                      </a:cubicBezTo>
                      <a:cubicBezTo>
                        <a:pt x="2203" y="9896"/>
                        <a:pt x="268" y="13332"/>
                        <a:pt x="34" y="19169"/>
                      </a:cubicBezTo>
                      <a:cubicBezTo>
                        <a:pt x="34" y="19703"/>
                        <a:pt x="1" y="20270"/>
                        <a:pt x="34" y="20837"/>
                      </a:cubicBezTo>
                      <a:cubicBezTo>
                        <a:pt x="34" y="22572"/>
                        <a:pt x="201" y="24473"/>
                        <a:pt x="535" y="26608"/>
                      </a:cubicBezTo>
                      <a:cubicBezTo>
                        <a:pt x="1199" y="26647"/>
                        <a:pt x="1921" y="26663"/>
                        <a:pt x="2686" y="26663"/>
                      </a:cubicBezTo>
                      <a:cubicBezTo>
                        <a:pt x="3227" y="26663"/>
                        <a:pt x="3790" y="26655"/>
                        <a:pt x="4371" y="26641"/>
                      </a:cubicBezTo>
                      <a:cubicBezTo>
                        <a:pt x="4471" y="25574"/>
                        <a:pt x="4604" y="24540"/>
                        <a:pt x="4771" y="23506"/>
                      </a:cubicBezTo>
                      <a:cubicBezTo>
                        <a:pt x="4838" y="22939"/>
                        <a:pt x="4938" y="22438"/>
                        <a:pt x="5005" y="22005"/>
                      </a:cubicBezTo>
                      <a:cubicBezTo>
                        <a:pt x="5171" y="21071"/>
                        <a:pt x="5305" y="20370"/>
                        <a:pt x="5472" y="19770"/>
                      </a:cubicBezTo>
                      <a:cubicBezTo>
                        <a:pt x="5772" y="18435"/>
                        <a:pt x="6105" y="17535"/>
                        <a:pt x="6672" y="15500"/>
                      </a:cubicBezTo>
                      <a:cubicBezTo>
                        <a:pt x="6708" y="15430"/>
                        <a:pt x="6780" y="15387"/>
                        <a:pt x="6840" y="15387"/>
                      </a:cubicBezTo>
                      <a:cubicBezTo>
                        <a:pt x="6895" y="15387"/>
                        <a:pt x="6939" y="15421"/>
                        <a:pt x="6939" y="15500"/>
                      </a:cubicBezTo>
                      <a:cubicBezTo>
                        <a:pt x="6772" y="17535"/>
                        <a:pt x="6839" y="18502"/>
                        <a:pt x="6906" y="19803"/>
                      </a:cubicBezTo>
                      <a:cubicBezTo>
                        <a:pt x="6939" y="20504"/>
                        <a:pt x="7006" y="21304"/>
                        <a:pt x="7039" y="22405"/>
                      </a:cubicBezTo>
                      <a:cubicBezTo>
                        <a:pt x="7073" y="22772"/>
                        <a:pt x="7073" y="23206"/>
                        <a:pt x="7073" y="23673"/>
                      </a:cubicBezTo>
                      <a:cubicBezTo>
                        <a:pt x="7106" y="24640"/>
                        <a:pt x="7173" y="25574"/>
                        <a:pt x="7239" y="26541"/>
                      </a:cubicBezTo>
                      <a:cubicBezTo>
                        <a:pt x="8941" y="26441"/>
                        <a:pt x="10742" y="26308"/>
                        <a:pt x="12610" y="26108"/>
                      </a:cubicBezTo>
                      <a:cubicBezTo>
                        <a:pt x="12710" y="25074"/>
                        <a:pt x="12810" y="24106"/>
                        <a:pt x="12877" y="23139"/>
                      </a:cubicBezTo>
                      <a:cubicBezTo>
                        <a:pt x="12977" y="21971"/>
                        <a:pt x="13077" y="20837"/>
                        <a:pt x="13177" y="19736"/>
                      </a:cubicBezTo>
                      <a:cubicBezTo>
                        <a:pt x="13244" y="18669"/>
                        <a:pt x="13310" y="17668"/>
                        <a:pt x="13344" y="16667"/>
                      </a:cubicBezTo>
                      <a:cubicBezTo>
                        <a:pt x="13344" y="16576"/>
                        <a:pt x="13404" y="16524"/>
                        <a:pt x="13459" y="16524"/>
                      </a:cubicBezTo>
                      <a:cubicBezTo>
                        <a:pt x="13503" y="16524"/>
                        <a:pt x="13544" y="16559"/>
                        <a:pt x="13544" y="16634"/>
                      </a:cubicBezTo>
                      <a:cubicBezTo>
                        <a:pt x="13644" y="17601"/>
                        <a:pt x="13744" y="18636"/>
                        <a:pt x="13811" y="19703"/>
                      </a:cubicBezTo>
                      <a:cubicBezTo>
                        <a:pt x="13878" y="20837"/>
                        <a:pt x="13911" y="22005"/>
                        <a:pt x="13978" y="23206"/>
                      </a:cubicBezTo>
                      <a:cubicBezTo>
                        <a:pt x="14011" y="24106"/>
                        <a:pt x="14011" y="25007"/>
                        <a:pt x="14044" y="25941"/>
                      </a:cubicBezTo>
                      <a:cubicBezTo>
                        <a:pt x="15345" y="25807"/>
                        <a:pt x="16713" y="25641"/>
                        <a:pt x="18047" y="25440"/>
                      </a:cubicBezTo>
                      <a:cubicBezTo>
                        <a:pt x="18047" y="24740"/>
                        <a:pt x="18047" y="24006"/>
                        <a:pt x="18047" y="23339"/>
                      </a:cubicBezTo>
                      <a:cubicBezTo>
                        <a:pt x="18047" y="22972"/>
                        <a:pt x="18047" y="22638"/>
                        <a:pt x="18047" y="22305"/>
                      </a:cubicBezTo>
                      <a:cubicBezTo>
                        <a:pt x="18047" y="22105"/>
                        <a:pt x="18186" y="21994"/>
                        <a:pt x="18328" y="21994"/>
                      </a:cubicBezTo>
                      <a:cubicBezTo>
                        <a:pt x="18447" y="21994"/>
                        <a:pt x="18569" y="22071"/>
                        <a:pt x="18614" y="22238"/>
                      </a:cubicBezTo>
                      <a:cubicBezTo>
                        <a:pt x="18714" y="22572"/>
                        <a:pt x="18781" y="22939"/>
                        <a:pt x="18881" y="23306"/>
                      </a:cubicBezTo>
                      <a:cubicBezTo>
                        <a:pt x="19015" y="23939"/>
                        <a:pt x="19148" y="24607"/>
                        <a:pt x="19248" y="25274"/>
                      </a:cubicBezTo>
                      <a:cubicBezTo>
                        <a:pt x="21283" y="25007"/>
                        <a:pt x="23318" y="24673"/>
                        <a:pt x="25286" y="24340"/>
                      </a:cubicBezTo>
                      <a:cubicBezTo>
                        <a:pt x="25152" y="23773"/>
                        <a:pt x="25052" y="23239"/>
                        <a:pt x="24985" y="22705"/>
                      </a:cubicBezTo>
                      <a:cubicBezTo>
                        <a:pt x="24952" y="22438"/>
                        <a:pt x="24919" y="22171"/>
                        <a:pt x="24885" y="21905"/>
                      </a:cubicBezTo>
                      <a:cubicBezTo>
                        <a:pt x="24885" y="21707"/>
                        <a:pt x="24992" y="21615"/>
                        <a:pt x="25112" y="21615"/>
                      </a:cubicBezTo>
                      <a:cubicBezTo>
                        <a:pt x="25213" y="21615"/>
                        <a:pt x="25324" y="21682"/>
                        <a:pt x="25386" y="21805"/>
                      </a:cubicBezTo>
                      <a:cubicBezTo>
                        <a:pt x="25486" y="22038"/>
                        <a:pt x="25619" y="22272"/>
                        <a:pt x="25753" y="22538"/>
                      </a:cubicBezTo>
                      <a:cubicBezTo>
                        <a:pt x="25986" y="23005"/>
                        <a:pt x="26253" y="23506"/>
                        <a:pt x="26520" y="24106"/>
                      </a:cubicBezTo>
                      <a:cubicBezTo>
                        <a:pt x="28121" y="23806"/>
                        <a:pt x="29722" y="23506"/>
                        <a:pt x="31223" y="23172"/>
                      </a:cubicBezTo>
                      <a:cubicBezTo>
                        <a:pt x="31090" y="22505"/>
                        <a:pt x="30956" y="21838"/>
                        <a:pt x="30823" y="21204"/>
                      </a:cubicBezTo>
                      <a:cubicBezTo>
                        <a:pt x="30489" y="19736"/>
                        <a:pt x="30122" y="18369"/>
                        <a:pt x="29722" y="17001"/>
                      </a:cubicBezTo>
                      <a:cubicBezTo>
                        <a:pt x="29455" y="16134"/>
                        <a:pt x="29188" y="15300"/>
                        <a:pt x="28855" y="14466"/>
                      </a:cubicBezTo>
                      <a:cubicBezTo>
                        <a:pt x="28774" y="14244"/>
                        <a:pt x="28913" y="14108"/>
                        <a:pt x="29071" y="14108"/>
                      </a:cubicBezTo>
                      <a:cubicBezTo>
                        <a:pt x="29176" y="14108"/>
                        <a:pt x="29289" y="14167"/>
                        <a:pt x="29355" y="14299"/>
                      </a:cubicBezTo>
                      <a:cubicBezTo>
                        <a:pt x="29789" y="15066"/>
                        <a:pt x="30223" y="15900"/>
                        <a:pt x="30623" y="16768"/>
                      </a:cubicBezTo>
                      <a:cubicBezTo>
                        <a:pt x="31223" y="17968"/>
                        <a:pt x="31790" y="19269"/>
                        <a:pt x="32324" y="20637"/>
                      </a:cubicBezTo>
                      <a:cubicBezTo>
                        <a:pt x="32591" y="21304"/>
                        <a:pt x="32858" y="22038"/>
                        <a:pt x="33125" y="22739"/>
                      </a:cubicBezTo>
                      <a:cubicBezTo>
                        <a:pt x="34159" y="22505"/>
                        <a:pt x="35159" y="22272"/>
                        <a:pt x="36127" y="22005"/>
                      </a:cubicBezTo>
                      <a:cubicBezTo>
                        <a:pt x="35793" y="21071"/>
                        <a:pt x="35460" y="20170"/>
                        <a:pt x="35126" y="19269"/>
                      </a:cubicBezTo>
                      <a:cubicBezTo>
                        <a:pt x="34659" y="18068"/>
                        <a:pt x="34192" y="16901"/>
                        <a:pt x="33725" y="15800"/>
                      </a:cubicBezTo>
                      <a:cubicBezTo>
                        <a:pt x="32758" y="13532"/>
                        <a:pt x="31757" y="11464"/>
                        <a:pt x="30489" y="9629"/>
                      </a:cubicBezTo>
                      <a:cubicBezTo>
                        <a:pt x="30419" y="9535"/>
                        <a:pt x="30498" y="9440"/>
                        <a:pt x="30586" y="9440"/>
                      </a:cubicBezTo>
                      <a:cubicBezTo>
                        <a:pt x="30622" y="9440"/>
                        <a:pt x="30660" y="9457"/>
                        <a:pt x="30690" y="9496"/>
                      </a:cubicBezTo>
                      <a:cubicBezTo>
                        <a:pt x="32291" y="11197"/>
                        <a:pt x="33625" y="13165"/>
                        <a:pt x="34926" y="15367"/>
                      </a:cubicBezTo>
                      <a:cubicBezTo>
                        <a:pt x="35493" y="16334"/>
                        <a:pt x="36060" y="17335"/>
                        <a:pt x="36627" y="18369"/>
                      </a:cubicBezTo>
                      <a:cubicBezTo>
                        <a:pt x="36894" y="18902"/>
                        <a:pt x="37161" y="19436"/>
                        <a:pt x="37461" y="19970"/>
                      </a:cubicBezTo>
                      <a:cubicBezTo>
                        <a:pt x="37728" y="20470"/>
                        <a:pt x="37961" y="20937"/>
                        <a:pt x="38228" y="21438"/>
                      </a:cubicBezTo>
                      <a:cubicBezTo>
                        <a:pt x="39563" y="21071"/>
                        <a:pt x="40797" y="20670"/>
                        <a:pt x="41864" y="20270"/>
                      </a:cubicBezTo>
                      <a:cubicBezTo>
                        <a:pt x="41597" y="18502"/>
                        <a:pt x="41264" y="16901"/>
                        <a:pt x="40863" y="15467"/>
                      </a:cubicBezTo>
                      <a:cubicBezTo>
                        <a:pt x="40630" y="14566"/>
                        <a:pt x="40363" y="13732"/>
                        <a:pt x="40063" y="12931"/>
                      </a:cubicBezTo>
                      <a:cubicBezTo>
                        <a:pt x="38095" y="7494"/>
                        <a:pt x="35226" y="4792"/>
                        <a:pt x="31990" y="2657"/>
                      </a:cubicBezTo>
                      <a:cubicBezTo>
                        <a:pt x="30623" y="1757"/>
                        <a:pt x="29222" y="1123"/>
                        <a:pt x="27821" y="656"/>
                      </a:cubicBezTo>
                      <a:cubicBezTo>
                        <a:pt x="26365" y="171"/>
                        <a:pt x="24891" y="1"/>
                        <a:pt x="2341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9" name="Google Shape;979;p35"/>
                <p:cNvSpPr/>
                <p:nvPr/>
              </p:nvSpPr>
              <p:spPr>
                <a:xfrm rot="-419147">
                  <a:off x="902877" y="4089217"/>
                  <a:ext cx="58363" cy="4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302" extrusionOk="0">
                      <a:moveTo>
                        <a:pt x="0" y="0"/>
                      </a:moveTo>
                      <a:cubicBezTo>
                        <a:pt x="0" y="534"/>
                        <a:pt x="0" y="1101"/>
                        <a:pt x="0" y="1668"/>
                      </a:cubicBezTo>
                      <a:cubicBezTo>
                        <a:pt x="801" y="1935"/>
                        <a:pt x="1601" y="2135"/>
                        <a:pt x="2402" y="2302"/>
                      </a:cubicBezTo>
                      <a:cubicBezTo>
                        <a:pt x="2569" y="1668"/>
                        <a:pt x="2769" y="1034"/>
                        <a:pt x="2969" y="401"/>
                      </a:cubicBezTo>
                      <a:cubicBezTo>
                        <a:pt x="1968" y="334"/>
                        <a:pt x="1001" y="20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0" name="Google Shape;980;p35"/>
                <p:cNvSpPr/>
                <p:nvPr/>
              </p:nvSpPr>
              <p:spPr>
                <a:xfrm rot="-419147">
                  <a:off x="965263" y="4091627"/>
                  <a:ext cx="45256" cy="46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3" h="2369" extrusionOk="0">
                      <a:moveTo>
                        <a:pt x="468" y="0"/>
                      </a:moveTo>
                      <a:cubicBezTo>
                        <a:pt x="301" y="667"/>
                        <a:pt x="134" y="1335"/>
                        <a:pt x="1" y="2002"/>
                      </a:cubicBezTo>
                      <a:cubicBezTo>
                        <a:pt x="101" y="2035"/>
                        <a:pt x="168" y="2035"/>
                        <a:pt x="268" y="2068"/>
                      </a:cubicBezTo>
                      <a:cubicBezTo>
                        <a:pt x="801" y="2169"/>
                        <a:pt x="1335" y="2269"/>
                        <a:pt x="1836" y="2369"/>
                      </a:cubicBezTo>
                      <a:cubicBezTo>
                        <a:pt x="2002" y="1435"/>
                        <a:pt x="2169" y="734"/>
                        <a:pt x="2303" y="134"/>
                      </a:cubicBezTo>
                      <a:cubicBezTo>
                        <a:pt x="2036" y="100"/>
                        <a:pt x="1735" y="100"/>
                        <a:pt x="1469" y="67"/>
                      </a:cubicBezTo>
                      <a:cubicBezTo>
                        <a:pt x="1135" y="67"/>
                        <a:pt x="801" y="34"/>
                        <a:pt x="46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1" name="Google Shape;981;p35"/>
                <p:cNvSpPr/>
                <p:nvPr/>
              </p:nvSpPr>
              <p:spPr>
                <a:xfrm rot="-419147">
                  <a:off x="1039063" y="4086925"/>
                  <a:ext cx="28867" cy="54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276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8" y="701"/>
                        <a:pt x="101" y="1501"/>
                        <a:pt x="134" y="2602"/>
                      </a:cubicBezTo>
                      <a:cubicBezTo>
                        <a:pt x="501" y="2635"/>
                        <a:pt x="868" y="2702"/>
                        <a:pt x="1235" y="2769"/>
                      </a:cubicBezTo>
                      <a:cubicBezTo>
                        <a:pt x="1268" y="1868"/>
                        <a:pt x="1369" y="934"/>
                        <a:pt x="1469" y="33"/>
                      </a:cubicBezTo>
                      <a:cubicBezTo>
                        <a:pt x="968" y="33"/>
                        <a:pt x="501" y="33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2" name="Google Shape;982;p35"/>
                <p:cNvSpPr/>
                <p:nvPr/>
              </p:nvSpPr>
              <p:spPr>
                <a:xfrm rot="-419147">
                  <a:off x="1130083" y="4074293"/>
                  <a:ext cx="32149" cy="66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" h="3403" extrusionOk="0">
                      <a:moveTo>
                        <a:pt x="1635" y="0"/>
                      </a:moveTo>
                      <a:lnTo>
                        <a:pt x="1635" y="0"/>
                      </a:lnTo>
                      <a:cubicBezTo>
                        <a:pt x="1168" y="34"/>
                        <a:pt x="668" y="34"/>
                        <a:pt x="201" y="67"/>
                      </a:cubicBezTo>
                      <a:cubicBezTo>
                        <a:pt x="134" y="1134"/>
                        <a:pt x="34" y="2202"/>
                        <a:pt x="1" y="3269"/>
                      </a:cubicBezTo>
                      <a:cubicBezTo>
                        <a:pt x="468" y="3303"/>
                        <a:pt x="901" y="3369"/>
                        <a:pt x="1368" y="3403"/>
                      </a:cubicBezTo>
                      <a:cubicBezTo>
                        <a:pt x="1468" y="2235"/>
                        <a:pt x="1568" y="1101"/>
                        <a:pt x="16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3" name="Google Shape;983;p35"/>
                <p:cNvSpPr/>
                <p:nvPr/>
              </p:nvSpPr>
              <p:spPr>
                <a:xfrm rot="-419147">
                  <a:off x="1075263" y="4082084"/>
                  <a:ext cx="46553" cy="60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3103" extrusionOk="0">
                      <a:moveTo>
                        <a:pt x="101" y="0"/>
                      </a:moveTo>
                      <a:cubicBezTo>
                        <a:pt x="67" y="968"/>
                        <a:pt x="1" y="1902"/>
                        <a:pt x="1" y="2836"/>
                      </a:cubicBezTo>
                      <a:cubicBezTo>
                        <a:pt x="668" y="2936"/>
                        <a:pt x="1335" y="3003"/>
                        <a:pt x="2035" y="3103"/>
                      </a:cubicBezTo>
                      <a:cubicBezTo>
                        <a:pt x="2069" y="2035"/>
                        <a:pt x="2235" y="1001"/>
                        <a:pt x="2369" y="0"/>
                      </a:cubicBezTo>
                      <a:cubicBezTo>
                        <a:pt x="1857" y="0"/>
                        <a:pt x="1361" y="15"/>
                        <a:pt x="859" y="15"/>
                      </a:cubicBezTo>
                      <a:cubicBezTo>
                        <a:pt x="608" y="15"/>
                        <a:pt x="356" y="12"/>
                        <a:pt x="10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4" name="Google Shape;984;p35"/>
                <p:cNvSpPr/>
                <p:nvPr/>
              </p:nvSpPr>
              <p:spPr>
                <a:xfrm rot="-419147">
                  <a:off x="1221641" y="4045491"/>
                  <a:ext cx="93754" cy="8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1" h="4304" extrusionOk="0">
                      <a:moveTo>
                        <a:pt x="4103" y="1"/>
                      </a:moveTo>
                      <a:cubicBezTo>
                        <a:pt x="3870" y="34"/>
                        <a:pt x="3636" y="68"/>
                        <a:pt x="3369" y="101"/>
                      </a:cubicBezTo>
                      <a:cubicBezTo>
                        <a:pt x="2235" y="234"/>
                        <a:pt x="1134" y="368"/>
                        <a:pt x="0" y="468"/>
                      </a:cubicBezTo>
                      <a:cubicBezTo>
                        <a:pt x="100" y="1735"/>
                        <a:pt x="134" y="3003"/>
                        <a:pt x="134" y="4271"/>
                      </a:cubicBezTo>
                      <a:cubicBezTo>
                        <a:pt x="667" y="4304"/>
                        <a:pt x="1234" y="4304"/>
                        <a:pt x="1802" y="4304"/>
                      </a:cubicBezTo>
                      <a:cubicBezTo>
                        <a:pt x="1802" y="3937"/>
                        <a:pt x="1802" y="3603"/>
                        <a:pt x="1802" y="3270"/>
                      </a:cubicBezTo>
                      <a:cubicBezTo>
                        <a:pt x="1802" y="3070"/>
                        <a:pt x="1940" y="2959"/>
                        <a:pt x="2083" y="2959"/>
                      </a:cubicBezTo>
                      <a:cubicBezTo>
                        <a:pt x="2202" y="2959"/>
                        <a:pt x="2323" y="3036"/>
                        <a:pt x="2369" y="3203"/>
                      </a:cubicBezTo>
                      <a:cubicBezTo>
                        <a:pt x="2435" y="3537"/>
                        <a:pt x="2535" y="3904"/>
                        <a:pt x="2602" y="4271"/>
                      </a:cubicBezTo>
                      <a:cubicBezTo>
                        <a:pt x="2969" y="4271"/>
                        <a:pt x="3303" y="4237"/>
                        <a:pt x="3670" y="4237"/>
                      </a:cubicBezTo>
                      <a:cubicBezTo>
                        <a:pt x="4036" y="4204"/>
                        <a:pt x="4403" y="4171"/>
                        <a:pt x="4770" y="4137"/>
                      </a:cubicBezTo>
                      <a:cubicBezTo>
                        <a:pt x="4604" y="2736"/>
                        <a:pt x="4470" y="1335"/>
                        <a:pt x="410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5" name="Google Shape;985;p35"/>
                <p:cNvSpPr/>
                <p:nvPr/>
              </p:nvSpPr>
              <p:spPr>
                <a:xfrm rot="-419147">
                  <a:off x="1305345" y="4014014"/>
                  <a:ext cx="118004" cy="100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5104" extrusionOk="0">
                      <a:moveTo>
                        <a:pt x="5170" y="0"/>
                      </a:moveTo>
                      <a:cubicBezTo>
                        <a:pt x="3469" y="400"/>
                        <a:pt x="1768" y="701"/>
                        <a:pt x="0" y="967"/>
                      </a:cubicBezTo>
                      <a:cubicBezTo>
                        <a:pt x="500" y="2302"/>
                        <a:pt x="701" y="3703"/>
                        <a:pt x="967" y="5104"/>
                      </a:cubicBezTo>
                      <a:cubicBezTo>
                        <a:pt x="2068" y="5004"/>
                        <a:pt x="3202" y="4837"/>
                        <a:pt x="4336" y="4670"/>
                      </a:cubicBezTo>
                      <a:cubicBezTo>
                        <a:pt x="4303" y="4403"/>
                        <a:pt x="4270" y="4136"/>
                        <a:pt x="4270" y="3870"/>
                      </a:cubicBezTo>
                      <a:cubicBezTo>
                        <a:pt x="4252" y="3677"/>
                        <a:pt x="4354" y="3585"/>
                        <a:pt x="4474" y="3585"/>
                      </a:cubicBezTo>
                      <a:cubicBezTo>
                        <a:pt x="4583" y="3585"/>
                        <a:pt x="4707" y="3660"/>
                        <a:pt x="4770" y="3803"/>
                      </a:cubicBezTo>
                      <a:cubicBezTo>
                        <a:pt x="4870" y="4003"/>
                        <a:pt x="4970" y="4237"/>
                        <a:pt x="5137" y="4537"/>
                      </a:cubicBezTo>
                      <a:cubicBezTo>
                        <a:pt x="5404" y="4470"/>
                        <a:pt x="5704" y="4403"/>
                        <a:pt x="6004" y="4337"/>
                      </a:cubicBezTo>
                      <a:cubicBezTo>
                        <a:pt x="5737" y="2902"/>
                        <a:pt x="5471" y="1434"/>
                        <a:pt x="51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6" name="Google Shape;986;p35"/>
                <p:cNvSpPr/>
                <p:nvPr/>
              </p:nvSpPr>
              <p:spPr>
                <a:xfrm rot="-419147">
                  <a:off x="1421415" y="3982264"/>
                  <a:ext cx="80628" cy="99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5038" extrusionOk="0">
                      <a:moveTo>
                        <a:pt x="3002" y="0"/>
                      </a:moveTo>
                      <a:cubicBezTo>
                        <a:pt x="2001" y="267"/>
                        <a:pt x="1001" y="534"/>
                        <a:pt x="0" y="768"/>
                      </a:cubicBezTo>
                      <a:cubicBezTo>
                        <a:pt x="467" y="2169"/>
                        <a:pt x="867" y="3603"/>
                        <a:pt x="1234" y="5037"/>
                      </a:cubicBezTo>
                      <a:cubicBezTo>
                        <a:pt x="2202" y="4804"/>
                        <a:pt x="3169" y="4504"/>
                        <a:pt x="4103" y="4170"/>
                      </a:cubicBezTo>
                      <a:cubicBezTo>
                        <a:pt x="3769" y="2736"/>
                        <a:pt x="3436" y="1335"/>
                        <a:pt x="300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7" name="Google Shape;987;p35"/>
                <p:cNvSpPr/>
                <p:nvPr/>
              </p:nvSpPr>
              <p:spPr>
                <a:xfrm rot="-419147">
                  <a:off x="1174962" y="4065233"/>
                  <a:ext cx="36727" cy="73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3737" extrusionOk="0">
                      <a:moveTo>
                        <a:pt x="1835" y="1"/>
                      </a:moveTo>
                      <a:lnTo>
                        <a:pt x="1835" y="1"/>
                      </a:lnTo>
                      <a:cubicBezTo>
                        <a:pt x="1234" y="34"/>
                        <a:pt x="601" y="101"/>
                        <a:pt x="0" y="134"/>
                      </a:cubicBezTo>
                      <a:cubicBezTo>
                        <a:pt x="67" y="1268"/>
                        <a:pt x="100" y="2436"/>
                        <a:pt x="134" y="3637"/>
                      </a:cubicBezTo>
                      <a:cubicBezTo>
                        <a:pt x="701" y="3670"/>
                        <a:pt x="1234" y="3703"/>
                        <a:pt x="1768" y="3737"/>
                      </a:cubicBezTo>
                      <a:cubicBezTo>
                        <a:pt x="1835" y="2502"/>
                        <a:pt x="1868" y="1235"/>
                        <a:pt x="18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8" name="Google Shape;988;p35"/>
                <p:cNvSpPr/>
                <p:nvPr/>
              </p:nvSpPr>
              <p:spPr>
                <a:xfrm rot="-419147">
                  <a:off x="1534290" y="3945968"/>
                  <a:ext cx="47221" cy="76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3" h="3870" extrusionOk="0">
                      <a:moveTo>
                        <a:pt x="1001" y="0"/>
                      </a:moveTo>
                      <a:cubicBezTo>
                        <a:pt x="901" y="34"/>
                        <a:pt x="768" y="100"/>
                        <a:pt x="667" y="134"/>
                      </a:cubicBezTo>
                      <a:cubicBezTo>
                        <a:pt x="434" y="200"/>
                        <a:pt x="200" y="267"/>
                        <a:pt x="0" y="334"/>
                      </a:cubicBezTo>
                      <a:cubicBezTo>
                        <a:pt x="567" y="1435"/>
                        <a:pt x="1168" y="2535"/>
                        <a:pt x="1601" y="3736"/>
                      </a:cubicBezTo>
                      <a:cubicBezTo>
                        <a:pt x="1635" y="3803"/>
                        <a:pt x="1635" y="3836"/>
                        <a:pt x="1668" y="3870"/>
                      </a:cubicBezTo>
                      <a:cubicBezTo>
                        <a:pt x="1902" y="3736"/>
                        <a:pt x="2135" y="3603"/>
                        <a:pt x="2402" y="3469"/>
                      </a:cubicBezTo>
                      <a:cubicBezTo>
                        <a:pt x="1935" y="2268"/>
                        <a:pt x="1501" y="1101"/>
                        <a:pt x="100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9" name="Google Shape;989;p35"/>
                <p:cNvSpPr/>
                <p:nvPr/>
              </p:nvSpPr>
              <p:spPr>
                <a:xfrm rot="-419147">
                  <a:off x="1494996" y="3959871"/>
                  <a:ext cx="60996" cy="85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4" h="4337" extrusionOk="0">
                      <a:moveTo>
                        <a:pt x="1535" y="1"/>
                      </a:moveTo>
                      <a:cubicBezTo>
                        <a:pt x="1035" y="167"/>
                        <a:pt x="535" y="301"/>
                        <a:pt x="1" y="468"/>
                      </a:cubicBezTo>
                      <a:cubicBezTo>
                        <a:pt x="601" y="1668"/>
                        <a:pt x="1168" y="2969"/>
                        <a:pt x="1702" y="4337"/>
                      </a:cubicBezTo>
                      <a:cubicBezTo>
                        <a:pt x="2169" y="4137"/>
                        <a:pt x="2636" y="3937"/>
                        <a:pt x="3103" y="3703"/>
                      </a:cubicBezTo>
                      <a:cubicBezTo>
                        <a:pt x="2636" y="2436"/>
                        <a:pt x="2069" y="1235"/>
                        <a:pt x="15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0" name="Google Shape;990;p35"/>
                <p:cNvSpPr/>
                <p:nvPr/>
              </p:nvSpPr>
              <p:spPr>
                <a:xfrm rot="-419147">
                  <a:off x="1574180" y="3916536"/>
                  <a:ext cx="59680" cy="7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3770" extrusionOk="0">
                      <a:moveTo>
                        <a:pt x="1869" y="0"/>
                      </a:moveTo>
                      <a:cubicBezTo>
                        <a:pt x="1268" y="267"/>
                        <a:pt x="635" y="534"/>
                        <a:pt x="1" y="768"/>
                      </a:cubicBezTo>
                      <a:cubicBezTo>
                        <a:pt x="568" y="1735"/>
                        <a:pt x="1135" y="2736"/>
                        <a:pt x="1702" y="3770"/>
                      </a:cubicBezTo>
                      <a:cubicBezTo>
                        <a:pt x="2136" y="3503"/>
                        <a:pt x="2603" y="3236"/>
                        <a:pt x="3036" y="2936"/>
                      </a:cubicBezTo>
                      <a:cubicBezTo>
                        <a:pt x="3003" y="2836"/>
                        <a:pt x="2970" y="2736"/>
                        <a:pt x="2936" y="2669"/>
                      </a:cubicBezTo>
                      <a:cubicBezTo>
                        <a:pt x="2536" y="1802"/>
                        <a:pt x="2202" y="901"/>
                        <a:pt x="18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1" name="Google Shape;991;p35"/>
                <p:cNvSpPr/>
                <p:nvPr/>
              </p:nvSpPr>
              <p:spPr>
                <a:xfrm rot="-419147">
                  <a:off x="1615645" y="3877752"/>
                  <a:ext cx="71470" cy="83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7" h="4271" extrusionOk="0">
                      <a:moveTo>
                        <a:pt x="2836" y="0"/>
                      </a:moveTo>
                      <a:cubicBezTo>
                        <a:pt x="1902" y="534"/>
                        <a:pt x="968" y="1035"/>
                        <a:pt x="1" y="1468"/>
                      </a:cubicBezTo>
                      <a:cubicBezTo>
                        <a:pt x="434" y="2402"/>
                        <a:pt x="834" y="3336"/>
                        <a:pt x="1235" y="4270"/>
                      </a:cubicBezTo>
                      <a:cubicBezTo>
                        <a:pt x="2069" y="3736"/>
                        <a:pt x="2869" y="3169"/>
                        <a:pt x="3636" y="2536"/>
                      </a:cubicBezTo>
                      <a:cubicBezTo>
                        <a:pt x="3403" y="1635"/>
                        <a:pt x="3136" y="801"/>
                        <a:pt x="283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2" name="Google Shape;992;p35"/>
                <p:cNvSpPr/>
                <p:nvPr/>
              </p:nvSpPr>
              <p:spPr>
                <a:xfrm rot="-419147">
                  <a:off x="1174688" y="3537598"/>
                  <a:ext cx="117218" cy="160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5" h="8150" extrusionOk="0">
                      <a:moveTo>
                        <a:pt x="5794" y="1"/>
                      </a:moveTo>
                      <a:cubicBezTo>
                        <a:pt x="5787" y="1"/>
                        <a:pt x="5779" y="2"/>
                        <a:pt x="5772" y="5"/>
                      </a:cubicBezTo>
                      <a:cubicBezTo>
                        <a:pt x="3904" y="238"/>
                        <a:pt x="1802" y="1005"/>
                        <a:pt x="868" y="2740"/>
                      </a:cubicBezTo>
                      <a:cubicBezTo>
                        <a:pt x="1" y="4441"/>
                        <a:pt x="101" y="6409"/>
                        <a:pt x="1135" y="7977"/>
                      </a:cubicBezTo>
                      <a:cubicBezTo>
                        <a:pt x="1212" y="8098"/>
                        <a:pt x="1332" y="8150"/>
                        <a:pt x="1455" y="8150"/>
                      </a:cubicBezTo>
                      <a:cubicBezTo>
                        <a:pt x="1703" y="8150"/>
                        <a:pt x="1958" y="7934"/>
                        <a:pt x="1869" y="7643"/>
                      </a:cubicBezTo>
                      <a:cubicBezTo>
                        <a:pt x="902" y="4741"/>
                        <a:pt x="3937" y="1939"/>
                        <a:pt x="5872" y="238"/>
                      </a:cubicBezTo>
                      <a:cubicBezTo>
                        <a:pt x="5964" y="177"/>
                        <a:pt x="5886" y="1"/>
                        <a:pt x="579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93" name="Google Shape;993;p35"/>
              <p:cNvSpPr/>
              <p:nvPr/>
            </p:nvSpPr>
            <p:spPr>
              <a:xfrm rot="7218608">
                <a:off x="1524764" y="4222225"/>
                <a:ext cx="68723" cy="64054"/>
              </a:xfrm>
              <a:custGeom>
                <a:avLst/>
                <a:gdLst/>
                <a:ahLst/>
                <a:cxnLst/>
                <a:rect l="l" t="t" r="r" b="b"/>
                <a:pathLst>
                  <a:path w="4364" h="5052" extrusionOk="0">
                    <a:moveTo>
                      <a:pt x="1469" y="1"/>
                    </a:moveTo>
                    <a:cubicBezTo>
                      <a:pt x="975" y="1"/>
                      <a:pt x="594" y="306"/>
                      <a:pt x="535" y="1091"/>
                    </a:cubicBezTo>
                    <a:cubicBezTo>
                      <a:pt x="535" y="1091"/>
                      <a:pt x="1" y="4493"/>
                      <a:pt x="1035" y="4994"/>
                    </a:cubicBezTo>
                    <a:cubicBezTo>
                      <a:pt x="1109" y="5033"/>
                      <a:pt x="1190" y="5052"/>
                      <a:pt x="1278" y="5052"/>
                    </a:cubicBezTo>
                    <a:cubicBezTo>
                      <a:pt x="2372" y="5052"/>
                      <a:pt x="4363" y="2141"/>
                      <a:pt x="3437" y="1091"/>
                    </a:cubicBezTo>
                    <a:cubicBezTo>
                      <a:pt x="2880" y="479"/>
                      <a:pt x="2087" y="1"/>
                      <a:pt x="14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4" name="Google Shape;994;p35"/>
              <p:cNvSpPr/>
              <p:nvPr/>
            </p:nvSpPr>
            <p:spPr>
              <a:xfrm rot="10108239">
                <a:off x="1273414" y="4292254"/>
                <a:ext cx="68723" cy="64049"/>
              </a:xfrm>
              <a:custGeom>
                <a:avLst/>
                <a:gdLst/>
                <a:ahLst/>
                <a:cxnLst/>
                <a:rect l="l" t="t" r="r" b="b"/>
                <a:pathLst>
                  <a:path w="4364" h="5052" extrusionOk="0">
                    <a:moveTo>
                      <a:pt x="1469" y="1"/>
                    </a:moveTo>
                    <a:cubicBezTo>
                      <a:pt x="975" y="1"/>
                      <a:pt x="594" y="306"/>
                      <a:pt x="535" y="1091"/>
                    </a:cubicBezTo>
                    <a:cubicBezTo>
                      <a:pt x="535" y="1091"/>
                      <a:pt x="1" y="4493"/>
                      <a:pt x="1035" y="4994"/>
                    </a:cubicBezTo>
                    <a:cubicBezTo>
                      <a:pt x="1109" y="5033"/>
                      <a:pt x="1190" y="5052"/>
                      <a:pt x="1278" y="5052"/>
                    </a:cubicBezTo>
                    <a:cubicBezTo>
                      <a:pt x="2372" y="5052"/>
                      <a:pt x="4363" y="2141"/>
                      <a:pt x="3437" y="1091"/>
                    </a:cubicBezTo>
                    <a:cubicBezTo>
                      <a:pt x="2880" y="479"/>
                      <a:pt x="2087" y="1"/>
                      <a:pt x="14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5" name="Google Shape;995;p35"/>
              <p:cNvSpPr/>
              <p:nvPr/>
            </p:nvSpPr>
            <p:spPr>
              <a:xfrm rot="10271831">
                <a:off x="1234932" y="4402650"/>
                <a:ext cx="78848" cy="73498"/>
              </a:xfrm>
              <a:custGeom>
                <a:avLst/>
                <a:gdLst/>
                <a:ahLst/>
                <a:cxnLst/>
                <a:rect l="l" t="t" r="r" b="b"/>
                <a:pathLst>
                  <a:path w="4364" h="5052" extrusionOk="0">
                    <a:moveTo>
                      <a:pt x="1469" y="1"/>
                    </a:moveTo>
                    <a:cubicBezTo>
                      <a:pt x="975" y="1"/>
                      <a:pt x="594" y="306"/>
                      <a:pt x="535" y="1091"/>
                    </a:cubicBezTo>
                    <a:cubicBezTo>
                      <a:pt x="535" y="1091"/>
                      <a:pt x="1" y="4493"/>
                      <a:pt x="1035" y="4994"/>
                    </a:cubicBezTo>
                    <a:cubicBezTo>
                      <a:pt x="1109" y="5033"/>
                      <a:pt x="1190" y="5052"/>
                      <a:pt x="1278" y="5052"/>
                    </a:cubicBezTo>
                    <a:cubicBezTo>
                      <a:pt x="2372" y="5052"/>
                      <a:pt x="4363" y="2141"/>
                      <a:pt x="3437" y="1091"/>
                    </a:cubicBezTo>
                    <a:cubicBezTo>
                      <a:pt x="2880" y="479"/>
                      <a:pt x="2087" y="1"/>
                      <a:pt x="14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" name="Google Shape;996;p35"/>
              <p:cNvSpPr/>
              <p:nvPr/>
            </p:nvSpPr>
            <p:spPr>
              <a:xfrm rot="6506849">
                <a:off x="1624915" y="4298303"/>
                <a:ext cx="78851" cy="73497"/>
              </a:xfrm>
              <a:custGeom>
                <a:avLst/>
                <a:gdLst/>
                <a:ahLst/>
                <a:cxnLst/>
                <a:rect l="l" t="t" r="r" b="b"/>
                <a:pathLst>
                  <a:path w="4364" h="5052" extrusionOk="0">
                    <a:moveTo>
                      <a:pt x="1469" y="1"/>
                    </a:moveTo>
                    <a:cubicBezTo>
                      <a:pt x="975" y="1"/>
                      <a:pt x="594" y="306"/>
                      <a:pt x="535" y="1091"/>
                    </a:cubicBezTo>
                    <a:cubicBezTo>
                      <a:pt x="535" y="1091"/>
                      <a:pt x="1" y="4493"/>
                      <a:pt x="1035" y="4994"/>
                    </a:cubicBezTo>
                    <a:cubicBezTo>
                      <a:pt x="1109" y="5033"/>
                      <a:pt x="1190" y="5052"/>
                      <a:pt x="1278" y="5052"/>
                    </a:cubicBezTo>
                    <a:cubicBezTo>
                      <a:pt x="2372" y="5052"/>
                      <a:pt x="4363" y="2141"/>
                      <a:pt x="3437" y="1091"/>
                    </a:cubicBezTo>
                    <a:cubicBezTo>
                      <a:pt x="2880" y="479"/>
                      <a:pt x="2087" y="1"/>
                      <a:pt x="14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97" name="Google Shape;997;p35"/>
          <p:cNvGrpSpPr/>
          <p:nvPr/>
        </p:nvGrpSpPr>
        <p:grpSpPr>
          <a:xfrm>
            <a:off x="669286" y="1573888"/>
            <a:ext cx="1646325" cy="1118279"/>
            <a:chOff x="669286" y="1573888"/>
            <a:chExt cx="1646325" cy="1118279"/>
          </a:xfrm>
        </p:grpSpPr>
        <p:sp>
          <p:nvSpPr>
            <p:cNvPr id="998" name="Google Shape;998;p35"/>
            <p:cNvSpPr/>
            <p:nvPr/>
          </p:nvSpPr>
          <p:spPr>
            <a:xfrm>
              <a:off x="669286" y="1573888"/>
              <a:ext cx="1646321" cy="1118250"/>
            </a:xfrm>
            <a:custGeom>
              <a:avLst/>
              <a:gdLst/>
              <a:ahLst/>
              <a:cxnLst/>
              <a:rect l="l" t="t" r="r" b="b"/>
              <a:pathLst>
                <a:path w="76422" h="51909" extrusionOk="0">
                  <a:moveTo>
                    <a:pt x="40463" y="0"/>
                  </a:moveTo>
                  <a:cubicBezTo>
                    <a:pt x="37460" y="34"/>
                    <a:pt x="34492" y="634"/>
                    <a:pt x="31756" y="1735"/>
                  </a:cubicBezTo>
                  <a:cubicBezTo>
                    <a:pt x="29288" y="2769"/>
                    <a:pt x="23184" y="5471"/>
                    <a:pt x="22750" y="10808"/>
                  </a:cubicBezTo>
                  <a:cubicBezTo>
                    <a:pt x="22750" y="10755"/>
                    <a:pt x="22707" y="10732"/>
                    <a:pt x="22635" y="10732"/>
                  </a:cubicBezTo>
                  <a:cubicBezTo>
                    <a:pt x="22256" y="10732"/>
                    <a:pt x="21061" y="11358"/>
                    <a:pt x="20949" y="11442"/>
                  </a:cubicBezTo>
                  <a:cubicBezTo>
                    <a:pt x="20482" y="11876"/>
                    <a:pt x="20015" y="12242"/>
                    <a:pt x="19614" y="12776"/>
                  </a:cubicBezTo>
                  <a:cubicBezTo>
                    <a:pt x="18147" y="14811"/>
                    <a:pt x="18147" y="17413"/>
                    <a:pt x="18647" y="19815"/>
                  </a:cubicBezTo>
                  <a:cubicBezTo>
                    <a:pt x="18780" y="20315"/>
                    <a:pt x="18914" y="20815"/>
                    <a:pt x="19047" y="21316"/>
                  </a:cubicBezTo>
                  <a:cubicBezTo>
                    <a:pt x="19214" y="21816"/>
                    <a:pt x="19381" y="22316"/>
                    <a:pt x="19581" y="22817"/>
                  </a:cubicBezTo>
                  <a:cubicBezTo>
                    <a:pt x="19748" y="23350"/>
                    <a:pt x="19981" y="23851"/>
                    <a:pt x="20181" y="24351"/>
                  </a:cubicBezTo>
                  <a:cubicBezTo>
                    <a:pt x="18680" y="25152"/>
                    <a:pt x="17413" y="26319"/>
                    <a:pt x="16846" y="27954"/>
                  </a:cubicBezTo>
                  <a:cubicBezTo>
                    <a:pt x="15912" y="30756"/>
                    <a:pt x="16512" y="33191"/>
                    <a:pt x="17246" y="35993"/>
                  </a:cubicBezTo>
                  <a:cubicBezTo>
                    <a:pt x="17379" y="36493"/>
                    <a:pt x="17546" y="36960"/>
                    <a:pt x="17680" y="37461"/>
                  </a:cubicBezTo>
                  <a:cubicBezTo>
                    <a:pt x="16445" y="37794"/>
                    <a:pt x="15311" y="38461"/>
                    <a:pt x="14778" y="39562"/>
                  </a:cubicBezTo>
                  <a:cubicBezTo>
                    <a:pt x="13977" y="41130"/>
                    <a:pt x="14411" y="42464"/>
                    <a:pt x="14411" y="44132"/>
                  </a:cubicBezTo>
                  <a:cubicBezTo>
                    <a:pt x="13944" y="43865"/>
                    <a:pt x="13410" y="43565"/>
                    <a:pt x="12876" y="43498"/>
                  </a:cubicBezTo>
                  <a:cubicBezTo>
                    <a:pt x="12741" y="43481"/>
                    <a:pt x="12612" y="43472"/>
                    <a:pt x="12488" y="43472"/>
                  </a:cubicBezTo>
                  <a:cubicBezTo>
                    <a:pt x="11666" y="43472"/>
                    <a:pt x="11075" y="43839"/>
                    <a:pt x="10408" y="44332"/>
                  </a:cubicBezTo>
                  <a:cubicBezTo>
                    <a:pt x="9774" y="44766"/>
                    <a:pt x="9174" y="45166"/>
                    <a:pt x="8540" y="45633"/>
                  </a:cubicBezTo>
                  <a:cubicBezTo>
                    <a:pt x="8440" y="45533"/>
                    <a:pt x="8306" y="45400"/>
                    <a:pt x="8173" y="45299"/>
                  </a:cubicBezTo>
                  <a:cubicBezTo>
                    <a:pt x="7706" y="44232"/>
                    <a:pt x="7539" y="43398"/>
                    <a:pt x="7539" y="41964"/>
                  </a:cubicBezTo>
                  <a:cubicBezTo>
                    <a:pt x="7539" y="41463"/>
                    <a:pt x="7606" y="39462"/>
                    <a:pt x="7639" y="38728"/>
                  </a:cubicBezTo>
                  <a:cubicBezTo>
                    <a:pt x="7228" y="38663"/>
                    <a:pt x="6821" y="38632"/>
                    <a:pt x="6420" y="38632"/>
                  </a:cubicBezTo>
                  <a:cubicBezTo>
                    <a:pt x="4348" y="38632"/>
                    <a:pt x="2454" y="39476"/>
                    <a:pt x="1168" y="40930"/>
                  </a:cubicBezTo>
                  <a:cubicBezTo>
                    <a:pt x="701" y="41530"/>
                    <a:pt x="301" y="42197"/>
                    <a:pt x="0" y="42931"/>
                  </a:cubicBezTo>
                  <a:cubicBezTo>
                    <a:pt x="2312" y="44917"/>
                    <a:pt x="5195" y="46871"/>
                    <a:pt x="8247" y="46871"/>
                  </a:cubicBezTo>
                  <a:cubicBezTo>
                    <a:pt x="8322" y="46871"/>
                    <a:pt x="8398" y="46870"/>
                    <a:pt x="8473" y="46867"/>
                  </a:cubicBezTo>
                  <a:cubicBezTo>
                    <a:pt x="8873" y="47801"/>
                    <a:pt x="9541" y="48702"/>
                    <a:pt x="10308" y="49369"/>
                  </a:cubicBezTo>
                  <a:cubicBezTo>
                    <a:pt x="11442" y="50336"/>
                    <a:pt x="12776" y="51137"/>
                    <a:pt x="14177" y="51404"/>
                  </a:cubicBezTo>
                  <a:cubicBezTo>
                    <a:pt x="14427" y="51454"/>
                    <a:pt x="14659" y="51477"/>
                    <a:pt x="14878" y="51477"/>
                  </a:cubicBezTo>
                  <a:cubicBezTo>
                    <a:pt x="15534" y="51477"/>
                    <a:pt x="16079" y="51270"/>
                    <a:pt x="16679" y="50970"/>
                  </a:cubicBezTo>
                  <a:cubicBezTo>
                    <a:pt x="17913" y="51437"/>
                    <a:pt x="19181" y="51871"/>
                    <a:pt x="20482" y="51904"/>
                  </a:cubicBezTo>
                  <a:cubicBezTo>
                    <a:pt x="20584" y="51907"/>
                    <a:pt x="20685" y="51908"/>
                    <a:pt x="20787" y="51908"/>
                  </a:cubicBezTo>
                  <a:cubicBezTo>
                    <a:pt x="23227" y="51908"/>
                    <a:pt x="25347" y="51131"/>
                    <a:pt x="26853" y="49369"/>
                  </a:cubicBezTo>
                  <a:cubicBezTo>
                    <a:pt x="27987" y="48035"/>
                    <a:pt x="28154" y="46534"/>
                    <a:pt x="27954" y="44832"/>
                  </a:cubicBezTo>
                  <a:cubicBezTo>
                    <a:pt x="30022" y="44099"/>
                    <a:pt x="31856" y="42864"/>
                    <a:pt x="33391" y="41363"/>
                  </a:cubicBezTo>
                  <a:cubicBezTo>
                    <a:pt x="35714" y="42283"/>
                    <a:pt x="38249" y="42711"/>
                    <a:pt x="40853" y="42711"/>
                  </a:cubicBezTo>
                  <a:cubicBezTo>
                    <a:pt x="41839" y="42711"/>
                    <a:pt x="42834" y="42650"/>
                    <a:pt x="43832" y="42531"/>
                  </a:cubicBezTo>
                  <a:lnTo>
                    <a:pt x="44065" y="42497"/>
                  </a:lnTo>
                  <a:cubicBezTo>
                    <a:pt x="47468" y="42064"/>
                    <a:pt x="50770" y="40730"/>
                    <a:pt x="53205" y="38561"/>
                  </a:cubicBezTo>
                  <a:cubicBezTo>
                    <a:pt x="53672" y="38561"/>
                    <a:pt x="54172" y="38528"/>
                    <a:pt x="54639" y="38461"/>
                  </a:cubicBezTo>
                  <a:cubicBezTo>
                    <a:pt x="55073" y="39929"/>
                    <a:pt x="55673" y="41030"/>
                    <a:pt x="57074" y="41664"/>
                  </a:cubicBezTo>
                  <a:cubicBezTo>
                    <a:pt x="57803" y="41989"/>
                    <a:pt x="58562" y="42142"/>
                    <a:pt x="59338" y="42142"/>
                  </a:cubicBezTo>
                  <a:cubicBezTo>
                    <a:pt x="60551" y="42142"/>
                    <a:pt x="61804" y="41768"/>
                    <a:pt x="63045" y="41096"/>
                  </a:cubicBezTo>
                  <a:cubicBezTo>
                    <a:pt x="64046" y="40563"/>
                    <a:pt x="64947" y="39695"/>
                    <a:pt x="65781" y="38828"/>
                  </a:cubicBezTo>
                  <a:cubicBezTo>
                    <a:pt x="66548" y="38828"/>
                    <a:pt x="67182" y="38728"/>
                    <a:pt x="67916" y="38161"/>
                  </a:cubicBezTo>
                  <a:cubicBezTo>
                    <a:pt x="68916" y="37427"/>
                    <a:pt x="69683" y="36326"/>
                    <a:pt x="70251" y="35126"/>
                  </a:cubicBezTo>
                  <a:cubicBezTo>
                    <a:pt x="70284" y="35092"/>
                    <a:pt x="70317" y="35025"/>
                    <a:pt x="70351" y="34992"/>
                  </a:cubicBezTo>
                  <a:cubicBezTo>
                    <a:pt x="70718" y="34158"/>
                    <a:pt x="70951" y="33157"/>
                    <a:pt x="70951" y="32257"/>
                  </a:cubicBezTo>
                  <a:cubicBezTo>
                    <a:pt x="71018" y="32223"/>
                    <a:pt x="71084" y="32190"/>
                    <a:pt x="71151" y="32157"/>
                  </a:cubicBezTo>
                  <a:cubicBezTo>
                    <a:pt x="73586" y="30923"/>
                    <a:pt x="75221" y="28187"/>
                    <a:pt x="76422" y="25685"/>
                  </a:cubicBezTo>
                  <a:cubicBezTo>
                    <a:pt x="76121" y="25385"/>
                    <a:pt x="75788" y="25118"/>
                    <a:pt x="75421" y="24885"/>
                  </a:cubicBezTo>
                  <a:cubicBezTo>
                    <a:pt x="74601" y="24381"/>
                    <a:pt x="73669" y="24132"/>
                    <a:pt x="72703" y="24132"/>
                  </a:cubicBezTo>
                  <a:cubicBezTo>
                    <a:pt x="71429" y="24132"/>
                    <a:pt x="70097" y="24565"/>
                    <a:pt x="68883" y="25419"/>
                  </a:cubicBezTo>
                  <a:cubicBezTo>
                    <a:pt x="69150" y="25986"/>
                    <a:pt x="69884" y="27520"/>
                    <a:pt x="70050" y="27920"/>
                  </a:cubicBezTo>
                  <a:cubicBezTo>
                    <a:pt x="70584" y="29255"/>
                    <a:pt x="70718" y="30022"/>
                    <a:pt x="70651" y="31323"/>
                  </a:cubicBezTo>
                  <a:cubicBezTo>
                    <a:pt x="69950" y="31189"/>
                    <a:pt x="69250" y="31089"/>
                    <a:pt x="68549" y="30989"/>
                  </a:cubicBezTo>
                  <a:cubicBezTo>
                    <a:pt x="68253" y="30940"/>
                    <a:pt x="67975" y="30904"/>
                    <a:pt x="67702" y="30904"/>
                  </a:cubicBezTo>
                  <a:cubicBezTo>
                    <a:pt x="67237" y="30904"/>
                    <a:pt x="66785" y="31008"/>
                    <a:pt x="66281" y="31323"/>
                  </a:cubicBezTo>
                  <a:cubicBezTo>
                    <a:pt x="65881" y="31590"/>
                    <a:pt x="65547" y="32057"/>
                    <a:pt x="65280" y="32457"/>
                  </a:cubicBezTo>
                  <a:cubicBezTo>
                    <a:pt x="64713" y="31123"/>
                    <a:pt x="64613" y="29888"/>
                    <a:pt x="63446" y="28954"/>
                  </a:cubicBezTo>
                  <a:cubicBezTo>
                    <a:pt x="62896" y="28496"/>
                    <a:pt x="62174" y="28321"/>
                    <a:pt x="61419" y="28321"/>
                  </a:cubicBezTo>
                  <a:cubicBezTo>
                    <a:pt x="61074" y="28321"/>
                    <a:pt x="60722" y="28358"/>
                    <a:pt x="60377" y="28421"/>
                  </a:cubicBezTo>
                  <a:cubicBezTo>
                    <a:pt x="60343" y="27987"/>
                    <a:pt x="60310" y="27553"/>
                    <a:pt x="60243" y="27120"/>
                  </a:cubicBezTo>
                  <a:cubicBezTo>
                    <a:pt x="59876" y="24551"/>
                    <a:pt x="59543" y="22350"/>
                    <a:pt x="57808" y="20515"/>
                  </a:cubicBezTo>
                  <a:cubicBezTo>
                    <a:pt x="57508" y="20181"/>
                    <a:pt x="57175" y="19915"/>
                    <a:pt x="56774" y="19714"/>
                  </a:cubicBezTo>
                  <a:cubicBezTo>
                    <a:pt x="56908" y="18747"/>
                    <a:pt x="56941" y="17913"/>
                    <a:pt x="56941" y="17680"/>
                  </a:cubicBezTo>
                  <a:cubicBezTo>
                    <a:pt x="56941" y="15778"/>
                    <a:pt x="56708" y="13877"/>
                    <a:pt x="56207" y="12076"/>
                  </a:cubicBezTo>
                  <a:cubicBezTo>
                    <a:pt x="56074" y="11575"/>
                    <a:pt x="55940" y="11042"/>
                    <a:pt x="55740" y="10541"/>
                  </a:cubicBezTo>
                  <a:cubicBezTo>
                    <a:pt x="55340" y="9307"/>
                    <a:pt x="54773" y="8006"/>
                    <a:pt x="54106" y="6839"/>
                  </a:cubicBezTo>
                  <a:cubicBezTo>
                    <a:pt x="53272" y="5304"/>
                    <a:pt x="52271" y="3903"/>
                    <a:pt x="51070" y="2869"/>
                  </a:cubicBezTo>
                  <a:cubicBezTo>
                    <a:pt x="48101" y="367"/>
                    <a:pt x="43965" y="0"/>
                    <a:pt x="40463" y="0"/>
                  </a:cubicBez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246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99" name="Google Shape;999;p35"/>
            <p:cNvGrpSpPr/>
            <p:nvPr/>
          </p:nvGrpSpPr>
          <p:grpSpPr>
            <a:xfrm>
              <a:off x="669290" y="1573917"/>
              <a:ext cx="1646321" cy="1118250"/>
              <a:chOff x="669290" y="1689555"/>
              <a:chExt cx="1646321" cy="1118250"/>
            </a:xfrm>
          </p:grpSpPr>
          <p:grpSp>
            <p:nvGrpSpPr>
              <p:cNvPr id="1000" name="Google Shape;1000;p35"/>
              <p:cNvGrpSpPr/>
              <p:nvPr/>
            </p:nvGrpSpPr>
            <p:grpSpPr>
              <a:xfrm>
                <a:off x="669290" y="1689555"/>
                <a:ext cx="1646321" cy="1118250"/>
                <a:chOff x="415175" y="1554775"/>
                <a:chExt cx="1910550" cy="1297725"/>
              </a:xfrm>
            </p:grpSpPr>
            <p:sp>
              <p:nvSpPr>
                <p:cNvPr id="1001" name="Google Shape;1001;p35"/>
                <p:cNvSpPr/>
                <p:nvPr/>
              </p:nvSpPr>
              <p:spPr>
                <a:xfrm>
                  <a:off x="415175" y="2150200"/>
                  <a:ext cx="894825" cy="70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3" h="28092" extrusionOk="0">
                      <a:moveTo>
                        <a:pt x="21382" y="0"/>
                      </a:moveTo>
                      <a:cubicBezTo>
                        <a:pt x="19314" y="768"/>
                        <a:pt x="17546" y="2102"/>
                        <a:pt x="16846" y="4137"/>
                      </a:cubicBezTo>
                      <a:cubicBezTo>
                        <a:pt x="15878" y="6939"/>
                        <a:pt x="16512" y="9374"/>
                        <a:pt x="17246" y="12176"/>
                      </a:cubicBezTo>
                      <a:cubicBezTo>
                        <a:pt x="17379" y="12676"/>
                        <a:pt x="17546" y="13143"/>
                        <a:pt x="17680" y="13644"/>
                      </a:cubicBezTo>
                      <a:cubicBezTo>
                        <a:pt x="16445" y="13977"/>
                        <a:pt x="15311" y="14644"/>
                        <a:pt x="14778" y="15745"/>
                      </a:cubicBezTo>
                      <a:cubicBezTo>
                        <a:pt x="13977" y="17313"/>
                        <a:pt x="14411" y="18647"/>
                        <a:pt x="14411" y="20315"/>
                      </a:cubicBezTo>
                      <a:cubicBezTo>
                        <a:pt x="13944" y="20048"/>
                        <a:pt x="13410" y="19748"/>
                        <a:pt x="12876" y="19681"/>
                      </a:cubicBezTo>
                      <a:cubicBezTo>
                        <a:pt x="12741" y="19664"/>
                        <a:pt x="12612" y="19655"/>
                        <a:pt x="12488" y="19655"/>
                      </a:cubicBezTo>
                      <a:cubicBezTo>
                        <a:pt x="11666" y="19655"/>
                        <a:pt x="11075" y="20022"/>
                        <a:pt x="10408" y="20515"/>
                      </a:cubicBezTo>
                      <a:cubicBezTo>
                        <a:pt x="9774" y="20949"/>
                        <a:pt x="9174" y="21349"/>
                        <a:pt x="8540" y="21816"/>
                      </a:cubicBezTo>
                      <a:cubicBezTo>
                        <a:pt x="8506" y="21849"/>
                        <a:pt x="8440" y="21883"/>
                        <a:pt x="8406" y="21949"/>
                      </a:cubicBezTo>
                      <a:cubicBezTo>
                        <a:pt x="8306" y="21783"/>
                        <a:pt x="8240" y="21616"/>
                        <a:pt x="8173" y="21482"/>
                      </a:cubicBezTo>
                      <a:cubicBezTo>
                        <a:pt x="7706" y="20415"/>
                        <a:pt x="7539" y="19581"/>
                        <a:pt x="7539" y="18147"/>
                      </a:cubicBezTo>
                      <a:cubicBezTo>
                        <a:pt x="7539" y="17613"/>
                        <a:pt x="7606" y="15645"/>
                        <a:pt x="7639" y="14911"/>
                      </a:cubicBezTo>
                      <a:cubicBezTo>
                        <a:pt x="7228" y="14846"/>
                        <a:pt x="6821" y="14815"/>
                        <a:pt x="6420" y="14815"/>
                      </a:cubicBezTo>
                      <a:cubicBezTo>
                        <a:pt x="4348" y="14815"/>
                        <a:pt x="2454" y="15659"/>
                        <a:pt x="1168" y="17113"/>
                      </a:cubicBezTo>
                      <a:cubicBezTo>
                        <a:pt x="701" y="17713"/>
                        <a:pt x="301" y="18380"/>
                        <a:pt x="0" y="19114"/>
                      </a:cubicBezTo>
                      <a:cubicBezTo>
                        <a:pt x="2312" y="21100"/>
                        <a:pt x="5195" y="23054"/>
                        <a:pt x="8247" y="23054"/>
                      </a:cubicBezTo>
                      <a:cubicBezTo>
                        <a:pt x="8322" y="23054"/>
                        <a:pt x="8398" y="23053"/>
                        <a:pt x="8473" y="23050"/>
                      </a:cubicBezTo>
                      <a:cubicBezTo>
                        <a:pt x="8873" y="23984"/>
                        <a:pt x="9541" y="24885"/>
                        <a:pt x="10308" y="25552"/>
                      </a:cubicBezTo>
                      <a:cubicBezTo>
                        <a:pt x="11442" y="26519"/>
                        <a:pt x="12776" y="27320"/>
                        <a:pt x="14177" y="27587"/>
                      </a:cubicBezTo>
                      <a:cubicBezTo>
                        <a:pt x="14427" y="27637"/>
                        <a:pt x="14659" y="27660"/>
                        <a:pt x="14878" y="27660"/>
                      </a:cubicBezTo>
                      <a:cubicBezTo>
                        <a:pt x="15534" y="27660"/>
                        <a:pt x="16079" y="27453"/>
                        <a:pt x="16679" y="27153"/>
                      </a:cubicBezTo>
                      <a:cubicBezTo>
                        <a:pt x="17913" y="27620"/>
                        <a:pt x="19181" y="28054"/>
                        <a:pt x="20482" y="28087"/>
                      </a:cubicBezTo>
                      <a:cubicBezTo>
                        <a:pt x="20584" y="28090"/>
                        <a:pt x="20685" y="28091"/>
                        <a:pt x="20787" y="28091"/>
                      </a:cubicBezTo>
                      <a:cubicBezTo>
                        <a:pt x="23227" y="28091"/>
                        <a:pt x="25347" y="27314"/>
                        <a:pt x="26853" y="25552"/>
                      </a:cubicBezTo>
                      <a:cubicBezTo>
                        <a:pt x="27987" y="24218"/>
                        <a:pt x="28154" y="22717"/>
                        <a:pt x="27954" y="21015"/>
                      </a:cubicBezTo>
                      <a:cubicBezTo>
                        <a:pt x="30622" y="20081"/>
                        <a:pt x="32924" y="18314"/>
                        <a:pt x="34658" y="16145"/>
                      </a:cubicBezTo>
                      <a:cubicBezTo>
                        <a:pt x="35192" y="15445"/>
                        <a:pt x="35459" y="14711"/>
                        <a:pt x="35793" y="13877"/>
                      </a:cubicBezTo>
                      <a:cubicBezTo>
                        <a:pt x="35693" y="13644"/>
                        <a:pt x="35626" y="13410"/>
                        <a:pt x="35559" y="13210"/>
                      </a:cubicBezTo>
                      <a:cubicBezTo>
                        <a:pt x="34492" y="10341"/>
                        <a:pt x="32991" y="7839"/>
                        <a:pt x="30689" y="5671"/>
                      </a:cubicBezTo>
                      <a:cubicBezTo>
                        <a:pt x="27954" y="3069"/>
                        <a:pt x="24785" y="1535"/>
                        <a:pt x="213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2" name="Google Shape;1002;p35"/>
                <p:cNvSpPr/>
                <p:nvPr/>
              </p:nvSpPr>
              <p:spPr>
                <a:xfrm>
                  <a:off x="1561825" y="2029600"/>
                  <a:ext cx="763900" cy="57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56" h="23149" extrusionOk="0">
                      <a:moveTo>
                        <a:pt x="7926" y="1"/>
                      </a:moveTo>
                      <a:cubicBezTo>
                        <a:pt x="7600" y="1"/>
                        <a:pt x="7270" y="19"/>
                        <a:pt x="6939" y="54"/>
                      </a:cubicBezTo>
                      <a:cubicBezTo>
                        <a:pt x="4704" y="2656"/>
                        <a:pt x="2702" y="5158"/>
                        <a:pt x="1368" y="8327"/>
                      </a:cubicBezTo>
                      <a:cubicBezTo>
                        <a:pt x="534" y="10362"/>
                        <a:pt x="101" y="12363"/>
                        <a:pt x="34" y="14398"/>
                      </a:cubicBezTo>
                      <a:cubicBezTo>
                        <a:pt x="0" y="15232"/>
                        <a:pt x="0" y="16099"/>
                        <a:pt x="67" y="16966"/>
                      </a:cubicBezTo>
                      <a:cubicBezTo>
                        <a:pt x="601" y="17467"/>
                        <a:pt x="1068" y="17934"/>
                        <a:pt x="1735" y="18301"/>
                      </a:cubicBezTo>
                      <a:cubicBezTo>
                        <a:pt x="3385" y="19112"/>
                        <a:pt x="5260" y="19575"/>
                        <a:pt x="7184" y="19575"/>
                      </a:cubicBezTo>
                      <a:cubicBezTo>
                        <a:pt x="7712" y="19575"/>
                        <a:pt x="8242" y="19540"/>
                        <a:pt x="8773" y="19468"/>
                      </a:cubicBezTo>
                      <a:cubicBezTo>
                        <a:pt x="9207" y="20936"/>
                        <a:pt x="9807" y="22037"/>
                        <a:pt x="11208" y="22671"/>
                      </a:cubicBezTo>
                      <a:cubicBezTo>
                        <a:pt x="11937" y="22996"/>
                        <a:pt x="12696" y="23149"/>
                        <a:pt x="13472" y="23149"/>
                      </a:cubicBezTo>
                      <a:cubicBezTo>
                        <a:pt x="14685" y="23149"/>
                        <a:pt x="15938" y="22775"/>
                        <a:pt x="17179" y="22103"/>
                      </a:cubicBezTo>
                      <a:cubicBezTo>
                        <a:pt x="18180" y="21570"/>
                        <a:pt x="19081" y="20702"/>
                        <a:pt x="19915" y="19835"/>
                      </a:cubicBezTo>
                      <a:cubicBezTo>
                        <a:pt x="20682" y="19835"/>
                        <a:pt x="21316" y="19735"/>
                        <a:pt x="22050" y="19168"/>
                      </a:cubicBezTo>
                      <a:cubicBezTo>
                        <a:pt x="23050" y="18434"/>
                        <a:pt x="23817" y="17333"/>
                        <a:pt x="24385" y="16133"/>
                      </a:cubicBezTo>
                      <a:cubicBezTo>
                        <a:pt x="24418" y="16099"/>
                        <a:pt x="24451" y="16032"/>
                        <a:pt x="24485" y="15999"/>
                      </a:cubicBezTo>
                      <a:cubicBezTo>
                        <a:pt x="24852" y="15165"/>
                        <a:pt x="25118" y="14164"/>
                        <a:pt x="25118" y="13264"/>
                      </a:cubicBezTo>
                      <a:cubicBezTo>
                        <a:pt x="25152" y="13230"/>
                        <a:pt x="25218" y="13197"/>
                        <a:pt x="25285" y="13164"/>
                      </a:cubicBezTo>
                      <a:cubicBezTo>
                        <a:pt x="27720" y="11930"/>
                        <a:pt x="29388" y="9194"/>
                        <a:pt x="30556" y="6692"/>
                      </a:cubicBezTo>
                      <a:cubicBezTo>
                        <a:pt x="30255" y="6392"/>
                        <a:pt x="29922" y="6125"/>
                        <a:pt x="29555" y="5892"/>
                      </a:cubicBezTo>
                      <a:cubicBezTo>
                        <a:pt x="28735" y="5388"/>
                        <a:pt x="27803" y="5139"/>
                        <a:pt x="26837" y="5139"/>
                      </a:cubicBezTo>
                      <a:cubicBezTo>
                        <a:pt x="25563" y="5139"/>
                        <a:pt x="24231" y="5572"/>
                        <a:pt x="23017" y="6426"/>
                      </a:cubicBezTo>
                      <a:cubicBezTo>
                        <a:pt x="23284" y="6993"/>
                        <a:pt x="24018" y="8527"/>
                        <a:pt x="24184" y="8927"/>
                      </a:cubicBezTo>
                      <a:cubicBezTo>
                        <a:pt x="24718" y="10262"/>
                        <a:pt x="24852" y="11029"/>
                        <a:pt x="24785" y="12330"/>
                      </a:cubicBezTo>
                      <a:cubicBezTo>
                        <a:pt x="24084" y="12196"/>
                        <a:pt x="23384" y="12096"/>
                        <a:pt x="22683" y="11996"/>
                      </a:cubicBezTo>
                      <a:cubicBezTo>
                        <a:pt x="22387" y="11947"/>
                        <a:pt x="22109" y="11911"/>
                        <a:pt x="21836" y="11911"/>
                      </a:cubicBezTo>
                      <a:cubicBezTo>
                        <a:pt x="21371" y="11911"/>
                        <a:pt x="20919" y="12015"/>
                        <a:pt x="20415" y="12330"/>
                      </a:cubicBezTo>
                      <a:cubicBezTo>
                        <a:pt x="20015" y="12597"/>
                        <a:pt x="19681" y="13064"/>
                        <a:pt x="19414" y="13464"/>
                      </a:cubicBezTo>
                      <a:cubicBezTo>
                        <a:pt x="18847" y="12130"/>
                        <a:pt x="18714" y="10895"/>
                        <a:pt x="17580" y="9961"/>
                      </a:cubicBezTo>
                      <a:cubicBezTo>
                        <a:pt x="17030" y="9503"/>
                        <a:pt x="16308" y="9328"/>
                        <a:pt x="15553" y="9328"/>
                      </a:cubicBezTo>
                      <a:cubicBezTo>
                        <a:pt x="15208" y="9328"/>
                        <a:pt x="14856" y="9365"/>
                        <a:pt x="14511" y="9428"/>
                      </a:cubicBezTo>
                      <a:cubicBezTo>
                        <a:pt x="14477" y="8994"/>
                        <a:pt x="14444" y="8560"/>
                        <a:pt x="14377" y="8127"/>
                      </a:cubicBezTo>
                      <a:cubicBezTo>
                        <a:pt x="14010" y="5558"/>
                        <a:pt x="13677" y="3357"/>
                        <a:pt x="11942" y="1522"/>
                      </a:cubicBezTo>
                      <a:cubicBezTo>
                        <a:pt x="10923" y="420"/>
                        <a:pt x="9472" y="1"/>
                        <a:pt x="79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3" name="Google Shape;1003;p35"/>
                <p:cNvSpPr/>
                <p:nvPr/>
              </p:nvSpPr>
              <p:spPr>
                <a:xfrm>
                  <a:off x="415175" y="2480425"/>
                  <a:ext cx="894825" cy="37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3" h="14883" extrusionOk="0">
                      <a:moveTo>
                        <a:pt x="35559" y="1"/>
                      </a:moveTo>
                      <a:cubicBezTo>
                        <a:pt x="32257" y="2636"/>
                        <a:pt x="28221" y="4304"/>
                        <a:pt x="24018" y="4604"/>
                      </a:cubicBezTo>
                      <a:cubicBezTo>
                        <a:pt x="24284" y="6672"/>
                        <a:pt x="23284" y="8841"/>
                        <a:pt x="21549" y="10008"/>
                      </a:cubicBezTo>
                      <a:cubicBezTo>
                        <a:pt x="20642" y="10601"/>
                        <a:pt x="19563" y="10902"/>
                        <a:pt x="18481" y="10902"/>
                      </a:cubicBezTo>
                      <a:cubicBezTo>
                        <a:pt x="17494" y="10902"/>
                        <a:pt x="16505" y="10651"/>
                        <a:pt x="15645" y="10141"/>
                      </a:cubicBezTo>
                      <a:cubicBezTo>
                        <a:pt x="14811" y="10716"/>
                        <a:pt x="13655" y="11143"/>
                        <a:pt x="12626" y="11143"/>
                      </a:cubicBezTo>
                      <a:cubicBezTo>
                        <a:pt x="12461" y="11143"/>
                        <a:pt x="12299" y="11132"/>
                        <a:pt x="12142" y="11109"/>
                      </a:cubicBezTo>
                      <a:cubicBezTo>
                        <a:pt x="11008" y="10909"/>
                        <a:pt x="9941" y="10275"/>
                        <a:pt x="9240" y="9374"/>
                      </a:cubicBezTo>
                      <a:cubicBezTo>
                        <a:pt x="9040" y="9107"/>
                        <a:pt x="8807" y="8841"/>
                        <a:pt x="8540" y="8607"/>
                      </a:cubicBezTo>
                      <a:cubicBezTo>
                        <a:pt x="8440" y="8507"/>
                        <a:pt x="8306" y="8374"/>
                        <a:pt x="8173" y="8273"/>
                      </a:cubicBezTo>
                      <a:cubicBezTo>
                        <a:pt x="6372" y="6772"/>
                        <a:pt x="3903" y="6039"/>
                        <a:pt x="2002" y="4537"/>
                      </a:cubicBezTo>
                      <a:cubicBezTo>
                        <a:pt x="1735" y="4337"/>
                        <a:pt x="1468" y="4137"/>
                        <a:pt x="1168" y="3904"/>
                      </a:cubicBezTo>
                      <a:cubicBezTo>
                        <a:pt x="701" y="4504"/>
                        <a:pt x="301" y="5171"/>
                        <a:pt x="0" y="5905"/>
                      </a:cubicBezTo>
                      <a:cubicBezTo>
                        <a:pt x="2312" y="7891"/>
                        <a:pt x="5195" y="9845"/>
                        <a:pt x="8247" y="9845"/>
                      </a:cubicBezTo>
                      <a:cubicBezTo>
                        <a:pt x="8322" y="9845"/>
                        <a:pt x="8398" y="9844"/>
                        <a:pt x="8473" y="9841"/>
                      </a:cubicBezTo>
                      <a:cubicBezTo>
                        <a:pt x="8873" y="10775"/>
                        <a:pt x="9541" y="11676"/>
                        <a:pt x="10308" y="12343"/>
                      </a:cubicBezTo>
                      <a:cubicBezTo>
                        <a:pt x="11442" y="13310"/>
                        <a:pt x="12776" y="14111"/>
                        <a:pt x="14177" y="14378"/>
                      </a:cubicBezTo>
                      <a:cubicBezTo>
                        <a:pt x="14427" y="14428"/>
                        <a:pt x="14659" y="14451"/>
                        <a:pt x="14878" y="14451"/>
                      </a:cubicBezTo>
                      <a:cubicBezTo>
                        <a:pt x="15534" y="14451"/>
                        <a:pt x="16079" y="14244"/>
                        <a:pt x="16679" y="13944"/>
                      </a:cubicBezTo>
                      <a:cubicBezTo>
                        <a:pt x="17913" y="14411"/>
                        <a:pt x="19181" y="14845"/>
                        <a:pt x="20482" y="14878"/>
                      </a:cubicBezTo>
                      <a:cubicBezTo>
                        <a:pt x="20584" y="14881"/>
                        <a:pt x="20685" y="14882"/>
                        <a:pt x="20787" y="14882"/>
                      </a:cubicBezTo>
                      <a:cubicBezTo>
                        <a:pt x="23227" y="14882"/>
                        <a:pt x="25347" y="14105"/>
                        <a:pt x="26853" y="12343"/>
                      </a:cubicBezTo>
                      <a:cubicBezTo>
                        <a:pt x="27987" y="11009"/>
                        <a:pt x="28154" y="9508"/>
                        <a:pt x="27954" y="7806"/>
                      </a:cubicBezTo>
                      <a:cubicBezTo>
                        <a:pt x="30622" y="6872"/>
                        <a:pt x="32924" y="5105"/>
                        <a:pt x="34658" y="2936"/>
                      </a:cubicBezTo>
                      <a:cubicBezTo>
                        <a:pt x="35192" y="2236"/>
                        <a:pt x="35459" y="1502"/>
                        <a:pt x="35793" y="668"/>
                      </a:cubicBezTo>
                      <a:cubicBezTo>
                        <a:pt x="35693" y="435"/>
                        <a:pt x="35626" y="201"/>
                        <a:pt x="3555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4" name="Google Shape;1004;p35"/>
                <p:cNvSpPr/>
                <p:nvPr/>
              </p:nvSpPr>
              <p:spPr>
                <a:xfrm>
                  <a:off x="1561825" y="2389525"/>
                  <a:ext cx="609625" cy="21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5" h="8752" extrusionOk="0">
                      <a:moveTo>
                        <a:pt x="34" y="1"/>
                      </a:moveTo>
                      <a:cubicBezTo>
                        <a:pt x="0" y="835"/>
                        <a:pt x="0" y="1702"/>
                        <a:pt x="67" y="2569"/>
                      </a:cubicBezTo>
                      <a:cubicBezTo>
                        <a:pt x="601" y="3070"/>
                        <a:pt x="1068" y="3537"/>
                        <a:pt x="1735" y="3904"/>
                      </a:cubicBezTo>
                      <a:cubicBezTo>
                        <a:pt x="3385" y="4715"/>
                        <a:pt x="5260" y="5178"/>
                        <a:pt x="7184" y="5178"/>
                      </a:cubicBezTo>
                      <a:cubicBezTo>
                        <a:pt x="7712" y="5178"/>
                        <a:pt x="8242" y="5143"/>
                        <a:pt x="8773" y="5071"/>
                      </a:cubicBezTo>
                      <a:cubicBezTo>
                        <a:pt x="9207" y="6539"/>
                        <a:pt x="9807" y="7640"/>
                        <a:pt x="11208" y="8274"/>
                      </a:cubicBezTo>
                      <a:cubicBezTo>
                        <a:pt x="11937" y="8599"/>
                        <a:pt x="12696" y="8752"/>
                        <a:pt x="13472" y="8752"/>
                      </a:cubicBezTo>
                      <a:cubicBezTo>
                        <a:pt x="14685" y="8752"/>
                        <a:pt x="15938" y="8378"/>
                        <a:pt x="17179" y="7706"/>
                      </a:cubicBezTo>
                      <a:cubicBezTo>
                        <a:pt x="18180" y="7173"/>
                        <a:pt x="19081" y="6305"/>
                        <a:pt x="19915" y="5438"/>
                      </a:cubicBezTo>
                      <a:cubicBezTo>
                        <a:pt x="20682" y="5438"/>
                        <a:pt x="21316" y="5338"/>
                        <a:pt x="22050" y="4771"/>
                      </a:cubicBezTo>
                      <a:cubicBezTo>
                        <a:pt x="23050" y="4037"/>
                        <a:pt x="23817" y="2936"/>
                        <a:pt x="24385" y="1736"/>
                      </a:cubicBezTo>
                      <a:lnTo>
                        <a:pt x="24385" y="1736"/>
                      </a:lnTo>
                      <a:cubicBezTo>
                        <a:pt x="24218" y="1936"/>
                        <a:pt x="24051" y="2136"/>
                        <a:pt x="23817" y="2303"/>
                      </a:cubicBezTo>
                      <a:cubicBezTo>
                        <a:pt x="23167" y="2786"/>
                        <a:pt x="22350" y="3028"/>
                        <a:pt x="21532" y="3028"/>
                      </a:cubicBezTo>
                      <a:cubicBezTo>
                        <a:pt x="20715" y="3028"/>
                        <a:pt x="19898" y="2786"/>
                        <a:pt x="19248" y="2303"/>
                      </a:cubicBezTo>
                      <a:cubicBezTo>
                        <a:pt x="18495" y="3635"/>
                        <a:pt x="17211" y="4175"/>
                        <a:pt x="15830" y="4175"/>
                      </a:cubicBezTo>
                      <a:cubicBezTo>
                        <a:pt x="13719" y="4175"/>
                        <a:pt x="11383" y="2915"/>
                        <a:pt x="10375" y="1302"/>
                      </a:cubicBezTo>
                      <a:cubicBezTo>
                        <a:pt x="10352" y="1271"/>
                        <a:pt x="10115" y="1260"/>
                        <a:pt x="9759" y="1260"/>
                      </a:cubicBezTo>
                      <a:cubicBezTo>
                        <a:pt x="8766" y="1260"/>
                        <a:pt x="6842" y="1347"/>
                        <a:pt x="6000" y="1347"/>
                      </a:cubicBezTo>
                      <a:cubicBezTo>
                        <a:pt x="5829" y="1347"/>
                        <a:pt x="5703" y="1344"/>
                        <a:pt x="5638" y="1335"/>
                      </a:cubicBezTo>
                      <a:cubicBezTo>
                        <a:pt x="4003" y="1168"/>
                        <a:pt x="2402" y="835"/>
                        <a:pt x="834" y="301"/>
                      </a:cubicBezTo>
                      <a:cubicBezTo>
                        <a:pt x="568" y="201"/>
                        <a:pt x="301" y="101"/>
                        <a:pt x="3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5" name="Google Shape;1005;p35"/>
                <p:cNvSpPr/>
                <p:nvPr/>
              </p:nvSpPr>
              <p:spPr>
                <a:xfrm>
                  <a:off x="2188100" y="2176875"/>
                  <a:ext cx="137625" cy="1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5" h="7273" extrusionOk="0">
                      <a:moveTo>
                        <a:pt x="4504" y="1"/>
                      </a:moveTo>
                      <a:cubicBezTo>
                        <a:pt x="3770" y="2569"/>
                        <a:pt x="2202" y="4871"/>
                        <a:pt x="1" y="6372"/>
                      </a:cubicBezTo>
                      <a:cubicBezTo>
                        <a:pt x="101" y="6672"/>
                        <a:pt x="201" y="6973"/>
                        <a:pt x="234" y="7273"/>
                      </a:cubicBezTo>
                      <a:cubicBezTo>
                        <a:pt x="2669" y="6039"/>
                        <a:pt x="4337" y="3303"/>
                        <a:pt x="5505" y="801"/>
                      </a:cubicBezTo>
                      <a:cubicBezTo>
                        <a:pt x="5204" y="501"/>
                        <a:pt x="4871" y="234"/>
                        <a:pt x="450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6" name="Google Shape;1006;p35"/>
                <p:cNvSpPr/>
                <p:nvPr/>
              </p:nvSpPr>
              <p:spPr>
                <a:xfrm>
                  <a:off x="1691075" y="2092025"/>
                  <a:ext cx="219350" cy="32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4" h="12979" extrusionOk="0">
                      <a:moveTo>
                        <a:pt x="3871" y="1"/>
                      </a:moveTo>
                      <a:cubicBezTo>
                        <a:pt x="3323" y="1"/>
                        <a:pt x="2792" y="118"/>
                        <a:pt x="2336" y="359"/>
                      </a:cubicBezTo>
                      <a:cubicBezTo>
                        <a:pt x="935" y="1093"/>
                        <a:pt x="434" y="3061"/>
                        <a:pt x="268" y="4529"/>
                      </a:cubicBezTo>
                      <a:cubicBezTo>
                        <a:pt x="1" y="6764"/>
                        <a:pt x="34" y="9066"/>
                        <a:pt x="234" y="11334"/>
                      </a:cubicBezTo>
                      <a:cubicBezTo>
                        <a:pt x="268" y="11901"/>
                        <a:pt x="434" y="12601"/>
                        <a:pt x="1035" y="12868"/>
                      </a:cubicBezTo>
                      <a:cubicBezTo>
                        <a:pt x="1211" y="12946"/>
                        <a:pt x="1398" y="12979"/>
                        <a:pt x="1583" y="12979"/>
                      </a:cubicBezTo>
                      <a:cubicBezTo>
                        <a:pt x="1714" y="12979"/>
                        <a:pt x="1845" y="12963"/>
                        <a:pt x="1969" y="12935"/>
                      </a:cubicBezTo>
                      <a:cubicBezTo>
                        <a:pt x="4137" y="12635"/>
                        <a:pt x="6038" y="11534"/>
                        <a:pt x="7206" y="9933"/>
                      </a:cubicBezTo>
                      <a:cubicBezTo>
                        <a:pt x="8340" y="8332"/>
                        <a:pt x="8774" y="6230"/>
                        <a:pt x="8340" y="4195"/>
                      </a:cubicBezTo>
                      <a:cubicBezTo>
                        <a:pt x="8073" y="2894"/>
                        <a:pt x="7439" y="1560"/>
                        <a:pt x="6239" y="760"/>
                      </a:cubicBezTo>
                      <a:cubicBezTo>
                        <a:pt x="5540" y="261"/>
                        <a:pt x="4687" y="1"/>
                        <a:pt x="3871" y="1"/>
                      </a:cubicBezTo>
                      <a:close/>
                    </a:path>
                  </a:pathLst>
                </a:custGeom>
                <a:solidFill>
                  <a:srgbClr val="EDB5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7" name="Google Shape;1007;p35"/>
                <p:cNvSpPr/>
                <p:nvPr/>
              </p:nvSpPr>
              <p:spPr>
                <a:xfrm>
                  <a:off x="1758625" y="2172675"/>
                  <a:ext cx="110100" cy="1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7718" extrusionOk="0">
                      <a:moveTo>
                        <a:pt x="3045" y="0"/>
                      </a:moveTo>
                      <a:cubicBezTo>
                        <a:pt x="2152" y="0"/>
                        <a:pt x="1516" y="852"/>
                        <a:pt x="1035" y="1670"/>
                      </a:cubicBezTo>
                      <a:cubicBezTo>
                        <a:pt x="568" y="2437"/>
                        <a:pt x="301" y="3304"/>
                        <a:pt x="134" y="4238"/>
                      </a:cubicBezTo>
                      <a:cubicBezTo>
                        <a:pt x="67" y="4605"/>
                        <a:pt x="34" y="5006"/>
                        <a:pt x="34" y="5439"/>
                      </a:cubicBezTo>
                      <a:cubicBezTo>
                        <a:pt x="1" y="6040"/>
                        <a:pt x="34" y="6674"/>
                        <a:pt x="134" y="7307"/>
                      </a:cubicBezTo>
                      <a:cubicBezTo>
                        <a:pt x="170" y="7574"/>
                        <a:pt x="385" y="7718"/>
                        <a:pt x="569" y="7718"/>
                      </a:cubicBezTo>
                      <a:cubicBezTo>
                        <a:pt x="730" y="7718"/>
                        <a:pt x="866" y="7608"/>
                        <a:pt x="835" y="7374"/>
                      </a:cubicBezTo>
                      <a:cubicBezTo>
                        <a:pt x="701" y="6407"/>
                        <a:pt x="701" y="5506"/>
                        <a:pt x="801" y="4639"/>
                      </a:cubicBezTo>
                      <a:cubicBezTo>
                        <a:pt x="1489" y="4042"/>
                        <a:pt x="2414" y="3446"/>
                        <a:pt x="3271" y="3446"/>
                      </a:cubicBezTo>
                      <a:cubicBezTo>
                        <a:pt x="3661" y="3446"/>
                        <a:pt x="4037" y="3569"/>
                        <a:pt x="4371" y="3872"/>
                      </a:cubicBezTo>
                      <a:cubicBezTo>
                        <a:pt x="4404" y="3872"/>
                        <a:pt x="4404" y="3872"/>
                        <a:pt x="4404" y="3838"/>
                      </a:cubicBezTo>
                      <a:cubicBezTo>
                        <a:pt x="3994" y="3066"/>
                        <a:pt x="3473" y="2793"/>
                        <a:pt x="2922" y="2793"/>
                      </a:cubicBezTo>
                      <a:cubicBezTo>
                        <a:pt x="2305" y="2793"/>
                        <a:pt x="1649" y="3135"/>
                        <a:pt x="1068" y="3505"/>
                      </a:cubicBezTo>
                      <a:cubicBezTo>
                        <a:pt x="1068" y="3471"/>
                        <a:pt x="1102" y="3471"/>
                        <a:pt x="1102" y="3438"/>
                      </a:cubicBezTo>
                      <a:cubicBezTo>
                        <a:pt x="1462" y="2296"/>
                        <a:pt x="2310" y="396"/>
                        <a:pt x="3718" y="396"/>
                      </a:cubicBezTo>
                      <a:cubicBezTo>
                        <a:pt x="3873" y="396"/>
                        <a:pt x="4035" y="419"/>
                        <a:pt x="4204" y="469"/>
                      </a:cubicBezTo>
                      <a:cubicBezTo>
                        <a:pt x="4204" y="469"/>
                        <a:pt x="4237" y="436"/>
                        <a:pt x="4204" y="436"/>
                      </a:cubicBezTo>
                      <a:cubicBezTo>
                        <a:pt x="3775" y="128"/>
                        <a:pt x="3391" y="0"/>
                        <a:pt x="304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8" name="Google Shape;1008;p35"/>
                <p:cNvSpPr/>
                <p:nvPr/>
              </p:nvSpPr>
              <p:spPr>
                <a:xfrm>
                  <a:off x="953050" y="1704750"/>
                  <a:ext cx="891500" cy="91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60" h="36719" extrusionOk="0">
                      <a:moveTo>
                        <a:pt x="22305" y="0"/>
                      </a:moveTo>
                      <a:cubicBezTo>
                        <a:pt x="22187" y="0"/>
                        <a:pt x="22068" y="2"/>
                        <a:pt x="21950" y="6"/>
                      </a:cubicBezTo>
                      <a:cubicBezTo>
                        <a:pt x="17113" y="206"/>
                        <a:pt x="12443" y="1006"/>
                        <a:pt x="7840" y="2541"/>
                      </a:cubicBezTo>
                      <a:cubicBezTo>
                        <a:pt x="5171" y="3408"/>
                        <a:pt x="2903" y="5309"/>
                        <a:pt x="1569" y="7778"/>
                      </a:cubicBezTo>
                      <a:cubicBezTo>
                        <a:pt x="101" y="10446"/>
                        <a:pt x="1" y="13582"/>
                        <a:pt x="301" y="16551"/>
                      </a:cubicBezTo>
                      <a:cubicBezTo>
                        <a:pt x="801" y="21054"/>
                        <a:pt x="1969" y="25691"/>
                        <a:pt x="4537" y="29493"/>
                      </a:cubicBezTo>
                      <a:cubicBezTo>
                        <a:pt x="7980" y="34586"/>
                        <a:pt x="13484" y="36718"/>
                        <a:pt x="19292" y="36718"/>
                      </a:cubicBezTo>
                      <a:cubicBezTo>
                        <a:pt x="20294" y="36718"/>
                        <a:pt x="21305" y="36655"/>
                        <a:pt x="22317" y="36532"/>
                      </a:cubicBezTo>
                      <a:lnTo>
                        <a:pt x="22550" y="36498"/>
                      </a:lnTo>
                      <a:cubicBezTo>
                        <a:pt x="28921" y="35698"/>
                        <a:pt x="34992" y="31728"/>
                        <a:pt x="35593" y="24857"/>
                      </a:cubicBezTo>
                      <a:cubicBezTo>
                        <a:pt x="35660" y="24056"/>
                        <a:pt x="35660" y="23256"/>
                        <a:pt x="35559" y="22488"/>
                      </a:cubicBezTo>
                      <a:cubicBezTo>
                        <a:pt x="35026" y="17785"/>
                        <a:pt x="34192" y="13115"/>
                        <a:pt x="33091" y="8512"/>
                      </a:cubicBezTo>
                      <a:cubicBezTo>
                        <a:pt x="31885" y="3491"/>
                        <a:pt x="27397" y="0"/>
                        <a:pt x="22305" y="0"/>
                      </a:cubicBezTo>
                      <a:close/>
                    </a:path>
                  </a:pathLst>
                </a:custGeom>
                <a:solidFill>
                  <a:srgbClr val="EDB5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9" name="Google Shape;1009;p35"/>
                <p:cNvSpPr/>
                <p:nvPr/>
              </p:nvSpPr>
              <p:spPr>
                <a:xfrm>
                  <a:off x="1566825" y="2331025"/>
                  <a:ext cx="101775" cy="7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" h="3009" extrusionOk="0">
                      <a:moveTo>
                        <a:pt x="2244" y="0"/>
                      </a:moveTo>
                      <a:cubicBezTo>
                        <a:pt x="2055" y="0"/>
                        <a:pt x="1862" y="33"/>
                        <a:pt x="1668" y="106"/>
                      </a:cubicBezTo>
                      <a:cubicBezTo>
                        <a:pt x="1402" y="206"/>
                        <a:pt x="1168" y="340"/>
                        <a:pt x="935" y="540"/>
                      </a:cubicBezTo>
                      <a:cubicBezTo>
                        <a:pt x="734" y="740"/>
                        <a:pt x="534" y="1007"/>
                        <a:pt x="401" y="1274"/>
                      </a:cubicBezTo>
                      <a:cubicBezTo>
                        <a:pt x="134" y="1807"/>
                        <a:pt x="1" y="2408"/>
                        <a:pt x="1" y="3008"/>
                      </a:cubicBezTo>
                      <a:cubicBezTo>
                        <a:pt x="201" y="2474"/>
                        <a:pt x="434" y="1941"/>
                        <a:pt x="734" y="1540"/>
                      </a:cubicBezTo>
                      <a:cubicBezTo>
                        <a:pt x="1001" y="1140"/>
                        <a:pt x="1368" y="840"/>
                        <a:pt x="1769" y="706"/>
                      </a:cubicBezTo>
                      <a:cubicBezTo>
                        <a:pt x="1969" y="640"/>
                        <a:pt x="2169" y="606"/>
                        <a:pt x="2369" y="606"/>
                      </a:cubicBezTo>
                      <a:cubicBezTo>
                        <a:pt x="2569" y="606"/>
                        <a:pt x="2769" y="640"/>
                        <a:pt x="2969" y="706"/>
                      </a:cubicBezTo>
                      <a:cubicBezTo>
                        <a:pt x="3370" y="873"/>
                        <a:pt x="3770" y="1107"/>
                        <a:pt x="4070" y="1507"/>
                      </a:cubicBezTo>
                      <a:cubicBezTo>
                        <a:pt x="3937" y="940"/>
                        <a:pt x="3603" y="506"/>
                        <a:pt x="3170" y="273"/>
                      </a:cubicBezTo>
                      <a:cubicBezTo>
                        <a:pt x="2893" y="103"/>
                        <a:pt x="2576" y="0"/>
                        <a:pt x="224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4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0" name="Google Shape;1010;p35"/>
                <p:cNvSpPr/>
                <p:nvPr/>
              </p:nvSpPr>
              <p:spPr>
                <a:xfrm>
                  <a:off x="1167575" y="2057275"/>
                  <a:ext cx="213300" cy="10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2" h="4307" extrusionOk="0">
                      <a:moveTo>
                        <a:pt x="6911" y="0"/>
                      </a:moveTo>
                      <a:cubicBezTo>
                        <a:pt x="3897" y="0"/>
                        <a:pt x="1155" y="1748"/>
                        <a:pt x="26" y="4184"/>
                      </a:cubicBezTo>
                      <a:cubicBezTo>
                        <a:pt x="0" y="4236"/>
                        <a:pt x="73" y="4307"/>
                        <a:pt x="153" y="4307"/>
                      </a:cubicBezTo>
                      <a:cubicBezTo>
                        <a:pt x="178" y="4307"/>
                        <a:pt x="203" y="4300"/>
                        <a:pt x="226" y="4284"/>
                      </a:cubicBezTo>
                      <a:cubicBezTo>
                        <a:pt x="2261" y="2116"/>
                        <a:pt x="4863" y="1282"/>
                        <a:pt x="8032" y="1015"/>
                      </a:cubicBezTo>
                      <a:cubicBezTo>
                        <a:pt x="8198" y="1015"/>
                        <a:pt x="8399" y="949"/>
                        <a:pt x="8465" y="782"/>
                      </a:cubicBezTo>
                      <a:cubicBezTo>
                        <a:pt x="8499" y="615"/>
                        <a:pt x="8532" y="582"/>
                        <a:pt x="8465" y="415"/>
                      </a:cubicBezTo>
                      <a:cubicBezTo>
                        <a:pt x="8399" y="282"/>
                        <a:pt x="8198" y="115"/>
                        <a:pt x="8032" y="81"/>
                      </a:cubicBezTo>
                      <a:cubicBezTo>
                        <a:pt x="7656" y="27"/>
                        <a:pt x="7281" y="0"/>
                        <a:pt x="69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1" name="Google Shape;1011;p35"/>
                <p:cNvSpPr/>
                <p:nvPr/>
              </p:nvSpPr>
              <p:spPr>
                <a:xfrm>
                  <a:off x="1571000" y="1977875"/>
                  <a:ext cx="149125" cy="5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5" h="2354" extrusionOk="0">
                      <a:moveTo>
                        <a:pt x="2807" y="1"/>
                      </a:moveTo>
                      <a:cubicBezTo>
                        <a:pt x="1753" y="1"/>
                        <a:pt x="777" y="475"/>
                        <a:pt x="100" y="1490"/>
                      </a:cubicBezTo>
                      <a:cubicBezTo>
                        <a:pt x="34" y="1590"/>
                        <a:pt x="0" y="1823"/>
                        <a:pt x="67" y="1990"/>
                      </a:cubicBezTo>
                      <a:cubicBezTo>
                        <a:pt x="100" y="2157"/>
                        <a:pt x="134" y="2190"/>
                        <a:pt x="234" y="2290"/>
                      </a:cubicBezTo>
                      <a:cubicBezTo>
                        <a:pt x="279" y="2335"/>
                        <a:pt x="331" y="2353"/>
                        <a:pt x="384" y="2353"/>
                      </a:cubicBezTo>
                      <a:cubicBezTo>
                        <a:pt x="448" y="2353"/>
                        <a:pt x="513" y="2327"/>
                        <a:pt x="567" y="2290"/>
                      </a:cubicBezTo>
                      <a:cubicBezTo>
                        <a:pt x="1628" y="1489"/>
                        <a:pt x="2688" y="1012"/>
                        <a:pt x="3858" y="1012"/>
                      </a:cubicBezTo>
                      <a:cubicBezTo>
                        <a:pt x="4491" y="1012"/>
                        <a:pt x="5157" y="1152"/>
                        <a:pt x="5871" y="1456"/>
                      </a:cubicBezTo>
                      <a:cubicBezTo>
                        <a:pt x="5878" y="1460"/>
                        <a:pt x="5885" y="1461"/>
                        <a:pt x="5892" y="1461"/>
                      </a:cubicBezTo>
                      <a:cubicBezTo>
                        <a:pt x="5944" y="1461"/>
                        <a:pt x="5964" y="1349"/>
                        <a:pt x="5905" y="1289"/>
                      </a:cubicBezTo>
                      <a:cubicBezTo>
                        <a:pt x="4934" y="450"/>
                        <a:pt x="3833" y="1"/>
                        <a:pt x="28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2" name="Google Shape;1012;p35"/>
                <p:cNvSpPr/>
                <p:nvPr/>
              </p:nvSpPr>
              <p:spPr>
                <a:xfrm>
                  <a:off x="1561825" y="2408725"/>
                  <a:ext cx="119275" cy="5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1" h="2040" extrusionOk="0">
                      <a:moveTo>
                        <a:pt x="4771" y="0"/>
                      </a:moveTo>
                      <a:lnTo>
                        <a:pt x="4771" y="0"/>
                      </a:lnTo>
                      <a:cubicBezTo>
                        <a:pt x="4504" y="334"/>
                        <a:pt x="4203" y="667"/>
                        <a:pt x="3870" y="968"/>
                      </a:cubicBezTo>
                      <a:cubicBezTo>
                        <a:pt x="3770" y="1001"/>
                        <a:pt x="3703" y="1068"/>
                        <a:pt x="3636" y="1101"/>
                      </a:cubicBezTo>
                      <a:cubicBezTo>
                        <a:pt x="3336" y="1301"/>
                        <a:pt x="2969" y="1468"/>
                        <a:pt x="2602" y="1568"/>
                      </a:cubicBezTo>
                      <a:cubicBezTo>
                        <a:pt x="2469" y="1601"/>
                        <a:pt x="2335" y="1635"/>
                        <a:pt x="2202" y="1635"/>
                      </a:cubicBezTo>
                      <a:cubicBezTo>
                        <a:pt x="2007" y="1674"/>
                        <a:pt x="1811" y="1690"/>
                        <a:pt x="1616" y="1690"/>
                      </a:cubicBezTo>
                      <a:cubicBezTo>
                        <a:pt x="1478" y="1690"/>
                        <a:pt x="1339" y="1682"/>
                        <a:pt x="1201" y="1668"/>
                      </a:cubicBezTo>
                      <a:cubicBezTo>
                        <a:pt x="768" y="1635"/>
                        <a:pt x="334" y="1501"/>
                        <a:pt x="0" y="1334"/>
                      </a:cubicBezTo>
                      <a:lnTo>
                        <a:pt x="0" y="1334"/>
                      </a:lnTo>
                      <a:cubicBezTo>
                        <a:pt x="101" y="1635"/>
                        <a:pt x="501" y="1868"/>
                        <a:pt x="1001" y="1968"/>
                      </a:cubicBezTo>
                      <a:cubicBezTo>
                        <a:pt x="1218" y="2015"/>
                        <a:pt x="1463" y="2040"/>
                        <a:pt x="1728" y="2040"/>
                      </a:cubicBezTo>
                      <a:cubicBezTo>
                        <a:pt x="2033" y="2040"/>
                        <a:pt x="2363" y="2006"/>
                        <a:pt x="2702" y="1935"/>
                      </a:cubicBezTo>
                      <a:cubicBezTo>
                        <a:pt x="2736" y="1902"/>
                        <a:pt x="2769" y="1902"/>
                        <a:pt x="2802" y="1902"/>
                      </a:cubicBezTo>
                      <a:cubicBezTo>
                        <a:pt x="3069" y="1801"/>
                        <a:pt x="3336" y="1701"/>
                        <a:pt x="3570" y="1568"/>
                      </a:cubicBezTo>
                      <a:cubicBezTo>
                        <a:pt x="3770" y="1468"/>
                        <a:pt x="3937" y="1334"/>
                        <a:pt x="4070" y="1201"/>
                      </a:cubicBezTo>
                      <a:cubicBezTo>
                        <a:pt x="4137" y="1168"/>
                        <a:pt x="4170" y="1101"/>
                        <a:pt x="4203" y="1068"/>
                      </a:cubicBezTo>
                      <a:cubicBezTo>
                        <a:pt x="4537" y="734"/>
                        <a:pt x="4737" y="334"/>
                        <a:pt x="477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4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3" name="Google Shape;1013;p35"/>
                <p:cNvSpPr/>
                <p:nvPr/>
              </p:nvSpPr>
              <p:spPr>
                <a:xfrm>
                  <a:off x="1214900" y="2284625"/>
                  <a:ext cx="220875" cy="1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4856" extrusionOk="0">
                      <a:moveTo>
                        <a:pt x="4357" y="0"/>
                      </a:moveTo>
                      <a:cubicBezTo>
                        <a:pt x="2128" y="0"/>
                        <a:pt x="159" y="1722"/>
                        <a:pt x="1" y="4831"/>
                      </a:cubicBezTo>
                      <a:cubicBezTo>
                        <a:pt x="1" y="4847"/>
                        <a:pt x="9" y="4856"/>
                        <a:pt x="22" y="4856"/>
                      </a:cubicBezTo>
                      <a:cubicBezTo>
                        <a:pt x="34" y="4856"/>
                        <a:pt x="51" y="4847"/>
                        <a:pt x="68" y="4831"/>
                      </a:cubicBezTo>
                      <a:cubicBezTo>
                        <a:pt x="780" y="2442"/>
                        <a:pt x="2847" y="1054"/>
                        <a:pt x="5022" y="1054"/>
                      </a:cubicBezTo>
                      <a:cubicBezTo>
                        <a:pt x="6310" y="1054"/>
                        <a:pt x="7636" y="1541"/>
                        <a:pt x="8740" y="2596"/>
                      </a:cubicBezTo>
                      <a:cubicBezTo>
                        <a:pt x="8747" y="2602"/>
                        <a:pt x="8754" y="2605"/>
                        <a:pt x="8762" y="2605"/>
                      </a:cubicBezTo>
                      <a:cubicBezTo>
                        <a:pt x="8796" y="2605"/>
                        <a:pt x="8834" y="2556"/>
                        <a:pt x="8807" y="2529"/>
                      </a:cubicBezTo>
                      <a:cubicBezTo>
                        <a:pt x="7533" y="807"/>
                        <a:pt x="5884" y="0"/>
                        <a:pt x="435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4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4" name="Google Shape;1014;p35"/>
                <p:cNvSpPr/>
                <p:nvPr/>
              </p:nvSpPr>
              <p:spPr>
                <a:xfrm>
                  <a:off x="1360850" y="2259300"/>
                  <a:ext cx="64225" cy="2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9" h="1007" extrusionOk="0">
                      <a:moveTo>
                        <a:pt x="1373" y="0"/>
                      </a:moveTo>
                      <a:cubicBezTo>
                        <a:pt x="937" y="0"/>
                        <a:pt x="455" y="169"/>
                        <a:pt x="34" y="440"/>
                      </a:cubicBezTo>
                      <a:cubicBezTo>
                        <a:pt x="0" y="473"/>
                        <a:pt x="0" y="540"/>
                        <a:pt x="34" y="540"/>
                      </a:cubicBezTo>
                      <a:cubicBezTo>
                        <a:pt x="193" y="506"/>
                        <a:pt x="345" y="491"/>
                        <a:pt x="492" y="491"/>
                      </a:cubicBezTo>
                      <a:cubicBezTo>
                        <a:pt x="1210" y="491"/>
                        <a:pt x="1810" y="841"/>
                        <a:pt x="2502" y="1007"/>
                      </a:cubicBezTo>
                      <a:cubicBezTo>
                        <a:pt x="2536" y="1007"/>
                        <a:pt x="2569" y="940"/>
                        <a:pt x="2569" y="874"/>
                      </a:cubicBezTo>
                      <a:cubicBezTo>
                        <a:pt x="2367" y="251"/>
                        <a:pt x="1904" y="0"/>
                        <a:pt x="137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4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1666075" y="2177125"/>
                  <a:ext cx="139875" cy="1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5" h="5009" extrusionOk="0">
                      <a:moveTo>
                        <a:pt x="3035" y="1"/>
                      </a:moveTo>
                      <a:cubicBezTo>
                        <a:pt x="1695" y="1"/>
                        <a:pt x="372" y="1793"/>
                        <a:pt x="0" y="4961"/>
                      </a:cubicBezTo>
                      <a:cubicBezTo>
                        <a:pt x="0" y="4985"/>
                        <a:pt x="17" y="5008"/>
                        <a:pt x="38" y="5008"/>
                      </a:cubicBezTo>
                      <a:cubicBezTo>
                        <a:pt x="47" y="5008"/>
                        <a:pt x="57" y="5004"/>
                        <a:pt x="67" y="4994"/>
                      </a:cubicBezTo>
                      <a:cubicBezTo>
                        <a:pt x="618" y="2525"/>
                        <a:pt x="1931" y="1179"/>
                        <a:pt x="3249" y="1179"/>
                      </a:cubicBezTo>
                      <a:cubicBezTo>
                        <a:pt x="4085" y="1179"/>
                        <a:pt x="4923" y="1720"/>
                        <a:pt x="5571" y="2860"/>
                      </a:cubicBezTo>
                      <a:cubicBezTo>
                        <a:pt x="5571" y="2869"/>
                        <a:pt x="5574" y="2873"/>
                        <a:pt x="5577" y="2873"/>
                      </a:cubicBezTo>
                      <a:cubicBezTo>
                        <a:pt x="5585" y="2873"/>
                        <a:pt x="5594" y="2850"/>
                        <a:pt x="5571" y="2826"/>
                      </a:cubicBezTo>
                      <a:cubicBezTo>
                        <a:pt x="4936" y="894"/>
                        <a:pt x="3981" y="1"/>
                        <a:pt x="303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4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6" name="Google Shape;1016;p35"/>
                <p:cNvSpPr/>
                <p:nvPr/>
              </p:nvSpPr>
              <p:spPr>
                <a:xfrm>
                  <a:off x="1651250" y="2194250"/>
                  <a:ext cx="36525" cy="4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717" extrusionOk="0">
                      <a:moveTo>
                        <a:pt x="1297" y="0"/>
                      </a:moveTo>
                      <a:cubicBezTo>
                        <a:pt x="639" y="0"/>
                        <a:pt x="1" y="483"/>
                        <a:pt x="126" y="1641"/>
                      </a:cubicBezTo>
                      <a:cubicBezTo>
                        <a:pt x="126" y="1668"/>
                        <a:pt x="148" y="1717"/>
                        <a:pt x="174" y="1717"/>
                      </a:cubicBezTo>
                      <a:cubicBezTo>
                        <a:pt x="180" y="1717"/>
                        <a:pt x="186" y="1714"/>
                        <a:pt x="193" y="1708"/>
                      </a:cubicBezTo>
                      <a:cubicBezTo>
                        <a:pt x="593" y="1107"/>
                        <a:pt x="860" y="373"/>
                        <a:pt x="1427" y="73"/>
                      </a:cubicBezTo>
                      <a:cubicBezTo>
                        <a:pt x="1460" y="73"/>
                        <a:pt x="1460" y="6"/>
                        <a:pt x="1427" y="6"/>
                      </a:cubicBezTo>
                      <a:cubicBezTo>
                        <a:pt x="1384" y="2"/>
                        <a:pt x="1341" y="0"/>
                        <a:pt x="129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4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7" name="Google Shape;1017;p35"/>
                <p:cNvSpPr/>
                <p:nvPr/>
              </p:nvSpPr>
              <p:spPr>
                <a:xfrm>
                  <a:off x="864650" y="2269675"/>
                  <a:ext cx="26272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9" h="11899" extrusionOk="0">
                      <a:moveTo>
                        <a:pt x="4135" y="0"/>
                      </a:moveTo>
                      <a:cubicBezTo>
                        <a:pt x="2988" y="0"/>
                        <a:pt x="1720" y="676"/>
                        <a:pt x="968" y="1759"/>
                      </a:cubicBezTo>
                      <a:cubicBezTo>
                        <a:pt x="134" y="2927"/>
                        <a:pt x="1" y="4395"/>
                        <a:pt x="201" y="5696"/>
                      </a:cubicBezTo>
                      <a:cubicBezTo>
                        <a:pt x="501" y="7764"/>
                        <a:pt x="1602" y="9598"/>
                        <a:pt x="3270" y="10699"/>
                      </a:cubicBezTo>
                      <a:cubicBezTo>
                        <a:pt x="4439" y="11486"/>
                        <a:pt x="5881" y="11898"/>
                        <a:pt x="7376" y="11898"/>
                      </a:cubicBezTo>
                      <a:cubicBezTo>
                        <a:pt x="7971" y="11898"/>
                        <a:pt x="8575" y="11833"/>
                        <a:pt x="9174" y="11700"/>
                      </a:cubicBezTo>
                      <a:cubicBezTo>
                        <a:pt x="9474" y="11633"/>
                        <a:pt x="9808" y="11566"/>
                        <a:pt x="10041" y="11333"/>
                      </a:cubicBezTo>
                      <a:cubicBezTo>
                        <a:pt x="10508" y="10866"/>
                        <a:pt x="10408" y="10165"/>
                        <a:pt x="10275" y="9598"/>
                      </a:cubicBezTo>
                      <a:cubicBezTo>
                        <a:pt x="9674" y="7397"/>
                        <a:pt x="8874" y="5229"/>
                        <a:pt x="7873" y="3227"/>
                      </a:cubicBezTo>
                      <a:cubicBezTo>
                        <a:pt x="7206" y="1893"/>
                        <a:pt x="6105" y="225"/>
                        <a:pt x="4504" y="25"/>
                      </a:cubicBezTo>
                      <a:cubicBezTo>
                        <a:pt x="4383" y="8"/>
                        <a:pt x="4259" y="0"/>
                        <a:pt x="4135" y="0"/>
                      </a:cubicBezTo>
                      <a:close/>
                    </a:path>
                  </a:pathLst>
                </a:custGeom>
                <a:solidFill>
                  <a:srgbClr val="EDB5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8" name="Google Shape;1018;p35"/>
                <p:cNvSpPr/>
                <p:nvPr/>
              </p:nvSpPr>
              <p:spPr>
                <a:xfrm>
                  <a:off x="903025" y="2377475"/>
                  <a:ext cx="171550" cy="14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2" h="5937" extrusionOk="0">
                      <a:moveTo>
                        <a:pt x="1494" y="0"/>
                      </a:moveTo>
                      <a:cubicBezTo>
                        <a:pt x="933" y="0"/>
                        <a:pt x="408" y="284"/>
                        <a:pt x="0" y="1083"/>
                      </a:cubicBezTo>
                      <a:cubicBezTo>
                        <a:pt x="0" y="1083"/>
                        <a:pt x="0" y="1098"/>
                        <a:pt x="10" y="1098"/>
                      </a:cubicBezTo>
                      <a:cubicBezTo>
                        <a:pt x="15" y="1098"/>
                        <a:pt x="23" y="1094"/>
                        <a:pt x="34" y="1083"/>
                      </a:cubicBezTo>
                      <a:cubicBezTo>
                        <a:pt x="376" y="776"/>
                        <a:pt x="758" y="651"/>
                        <a:pt x="1151" y="651"/>
                      </a:cubicBezTo>
                      <a:cubicBezTo>
                        <a:pt x="2253" y="651"/>
                        <a:pt x="3448" y="1629"/>
                        <a:pt x="4137" y="2318"/>
                      </a:cubicBezTo>
                      <a:cubicBezTo>
                        <a:pt x="4167" y="2348"/>
                        <a:pt x="4170" y="2378"/>
                        <a:pt x="4195" y="2383"/>
                      </a:cubicBezTo>
                      <a:lnTo>
                        <a:pt x="4195" y="2383"/>
                      </a:lnTo>
                      <a:cubicBezTo>
                        <a:pt x="3964" y="2360"/>
                        <a:pt x="3728" y="2344"/>
                        <a:pt x="3495" y="2344"/>
                      </a:cubicBezTo>
                      <a:cubicBezTo>
                        <a:pt x="2421" y="2344"/>
                        <a:pt x="1429" y="2687"/>
                        <a:pt x="1401" y="4219"/>
                      </a:cubicBezTo>
                      <a:cubicBezTo>
                        <a:pt x="1401" y="4219"/>
                        <a:pt x="1401" y="4234"/>
                        <a:pt x="1411" y="4234"/>
                      </a:cubicBezTo>
                      <a:cubicBezTo>
                        <a:pt x="1416" y="4234"/>
                        <a:pt x="1424" y="4230"/>
                        <a:pt x="1435" y="4219"/>
                      </a:cubicBezTo>
                      <a:cubicBezTo>
                        <a:pt x="1753" y="3349"/>
                        <a:pt x="2570" y="3073"/>
                        <a:pt x="3449" y="3073"/>
                      </a:cubicBezTo>
                      <a:cubicBezTo>
                        <a:pt x="3952" y="3073"/>
                        <a:pt x="4476" y="3164"/>
                        <a:pt x="4937" y="3285"/>
                      </a:cubicBezTo>
                      <a:cubicBezTo>
                        <a:pt x="5438" y="3985"/>
                        <a:pt x="5838" y="4819"/>
                        <a:pt x="6138" y="5720"/>
                      </a:cubicBezTo>
                      <a:cubicBezTo>
                        <a:pt x="6193" y="5873"/>
                        <a:pt x="6294" y="5936"/>
                        <a:pt x="6400" y="5936"/>
                      </a:cubicBezTo>
                      <a:cubicBezTo>
                        <a:pt x="6619" y="5936"/>
                        <a:pt x="6862" y="5667"/>
                        <a:pt x="6772" y="5353"/>
                      </a:cubicBezTo>
                      <a:cubicBezTo>
                        <a:pt x="6538" y="4753"/>
                        <a:pt x="6305" y="4152"/>
                        <a:pt x="6005" y="3619"/>
                      </a:cubicBezTo>
                      <a:cubicBezTo>
                        <a:pt x="5804" y="3252"/>
                        <a:pt x="5604" y="2918"/>
                        <a:pt x="5371" y="2618"/>
                      </a:cubicBezTo>
                      <a:cubicBezTo>
                        <a:pt x="4804" y="1851"/>
                        <a:pt x="4137" y="1217"/>
                        <a:pt x="3403" y="750"/>
                      </a:cubicBezTo>
                      <a:cubicBezTo>
                        <a:pt x="2802" y="361"/>
                        <a:pt x="2126" y="0"/>
                        <a:pt x="149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9" name="Google Shape;1019;p35"/>
                <p:cNvSpPr/>
                <p:nvPr/>
              </p:nvSpPr>
              <p:spPr>
                <a:xfrm>
                  <a:off x="868825" y="1554775"/>
                  <a:ext cx="970725" cy="80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29" h="32195" extrusionOk="0">
                      <a:moveTo>
                        <a:pt x="22317" y="0"/>
                      </a:moveTo>
                      <a:cubicBezTo>
                        <a:pt x="19314" y="34"/>
                        <a:pt x="16346" y="634"/>
                        <a:pt x="13610" y="1735"/>
                      </a:cubicBezTo>
                      <a:cubicBezTo>
                        <a:pt x="11142" y="2769"/>
                        <a:pt x="5038" y="5471"/>
                        <a:pt x="4604" y="10808"/>
                      </a:cubicBezTo>
                      <a:cubicBezTo>
                        <a:pt x="4604" y="10755"/>
                        <a:pt x="4561" y="10732"/>
                        <a:pt x="4489" y="10732"/>
                      </a:cubicBezTo>
                      <a:cubicBezTo>
                        <a:pt x="4110" y="10732"/>
                        <a:pt x="2915" y="11358"/>
                        <a:pt x="2803" y="11442"/>
                      </a:cubicBezTo>
                      <a:cubicBezTo>
                        <a:pt x="2336" y="11876"/>
                        <a:pt x="1869" y="12242"/>
                        <a:pt x="1468" y="12776"/>
                      </a:cubicBezTo>
                      <a:cubicBezTo>
                        <a:pt x="1" y="14811"/>
                        <a:pt x="1" y="17413"/>
                        <a:pt x="501" y="19815"/>
                      </a:cubicBezTo>
                      <a:cubicBezTo>
                        <a:pt x="634" y="20315"/>
                        <a:pt x="768" y="20815"/>
                        <a:pt x="901" y="21316"/>
                      </a:cubicBezTo>
                      <a:cubicBezTo>
                        <a:pt x="1068" y="21816"/>
                        <a:pt x="1235" y="22316"/>
                        <a:pt x="1435" y="22817"/>
                      </a:cubicBezTo>
                      <a:cubicBezTo>
                        <a:pt x="2236" y="24985"/>
                        <a:pt x="3336" y="27020"/>
                        <a:pt x="4737" y="28854"/>
                      </a:cubicBezTo>
                      <a:cubicBezTo>
                        <a:pt x="5236" y="29547"/>
                        <a:pt x="6792" y="32194"/>
                        <a:pt x="7440" y="32194"/>
                      </a:cubicBezTo>
                      <a:cubicBezTo>
                        <a:pt x="7572" y="32194"/>
                        <a:pt x="7667" y="32084"/>
                        <a:pt x="7706" y="31823"/>
                      </a:cubicBezTo>
                      <a:cubicBezTo>
                        <a:pt x="8140" y="29088"/>
                        <a:pt x="9040" y="26519"/>
                        <a:pt x="10175" y="24151"/>
                      </a:cubicBezTo>
                      <a:cubicBezTo>
                        <a:pt x="11109" y="22150"/>
                        <a:pt x="12243" y="20315"/>
                        <a:pt x="13410" y="18680"/>
                      </a:cubicBezTo>
                      <a:cubicBezTo>
                        <a:pt x="16746" y="13944"/>
                        <a:pt x="20282" y="10942"/>
                        <a:pt x="20482" y="10942"/>
                      </a:cubicBezTo>
                      <a:cubicBezTo>
                        <a:pt x="21549" y="11042"/>
                        <a:pt x="24485" y="11575"/>
                        <a:pt x="27754" y="13143"/>
                      </a:cubicBezTo>
                      <a:cubicBezTo>
                        <a:pt x="29055" y="13744"/>
                        <a:pt x="30389" y="14511"/>
                        <a:pt x="31690" y="15445"/>
                      </a:cubicBezTo>
                      <a:cubicBezTo>
                        <a:pt x="34058" y="17179"/>
                        <a:pt x="36327" y="19514"/>
                        <a:pt x="37961" y="22683"/>
                      </a:cubicBezTo>
                      <a:cubicBezTo>
                        <a:pt x="37991" y="22713"/>
                        <a:pt x="38035" y="22730"/>
                        <a:pt x="38076" y="22730"/>
                      </a:cubicBezTo>
                      <a:cubicBezTo>
                        <a:pt x="38128" y="22730"/>
                        <a:pt x="38176" y="22705"/>
                        <a:pt x="38195" y="22650"/>
                      </a:cubicBezTo>
                      <a:cubicBezTo>
                        <a:pt x="38562" y="21216"/>
                        <a:pt x="38795" y="18180"/>
                        <a:pt x="38795" y="17680"/>
                      </a:cubicBezTo>
                      <a:cubicBezTo>
                        <a:pt x="38828" y="15778"/>
                        <a:pt x="38562" y="13877"/>
                        <a:pt x="38061" y="12076"/>
                      </a:cubicBezTo>
                      <a:cubicBezTo>
                        <a:pt x="37928" y="11575"/>
                        <a:pt x="37794" y="11042"/>
                        <a:pt x="37594" y="10541"/>
                      </a:cubicBezTo>
                      <a:cubicBezTo>
                        <a:pt x="37194" y="9307"/>
                        <a:pt x="36627" y="8006"/>
                        <a:pt x="35960" y="6839"/>
                      </a:cubicBezTo>
                      <a:cubicBezTo>
                        <a:pt x="35126" y="5304"/>
                        <a:pt x="34125" y="3903"/>
                        <a:pt x="32924" y="2869"/>
                      </a:cubicBezTo>
                      <a:cubicBezTo>
                        <a:pt x="29955" y="367"/>
                        <a:pt x="25819" y="0"/>
                        <a:pt x="22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0" name="Google Shape;1020;p35"/>
                <p:cNvSpPr/>
                <p:nvPr/>
              </p:nvSpPr>
              <p:spPr>
                <a:xfrm>
                  <a:off x="881350" y="2049300"/>
                  <a:ext cx="53375" cy="8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353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33" y="534"/>
                        <a:pt x="267" y="1034"/>
                        <a:pt x="400" y="1535"/>
                      </a:cubicBezTo>
                      <a:cubicBezTo>
                        <a:pt x="567" y="2035"/>
                        <a:pt x="734" y="2535"/>
                        <a:pt x="934" y="3036"/>
                      </a:cubicBezTo>
                      <a:cubicBezTo>
                        <a:pt x="1334" y="3236"/>
                        <a:pt x="1735" y="3369"/>
                        <a:pt x="2135" y="3536"/>
                      </a:cubicBezTo>
                      <a:cubicBezTo>
                        <a:pt x="2035" y="3036"/>
                        <a:pt x="1935" y="2535"/>
                        <a:pt x="1868" y="2035"/>
                      </a:cubicBezTo>
                      <a:cubicBezTo>
                        <a:pt x="1768" y="1535"/>
                        <a:pt x="1701" y="1001"/>
                        <a:pt x="1668" y="467"/>
                      </a:cubicBezTo>
                      <a:cubicBezTo>
                        <a:pt x="1234" y="367"/>
                        <a:pt x="801" y="267"/>
                        <a:pt x="400" y="134"/>
                      </a:cubicBezTo>
                      <a:cubicBezTo>
                        <a:pt x="267" y="100"/>
                        <a:pt x="133" y="67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1" name="Google Shape;1021;p35"/>
                <p:cNvSpPr/>
                <p:nvPr/>
              </p:nvSpPr>
              <p:spPr>
                <a:xfrm>
                  <a:off x="937200" y="2063475"/>
                  <a:ext cx="103450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8" h="387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" y="1068"/>
                        <a:pt x="368" y="2135"/>
                        <a:pt x="668" y="3136"/>
                      </a:cubicBezTo>
                      <a:cubicBezTo>
                        <a:pt x="668" y="3169"/>
                        <a:pt x="668" y="3203"/>
                        <a:pt x="668" y="3236"/>
                      </a:cubicBezTo>
                      <a:cubicBezTo>
                        <a:pt x="1469" y="3469"/>
                        <a:pt x="2269" y="3670"/>
                        <a:pt x="3070" y="3803"/>
                      </a:cubicBezTo>
                      <a:cubicBezTo>
                        <a:pt x="3270" y="3836"/>
                        <a:pt x="3470" y="3836"/>
                        <a:pt x="3670" y="3870"/>
                      </a:cubicBezTo>
                      <a:cubicBezTo>
                        <a:pt x="3770" y="2602"/>
                        <a:pt x="3937" y="1368"/>
                        <a:pt x="4137" y="134"/>
                      </a:cubicBezTo>
                      <a:lnTo>
                        <a:pt x="4137" y="134"/>
                      </a:lnTo>
                      <a:cubicBezTo>
                        <a:pt x="3608" y="197"/>
                        <a:pt x="3084" y="226"/>
                        <a:pt x="2563" y="226"/>
                      </a:cubicBezTo>
                      <a:cubicBezTo>
                        <a:pt x="1704" y="226"/>
                        <a:pt x="852" y="146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2" name="Google Shape;1022;p35"/>
                <p:cNvSpPr/>
                <p:nvPr/>
              </p:nvSpPr>
              <p:spPr>
                <a:xfrm>
                  <a:off x="1059800" y="2021775"/>
                  <a:ext cx="144300" cy="1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5638" extrusionOk="0">
                      <a:moveTo>
                        <a:pt x="5771" y="0"/>
                      </a:moveTo>
                      <a:cubicBezTo>
                        <a:pt x="4003" y="768"/>
                        <a:pt x="2135" y="1301"/>
                        <a:pt x="34" y="1668"/>
                      </a:cubicBezTo>
                      <a:cubicBezTo>
                        <a:pt x="34" y="3003"/>
                        <a:pt x="0" y="4303"/>
                        <a:pt x="0" y="5638"/>
                      </a:cubicBezTo>
                      <a:cubicBezTo>
                        <a:pt x="868" y="5638"/>
                        <a:pt x="1702" y="5604"/>
                        <a:pt x="2536" y="5471"/>
                      </a:cubicBezTo>
                      <a:cubicBezTo>
                        <a:pt x="3470" y="3470"/>
                        <a:pt x="4604" y="1635"/>
                        <a:pt x="57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3" name="Google Shape;1023;p35"/>
                <p:cNvSpPr/>
                <p:nvPr/>
              </p:nvSpPr>
              <p:spPr>
                <a:xfrm>
                  <a:off x="1562650" y="1839975"/>
                  <a:ext cx="156800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" h="4037" extrusionOk="0">
                      <a:moveTo>
                        <a:pt x="3103" y="1"/>
                      </a:moveTo>
                      <a:cubicBezTo>
                        <a:pt x="3003" y="67"/>
                        <a:pt x="2903" y="134"/>
                        <a:pt x="2836" y="201"/>
                      </a:cubicBezTo>
                      <a:cubicBezTo>
                        <a:pt x="1869" y="868"/>
                        <a:pt x="968" y="1368"/>
                        <a:pt x="1" y="1735"/>
                      </a:cubicBezTo>
                      <a:cubicBezTo>
                        <a:pt x="1268" y="2336"/>
                        <a:pt x="2636" y="3103"/>
                        <a:pt x="3937" y="4037"/>
                      </a:cubicBezTo>
                      <a:cubicBezTo>
                        <a:pt x="4771" y="3803"/>
                        <a:pt x="5538" y="3470"/>
                        <a:pt x="6272" y="3036"/>
                      </a:cubicBezTo>
                      <a:cubicBezTo>
                        <a:pt x="5905" y="2602"/>
                        <a:pt x="5505" y="2202"/>
                        <a:pt x="5071" y="1802"/>
                      </a:cubicBezTo>
                      <a:cubicBezTo>
                        <a:pt x="4471" y="1235"/>
                        <a:pt x="3804" y="601"/>
                        <a:pt x="310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4" name="Google Shape;1024;p35"/>
                <p:cNvSpPr/>
                <p:nvPr/>
              </p:nvSpPr>
              <p:spPr>
                <a:xfrm>
                  <a:off x="1749450" y="1724900"/>
                  <a:ext cx="59250" cy="10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" h="4270" extrusionOk="0">
                      <a:moveTo>
                        <a:pt x="768" y="0"/>
                      </a:moveTo>
                      <a:cubicBezTo>
                        <a:pt x="501" y="334"/>
                        <a:pt x="268" y="601"/>
                        <a:pt x="1" y="901"/>
                      </a:cubicBezTo>
                      <a:cubicBezTo>
                        <a:pt x="801" y="1935"/>
                        <a:pt x="1469" y="3069"/>
                        <a:pt x="2069" y="4270"/>
                      </a:cubicBezTo>
                      <a:cubicBezTo>
                        <a:pt x="2169" y="4070"/>
                        <a:pt x="2269" y="3903"/>
                        <a:pt x="2369" y="3703"/>
                      </a:cubicBezTo>
                      <a:cubicBezTo>
                        <a:pt x="1969" y="2502"/>
                        <a:pt x="1402" y="1201"/>
                        <a:pt x="76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5" name="Google Shape;1025;p35"/>
                <p:cNvSpPr/>
                <p:nvPr/>
              </p:nvSpPr>
              <p:spPr>
                <a:xfrm>
                  <a:off x="1654400" y="1754925"/>
                  <a:ext cx="133450" cy="14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8" h="5771" extrusionOk="0">
                      <a:moveTo>
                        <a:pt x="3503" y="0"/>
                      </a:moveTo>
                      <a:cubicBezTo>
                        <a:pt x="2469" y="1068"/>
                        <a:pt x="1301" y="2035"/>
                        <a:pt x="0" y="2969"/>
                      </a:cubicBezTo>
                      <a:cubicBezTo>
                        <a:pt x="601" y="3403"/>
                        <a:pt x="1134" y="3836"/>
                        <a:pt x="1701" y="4270"/>
                      </a:cubicBezTo>
                      <a:cubicBezTo>
                        <a:pt x="2302" y="4737"/>
                        <a:pt x="2902" y="5237"/>
                        <a:pt x="3503" y="5771"/>
                      </a:cubicBezTo>
                      <a:cubicBezTo>
                        <a:pt x="4203" y="5204"/>
                        <a:pt x="4804" y="4537"/>
                        <a:pt x="5337" y="3836"/>
                      </a:cubicBezTo>
                      <a:cubicBezTo>
                        <a:pt x="4837" y="2502"/>
                        <a:pt x="4236" y="1234"/>
                        <a:pt x="350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26" name="Google Shape;1026;p35"/>
              <p:cNvSpPr/>
              <p:nvPr/>
            </p:nvSpPr>
            <p:spPr>
              <a:xfrm>
                <a:off x="1426500" y="2425950"/>
                <a:ext cx="130854" cy="13085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438" extrusionOk="0">
                    <a:moveTo>
                      <a:pt x="2202" y="1"/>
                    </a:moveTo>
                    <a:cubicBezTo>
                      <a:pt x="1002" y="1"/>
                      <a:pt x="1" y="968"/>
                      <a:pt x="1" y="2202"/>
                    </a:cubicBezTo>
                    <a:cubicBezTo>
                      <a:pt x="1" y="3437"/>
                      <a:pt x="1002" y="4437"/>
                      <a:pt x="2202" y="4437"/>
                    </a:cubicBezTo>
                    <a:cubicBezTo>
                      <a:pt x="3437" y="4437"/>
                      <a:pt x="4437" y="3437"/>
                      <a:pt x="4437" y="2202"/>
                    </a:cubicBezTo>
                    <a:cubicBezTo>
                      <a:pt x="4437" y="968"/>
                      <a:pt x="3437" y="1"/>
                      <a:pt x="2202" y="1"/>
                    </a:cubicBezTo>
                    <a:close/>
                  </a:path>
                </a:pathLst>
              </a:custGeom>
              <a:solidFill>
                <a:srgbClr val="E69EA1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1784625" y="2328950"/>
                <a:ext cx="107100" cy="107078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438" extrusionOk="0">
                    <a:moveTo>
                      <a:pt x="2202" y="1"/>
                    </a:moveTo>
                    <a:cubicBezTo>
                      <a:pt x="1002" y="1"/>
                      <a:pt x="1" y="968"/>
                      <a:pt x="1" y="2202"/>
                    </a:cubicBezTo>
                    <a:cubicBezTo>
                      <a:pt x="1" y="3437"/>
                      <a:pt x="1002" y="4437"/>
                      <a:pt x="2202" y="4437"/>
                    </a:cubicBezTo>
                    <a:cubicBezTo>
                      <a:pt x="3437" y="4437"/>
                      <a:pt x="4437" y="3437"/>
                      <a:pt x="4437" y="2202"/>
                    </a:cubicBezTo>
                    <a:cubicBezTo>
                      <a:pt x="4437" y="968"/>
                      <a:pt x="3437" y="1"/>
                      <a:pt x="2202" y="1"/>
                    </a:cubicBezTo>
                    <a:close/>
                  </a:path>
                </a:pathLst>
              </a:custGeom>
              <a:solidFill>
                <a:srgbClr val="E69EA1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28" name="Google Shape;1028;p35"/>
          <p:cNvGrpSpPr/>
          <p:nvPr/>
        </p:nvGrpSpPr>
        <p:grpSpPr>
          <a:xfrm>
            <a:off x="6668535" y="352430"/>
            <a:ext cx="1327273" cy="1353272"/>
            <a:chOff x="6668535" y="352430"/>
            <a:chExt cx="1327273" cy="1353272"/>
          </a:xfrm>
        </p:grpSpPr>
        <p:sp>
          <p:nvSpPr>
            <p:cNvPr id="1029" name="Google Shape;1029;p35"/>
            <p:cNvSpPr/>
            <p:nvPr/>
          </p:nvSpPr>
          <p:spPr>
            <a:xfrm rot="-1119824" flipH="1">
              <a:off x="6853004" y="503093"/>
              <a:ext cx="955262" cy="981627"/>
            </a:xfrm>
            <a:custGeom>
              <a:avLst/>
              <a:gdLst/>
              <a:ahLst/>
              <a:cxnLst/>
              <a:rect l="l" t="t" r="r" b="b"/>
              <a:pathLst>
                <a:path w="48736" h="50142" extrusionOk="0">
                  <a:moveTo>
                    <a:pt x="24140" y="1"/>
                  </a:moveTo>
                  <a:cubicBezTo>
                    <a:pt x="24133" y="1"/>
                    <a:pt x="24125" y="2"/>
                    <a:pt x="24118" y="5"/>
                  </a:cubicBezTo>
                  <a:cubicBezTo>
                    <a:pt x="22250" y="238"/>
                    <a:pt x="20148" y="1005"/>
                    <a:pt x="19214" y="2740"/>
                  </a:cubicBezTo>
                  <a:cubicBezTo>
                    <a:pt x="18447" y="4241"/>
                    <a:pt x="18447" y="5976"/>
                    <a:pt x="19181" y="7443"/>
                  </a:cubicBezTo>
                  <a:cubicBezTo>
                    <a:pt x="18614" y="7510"/>
                    <a:pt x="18080" y="7610"/>
                    <a:pt x="17546" y="7677"/>
                  </a:cubicBezTo>
                  <a:cubicBezTo>
                    <a:pt x="14778" y="8177"/>
                    <a:pt x="11976" y="8811"/>
                    <a:pt x="9574" y="10546"/>
                  </a:cubicBezTo>
                  <a:cubicBezTo>
                    <a:pt x="8373" y="11413"/>
                    <a:pt x="7206" y="12480"/>
                    <a:pt x="6205" y="13748"/>
                  </a:cubicBezTo>
                  <a:cubicBezTo>
                    <a:pt x="3737" y="16750"/>
                    <a:pt x="1835" y="20186"/>
                    <a:pt x="1602" y="26023"/>
                  </a:cubicBezTo>
                  <a:cubicBezTo>
                    <a:pt x="1568" y="26557"/>
                    <a:pt x="1568" y="27124"/>
                    <a:pt x="1568" y="27691"/>
                  </a:cubicBezTo>
                  <a:cubicBezTo>
                    <a:pt x="1602" y="29426"/>
                    <a:pt x="1768" y="31327"/>
                    <a:pt x="2069" y="33495"/>
                  </a:cubicBezTo>
                  <a:cubicBezTo>
                    <a:pt x="3036" y="33529"/>
                    <a:pt x="4137" y="33529"/>
                    <a:pt x="5304" y="33529"/>
                  </a:cubicBezTo>
                  <a:cubicBezTo>
                    <a:pt x="5404" y="33996"/>
                    <a:pt x="5471" y="34463"/>
                    <a:pt x="5538" y="34930"/>
                  </a:cubicBezTo>
                  <a:cubicBezTo>
                    <a:pt x="5338" y="34863"/>
                    <a:pt x="5138" y="34796"/>
                    <a:pt x="4904" y="34763"/>
                  </a:cubicBezTo>
                  <a:cubicBezTo>
                    <a:pt x="4752" y="34740"/>
                    <a:pt x="4597" y="34729"/>
                    <a:pt x="4441" y="34729"/>
                  </a:cubicBezTo>
                  <a:cubicBezTo>
                    <a:pt x="3222" y="34729"/>
                    <a:pt x="1900" y="35404"/>
                    <a:pt x="1101" y="36497"/>
                  </a:cubicBezTo>
                  <a:cubicBezTo>
                    <a:pt x="167" y="37765"/>
                    <a:pt x="1" y="39333"/>
                    <a:pt x="167" y="40700"/>
                  </a:cubicBezTo>
                  <a:cubicBezTo>
                    <a:pt x="468" y="42935"/>
                    <a:pt x="1602" y="44870"/>
                    <a:pt x="3336" y="46104"/>
                  </a:cubicBezTo>
                  <a:cubicBezTo>
                    <a:pt x="4631" y="47001"/>
                    <a:pt x="6241" y="47469"/>
                    <a:pt x="7918" y="47469"/>
                  </a:cubicBezTo>
                  <a:cubicBezTo>
                    <a:pt x="8488" y="47469"/>
                    <a:pt x="9065" y="47415"/>
                    <a:pt x="9641" y="47305"/>
                  </a:cubicBezTo>
                  <a:cubicBezTo>
                    <a:pt x="9874" y="47272"/>
                    <a:pt x="10108" y="47205"/>
                    <a:pt x="10341" y="47072"/>
                  </a:cubicBezTo>
                  <a:cubicBezTo>
                    <a:pt x="12446" y="49012"/>
                    <a:pt x="15263" y="50141"/>
                    <a:pt x="18282" y="50141"/>
                  </a:cubicBezTo>
                  <a:cubicBezTo>
                    <a:pt x="18326" y="50141"/>
                    <a:pt x="18370" y="50141"/>
                    <a:pt x="18414" y="50141"/>
                  </a:cubicBezTo>
                  <a:cubicBezTo>
                    <a:pt x="23584" y="50040"/>
                    <a:pt x="28554" y="49240"/>
                    <a:pt x="33491" y="47739"/>
                  </a:cubicBezTo>
                  <a:cubicBezTo>
                    <a:pt x="36493" y="46838"/>
                    <a:pt x="38895" y="44803"/>
                    <a:pt x="40329" y="42202"/>
                  </a:cubicBezTo>
                  <a:lnTo>
                    <a:pt x="40363" y="42202"/>
                  </a:lnTo>
                  <a:cubicBezTo>
                    <a:pt x="40540" y="42300"/>
                    <a:pt x="40741" y="42329"/>
                    <a:pt x="40945" y="42329"/>
                  </a:cubicBezTo>
                  <a:cubicBezTo>
                    <a:pt x="41085" y="42329"/>
                    <a:pt x="41227" y="42315"/>
                    <a:pt x="41363" y="42302"/>
                  </a:cubicBezTo>
                  <a:cubicBezTo>
                    <a:pt x="43665" y="42001"/>
                    <a:pt x="45700" y="40867"/>
                    <a:pt x="47001" y="39199"/>
                  </a:cubicBezTo>
                  <a:cubicBezTo>
                    <a:pt x="48268" y="37532"/>
                    <a:pt x="48735" y="35297"/>
                    <a:pt x="48335" y="33095"/>
                  </a:cubicBezTo>
                  <a:cubicBezTo>
                    <a:pt x="48068" y="31727"/>
                    <a:pt x="47401" y="30293"/>
                    <a:pt x="46167" y="29392"/>
                  </a:cubicBezTo>
                  <a:cubicBezTo>
                    <a:pt x="45407" y="28838"/>
                    <a:pt x="44470" y="28549"/>
                    <a:pt x="43574" y="28549"/>
                  </a:cubicBezTo>
                  <a:cubicBezTo>
                    <a:pt x="43015" y="28549"/>
                    <a:pt x="42471" y="28661"/>
                    <a:pt x="41997" y="28892"/>
                  </a:cubicBezTo>
                  <a:cubicBezTo>
                    <a:pt x="41664" y="29059"/>
                    <a:pt x="41363" y="29326"/>
                    <a:pt x="41097" y="29626"/>
                  </a:cubicBezTo>
                  <a:cubicBezTo>
                    <a:pt x="41030" y="29059"/>
                    <a:pt x="40930" y="28525"/>
                    <a:pt x="40863" y="27958"/>
                  </a:cubicBezTo>
                  <a:cubicBezTo>
                    <a:pt x="41764" y="27691"/>
                    <a:pt x="42631" y="27391"/>
                    <a:pt x="43398" y="27124"/>
                  </a:cubicBezTo>
                  <a:cubicBezTo>
                    <a:pt x="43131" y="25356"/>
                    <a:pt x="42798" y="23755"/>
                    <a:pt x="42397" y="22321"/>
                  </a:cubicBezTo>
                  <a:cubicBezTo>
                    <a:pt x="42164" y="21420"/>
                    <a:pt x="41897" y="20553"/>
                    <a:pt x="41597" y="19785"/>
                  </a:cubicBezTo>
                  <a:cubicBezTo>
                    <a:pt x="39629" y="14348"/>
                    <a:pt x="36760" y="11646"/>
                    <a:pt x="33524" y="9511"/>
                  </a:cubicBezTo>
                  <a:cubicBezTo>
                    <a:pt x="32190" y="8611"/>
                    <a:pt x="30789" y="7977"/>
                    <a:pt x="29355" y="7510"/>
                  </a:cubicBezTo>
                  <a:cubicBezTo>
                    <a:pt x="27899" y="7025"/>
                    <a:pt x="26425" y="6855"/>
                    <a:pt x="24957" y="6855"/>
                  </a:cubicBezTo>
                  <a:cubicBezTo>
                    <a:pt x="23599" y="6855"/>
                    <a:pt x="22246" y="7000"/>
                    <a:pt x="20915" y="7176"/>
                  </a:cubicBezTo>
                  <a:cubicBezTo>
                    <a:pt x="20649" y="7210"/>
                    <a:pt x="20382" y="7243"/>
                    <a:pt x="20115" y="7277"/>
                  </a:cubicBezTo>
                  <a:cubicBezTo>
                    <a:pt x="19514" y="4508"/>
                    <a:pt x="22350" y="1873"/>
                    <a:pt x="24218" y="238"/>
                  </a:cubicBezTo>
                  <a:cubicBezTo>
                    <a:pt x="24310" y="177"/>
                    <a:pt x="24232" y="1"/>
                    <a:pt x="24140" y="1"/>
                  </a:cubicBez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246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30" name="Google Shape;1030;p35"/>
            <p:cNvGrpSpPr/>
            <p:nvPr/>
          </p:nvGrpSpPr>
          <p:grpSpPr>
            <a:xfrm>
              <a:off x="6668535" y="352430"/>
              <a:ext cx="1327273" cy="1353272"/>
              <a:chOff x="6791273" y="469542"/>
              <a:chExt cx="1327273" cy="1353272"/>
            </a:xfrm>
          </p:grpSpPr>
          <p:grpSp>
            <p:nvGrpSpPr>
              <p:cNvPr id="1031" name="Google Shape;1031;p35"/>
              <p:cNvGrpSpPr/>
              <p:nvPr/>
            </p:nvGrpSpPr>
            <p:grpSpPr>
              <a:xfrm rot="-1497512" flipH="1">
                <a:off x="6956948" y="633678"/>
                <a:ext cx="995922" cy="1025000"/>
                <a:chOff x="853879" y="3531065"/>
                <a:chExt cx="1005363" cy="1027001"/>
              </a:xfrm>
            </p:grpSpPr>
            <p:sp>
              <p:nvSpPr>
                <p:cNvPr id="1032" name="Google Shape;1032;p35"/>
                <p:cNvSpPr/>
                <p:nvPr/>
              </p:nvSpPr>
              <p:spPr>
                <a:xfrm rot="-419147">
                  <a:off x="904983" y="4252327"/>
                  <a:ext cx="217653" cy="25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6" h="12740" extrusionOk="0">
                      <a:moveTo>
                        <a:pt x="4457" y="0"/>
                      </a:moveTo>
                      <a:cubicBezTo>
                        <a:pt x="3233" y="0"/>
                        <a:pt x="1903" y="702"/>
                        <a:pt x="1101" y="1801"/>
                      </a:cubicBezTo>
                      <a:cubicBezTo>
                        <a:pt x="167" y="3035"/>
                        <a:pt x="1" y="4603"/>
                        <a:pt x="167" y="5970"/>
                      </a:cubicBezTo>
                      <a:cubicBezTo>
                        <a:pt x="468" y="8205"/>
                        <a:pt x="1602" y="10140"/>
                        <a:pt x="3336" y="11374"/>
                      </a:cubicBezTo>
                      <a:cubicBezTo>
                        <a:pt x="4631" y="12271"/>
                        <a:pt x="6241" y="12739"/>
                        <a:pt x="7918" y="12739"/>
                      </a:cubicBezTo>
                      <a:cubicBezTo>
                        <a:pt x="8488" y="12739"/>
                        <a:pt x="9065" y="12685"/>
                        <a:pt x="9641" y="12575"/>
                      </a:cubicBezTo>
                      <a:cubicBezTo>
                        <a:pt x="9974" y="12508"/>
                        <a:pt x="10308" y="12442"/>
                        <a:pt x="10575" y="12175"/>
                      </a:cubicBezTo>
                      <a:cubicBezTo>
                        <a:pt x="11075" y="11708"/>
                        <a:pt x="10975" y="10941"/>
                        <a:pt x="10842" y="10340"/>
                      </a:cubicBezTo>
                      <a:cubicBezTo>
                        <a:pt x="10241" y="7972"/>
                        <a:pt x="9474" y="5670"/>
                        <a:pt x="8440" y="3502"/>
                      </a:cubicBezTo>
                      <a:cubicBezTo>
                        <a:pt x="7739" y="2101"/>
                        <a:pt x="6572" y="266"/>
                        <a:pt x="4904" y="33"/>
                      </a:cubicBezTo>
                      <a:cubicBezTo>
                        <a:pt x="4757" y="11"/>
                        <a:pt x="4608" y="0"/>
                        <a:pt x="4457" y="0"/>
                      </a:cubicBezTo>
                      <a:close/>
                    </a:path>
                  </a:pathLst>
                </a:custGeom>
                <a:solidFill>
                  <a:srgbClr val="EDB5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33" name="Google Shape;1033;p35"/>
                <p:cNvSpPr/>
                <p:nvPr/>
              </p:nvSpPr>
              <p:spPr>
                <a:xfrm rot="-419147">
                  <a:off x="1659230" y="4039672"/>
                  <a:ext cx="184227" cy="27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5" h="13781" extrusionOk="0">
                      <a:moveTo>
                        <a:pt x="4213" y="1"/>
                      </a:moveTo>
                      <a:cubicBezTo>
                        <a:pt x="3654" y="1"/>
                        <a:pt x="3110" y="113"/>
                        <a:pt x="2636" y="344"/>
                      </a:cubicBezTo>
                      <a:cubicBezTo>
                        <a:pt x="1135" y="1111"/>
                        <a:pt x="568" y="3179"/>
                        <a:pt x="368" y="4747"/>
                      </a:cubicBezTo>
                      <a:cubicBezTo>
                        <a:pt x="34" y="7116"/>
                        <a:pt x="1" y="9551"/>
                        <a:pt x="168" y="11986"/>
                      </a:cubicBezTo>
                      <a:cubicBezTo>
                        <a:pt x="201" y="12619"/>
                        <a:pt x="368" y="13353"/>
                        <a:pt x="968" y="13654"/>
                      </a:cubicBezTo>
                      <a:cubicBezTo>
                        <a:pt x="1166" y="13752"/>
                        <a:pt x="1375" y="13781"/>
                        <a:pt x="1582" y="13781"/>
                      </a:cubicBezTo>
                      <a:cubicBezTo>
                        <a:pt x="1724" y="13781"/>
                        <a:pt x="1866" y="13767"/>
                        <a:pt x="2002" y="13754"/>
                      </a:cubicBezTo>
                      <a:cubicBezTo>
                        <a:pt x="4304" y="13453"/>
                        <a:pt x="6339" y="12319"/>
                        <a:pt x="7606" y="10651"/>
                      </a:cubicBezTo>
                      <a:cubicBezTo>
                        <a:pt x="8907" y="8984"/>
                        <a:pt x="9374" y="6749"/>
                        <a:pt x="8974" y="4547"/>
                      </a:cubicBezTo>
                      <a:cubicBezTo>
                        <a:pt x="8707" y="3179"/>
                        <a:pt x="8040" y="1745"/>
                        <a:pt x="6806" y="844"/>
                      </a:cubicBezTo>
                      <a:cubicBezTo>
                        <a:pt x="6046" y="290"/>
                        <a:pt x="5109" y="1"/>
                        <a:pt x="4213" y="1"/>
                      </a:cubicBezTo>
                      <a:close/>
                    </a:path>
                  </a:pathLst>
                </a:custGeom>
                <a:solidFill>
                  <a:srgbClr val="EDB5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34" name="Google Shape;1034;p35"/>
                <p:cNvSpPr/>
                <p:nvPr/>
              </p:nvSpPr>
              <p:spPr>
                <a:xfrm rot="-419147">
                  <a:off x="1705641" y="4112418"/>
                  <a:ext cx="105761" cy="139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2" h="7107" extrusionOk="0">
                      <a:moveTo>
                        <a:pt x="4058" y="1"/>
                      </a:moveTo>
                      <a:cubicBezTo>
                        <a:pt x="3288" y="1"/>
                        <a:pt x="2585" y="642"/>
                        <a:pt x="2022" y="1270"/>
                      </a:cubicBezTo>
                      <a:cubicBezTo>
                        <a:pt x="1422" y="1937"/>
                        <a:pt x="955" y="2738"/>
                        <a:pt x="621" y="3605"/>
                      </a:cubicBezTo>
                      <a:cubicBezTo>
                        <a:pt x="488" y="3972"/>
                        <a:pt x="388" y="4372"/>
                        <a:pt x="288" y="4773"/>
                      </a:cubicBezTo>
                      <a:cubicBezTo>
                        <a:pt x="154" y="5373"/>
                        <a:pt x="54" y="5973"/>
                        <a:pt x="21" y="6641"/>
                      </a:cubicBezTo>
                      <a:cubicBezTo>
                        <a:pt x="1" y="6922"/>
                        <a:pt x="247" y="7106"/>
                        <a:pt x="454" y="7106"/>
                      </a:cubicBezTo>
                      <a:cubicBezTo>
                        <a:pt x="590" y="7106"/>
                        <a:pt x="708" y="7026"/>
                        <a:pt x="721" y="6841"/>
                      </a:cubicBezTo>
                      <a:cubicBezTo>
                        <a:pt x="755" y="5873"/>
                        <a:pt x="922" y="4973"/>
                        <a:pt x="1222" y="4139"/>
                      </a:cubicBezTo>
                      <a:cubicBezTo>
                        <a:pt x="1874" y="3755"/>
                        <a:pt x="2692" y="3404"/>
                        <a:pt x="3435" y="3404"/>
                      </a:cubicBezTo>
                      <a:cubicBezTo>
                        <a:pt x="3983" y="3404"/>
                        <a:pt x="4489" y="3595"/>
                        <a:pt x="4858" y="4105"/>
                      </a:cubicBezTo>
                      <a:cubicBezTo>
                        <a:pt x="4858" y="4105"/>
                        <a:pt x="4891" y="4105"/>
                        <a:pt x="4891" y="4072"/>
                      </a:cubicBezTo>
                      <a:cubicBezTo>
                        <a:pt x="4582" y="3049"/>
                        <a:pt x="3961" y="2719"/>
                        <a:pt x="3259" y="2719"/>
                      </a:cubicBezTo>
                      <a:cubicBezTo>
                        <a:pt x="2748" y="2719"/>
                        <a:pt x="2195" y="2894"/>
                        <a:pt x="1689" y="3105"/>
                      </a:cubicBezTo>
                      <a:lnTo>
                        <a:pt x="1722" y="3005"/>
                      </a:lnTo>
                      <a:cubicBezTo>
                        <a:pt x="2283" y="2024"/>
                        <a:pt x="3361" y="526"/>
                        <a:pt x="4620" y="526"/>
                      </a:cubicBezTo>
                      <a:cubicBezTo>
                        <a:pt x="4860" y="526"/>
                        <a:pt x="5107" y="580"/>
                        <a:pt x="5358" y="703"/>
                      </a:cubicBezTo>
                      <a:cubicBezTo>
                        <a:pt x="5358" y="713"/>
                        <a:pt x="5361" y="717"/>
                        <a:pt x="5364" y="717"/>
                      </a:cubicBezTo>
                      <a:cubicBezTo>
                        <a:pt x="5372" y="717"/>
                        <a:pt x="5382" y="693"/>
                        <a:pt x="5358" y="670"/>
                      </a:cubicBezTo>
                      <a:cubicBezTo>
                        <a:pt x="4913" y="189"/>
                        <a:pt x="4476" y="1"/>
                        <a:pt x="405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35" name="Google Shape;1035;p35"/>
                <p:cNvSpPr/>
                <p:nvPr/>
              </p:nvSpPr>
              <p:spPr>
                <a:xfrm rot="-419147">
                  <a:off x="933848" y="4352942"/>
                  <a:ext cx="135984" cy="115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0" h="5882" extrusionOk="0">
                      <a:moveTo>
                        <a:pt x="1528" y="1"/>
                      </a:moveTo>
                      <a:cubicBezTo>
                        <a:pt x="955" y="1"/>
                        <a:pt x="416" y="287"/>
                        <a:pt x="0" y="1103"/>
                      </a:cubicBezTo>
                      <a:cubicBezTo>
                        <a:pt x="0" y="1103"/>
                        <a:pt x="15" y="1118"/>
                        <a:pt x="25" y="1118"/>
                      </a:cubicBezTo>
                      <a:cubicBezTo>
                        <a:pt x="30" y="1118"/>
                        <a:pt x="33" y="1114"/>
                        <a:pt x="33" y="1103"/>
                      </a:cubicBezTo>
                      <a:cubicBezTo>
                        <a:pt x="373" y="781"/>
                        <a:pt x="759" y="651"/>
                        <a:pt x="1160" y="651"/>
                      </a:cubicBezTo>
                      <a:cubicBezTo>
                        <a:pt x="2254" y="651"/>
                        <a:pt x="3462" y="1621"/>
                        <a:pt x="4170" y="2304"/>
                      </a:cubicBezTo>
                      <a:cubicBezTo>
                        <a:pt x="4170" y="2304"/>
                        <a:pt x="4203" y="2337"/>
                        <a:pt x="4203" y="2371"/>
                      </a:cubicBezTo>
                      <a:cubicBezTo>
                        <a:pt x="3969" y="2347"/>
                        <a:pt x="3730" y="2330"/>
                        <a:pt x="3495" y="2330"/>
                      </a:cubicBezTo>
                      <a:cubicBezTo>
                        <a:pt x="2422" y="2330"/>
                        <a:pt x="1434" y="2673"/>
                        <a:pt x="1434" y="4205"/>
                      </a:cubicBezTo>
                      <a:cubicBezTo>
                        <a:pt x="1434" y="4222"/>
                        <a:pt x="1443" y="4230"/>
                        <a:pt x="1451" y="4230"/>
                      </a:cubicBezTo>
                      <a:cubicBezTo>
                        <a:pt x="1459" y="4230"/>
                        <a:pt x="1468" y="4222"/>
                        <a:pt x="1468" y="4205"/>
                      </a:cubicBezTo>
                      <a:cubicBezTo>
                        <a:pt x="1791" y="3322"/>
                        <a:pt x="2616" y="3051"/>
                        <a:pt x="3510" y="3051"/>
                      </a:cubicBezTo>
                      <a:cubicBezTo>
                        <a:pt x="4000" y="3051"/>
                        <a:pt x="4510" y="3132"/>
                        <a:pt x="4970" y="3238"/>
                      </a:cubicBezTo>
                      <a:cubicBezTo>
                        <a:pt x="5471" y="3939"/>
                        <a:pt x="5904" y="4773"/>
                        <a:pt x="6205" y="5673"/>
                      </a:cubicBezTo>
                      <a:cubicBezTo>
                        <a:pt x="6257" y="5820"/>
                        <a:pt x="6353" y="5881"/>
                        <a:pt x="6454" y="5881"/>
                      </a:cubicBezTo>
                      <a:cubicBezTo>
                        <a:pt x="6673" y="5881"/>
                        <a:pt x="6919" y="5593"/>
                        <a:pt x="6805" y="5273"/>
                      </a:cubicBezTo>
                      <a:cubicBezTo>
                        <a:pt x="6605" y="4672"/>
                        <a:pt x="6338" y="4105"/>
                        <a:pt x="6038" y="3572"/>
                      </a:cubicBezTo>
                      <a:cubicBezTo>
                        <a:pt x="5838" y="3205"/>
                        <a:pt x="5604" y="2871"/>
                        <a:pt x="5371" y="2571"/>
                      </a:cubicBezTo>
                      <a:cubicBezTo>
                        <a:pt x="4804" y="1804"/>
                        <a:pt x="4136" y="1203"/>
                        <a:pt x="3403" y="703"/>
                      </a:cubicBezTo>
                      <a:cubicBezTo>
                        <a:pt x="2812" y="338"/>
                        <a:pt x="2150" y="1"/>
                        <a:pt x="152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36" name="Google Shape;1036;p35"/>
                <p:cNvSpPr/>
                <p:nvPr/>
              </p:nvSpPr>
              <p:spPr>
                <a:xfrm rot="-419147">
                  <a:off x="952097" y="3747271"/>
                  <a:ext cx="756461" cy="76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95" h="39064" extrusionOk="0">
                      <a:moveTo>
                        <a:pt x="24060" y="0"/>
                      </a:moveTo>
                      <a:cubicBezTo>
                        <a:pt x="24013" y="0"/>
                        <a:pt x="23965" y="1"/>
                        <a:pt x="23917" y="1"/>
                      </a:cubicBezTo>
                      <a:cubicBezTo>
                        <a:pt x="18747" y="101"/>
                        <a:pt x="13743" y="869"/>
                        <a:pt x="8840" y="2403"/>
                      </a:cubicBezTo>
                      <a:cubicBezTo>
                        <a:pt x="3469" y="4037"/>
                        <a:pt x="0" y="9241"/>
                        <a:pt x="534" y="14812"/>
                      </a:cubicBezTo>
                      <a:cubicBezTo>
                        <a:pt x="1001" y="19849"/>
                        <a:pt x="1802" y="24852"/>
                        <a:pt x="2902" y="29789"/>
                      </a:cubicBezTo>
                      <a:cubicBezTo>
                        <a:pt x="4126" y="35213"/>
                        <a:pt x="8924" y="39063"/>
                        <a:pt x="14468" y="39063"/>
                      </a:cubicBezTo>
                      <a:cubicBezTo>
                        <a:pt x="14516" y="39063"/>
                        <a:pt x="14563" y="39063"/>
                        <a:pt x="14611" y="39063"/>
                      </a:cubicBezTo>
                      <a:cubicBezTo>
                        <a:pt x="19781" y="38962"/>
                        <a:pt x="24751" y="38195"/>
                        <a:pt x="29688" y="36661"/>
                      </a:cubicBezTo>
                      <a:cubicBezTo>
                        <a:pt x="35059" y="35026"/>
                        <a:pt x="38494" y="29823"/>
                        <a:pt x="37961" y="24252"/>
                      </a:cubicBezTo>
                      <a:cubicBezTo>
                        <a:pt x="37494" y="19215"/>
                        <a:pt x="36693" y="14211"/>
                        <a:pt x="35592" y="9275"/>
                      </a:cubicBezTo>
                      <a:cubicBezTo>
                        <a:pt x="34402" y="3850"/>
                        <a:pt x="29604" y="0"/>
                        <a:pt x="24060" y="0"/>
                      </a:cubicBezTo>
                      <a:close/>
                    </a:path>
                  </a:pathLst>
                </a:custGeom>
                <a:solidFill>
                  <a:srgbClr val="EDB5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37" name="Google Shape;1037;p35"/>
                <p:cNvSpPr/>
                <p:nvPr/>
              </p:nvSpPr>
              <p:spPr>
                <a:xfrm rot="-419147">
                  <a:off x="1028830" y="4127347"/>
                  <a:ext cx="164380" cy="86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5" h="4402" extrusionOk="0">
                      <a:moveTo>
                        <a:pt x="6629" y="0"/>
                      </a:moveTo>
                      <a:cubicBezTo>
                        <a:pt x="3662" y="0"/>
                        <a:pt x="1049" y="1794"/>
                        <a:pt x="26" y="4280"/>
                      </a:cubicBezTo>
                      <a:cubicBezTo>
                        <a:pt x="0" y="4331"/>
                        <a:pt x="92" y="4402"/>
                        <a:pt x="167" y="4402"/>
                      </a:cubicBezTo>
                      <a:cubicBezTo>
                        <a:pt x="189" y="4402"/>
                        <a:pt x="210" y="4395"/>
                        <a:pt x="226" y="4380"/>
                      </a:cubicBezTo>
                      <a:cubicBezTo>
                        <a:pt x="2194" y="2145"/>
                        <a:pt x="4729" y="1344"/>
                        <a:pt x="7931" y="1111"/>
                      </a:cubicBezTo>
                      <a:cubicBezTo>
                        <a:pt x="8098" y="1111"/>
                        <a:pt x="8298" y="1044"/>
                        <a:pt x="8332" y="877"/>
                      </a:cubicBezTo>
                      <a:cubicBezTo>
                        <a:pt x="8365" y="710"/>
                        <a:pt x="8365" y="644"/>
                        <a:pt x="8298" y="477"/>
                      </a:cubicBezTo>
                      <a:cubicBezTo>
                        <a:pt x="8265" y="310"/>
                        <a:pt x="8065" y="143"/>
                        <a:pt x="7898" y="110"/>
                      </a:cubicBezTo>
                      <a:cubicBezTo>
                        <a:pt x="7470" y="36"/>
                        <a:pt x="7046" y="0"/>
                        <a:pt x="662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38" name="Google Shape;1038;p35"/>
                <p:cNvSpPr/>
                <p:nvPr/>
              </p:nvSpPr>
              <p:spPr>
                <a:xfrm rot="-419147">
                  <a:off x="1447646" y="4019492"/>
                  <a:ext cx="176760" cy="59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5" h="3008" extrusionOk="0">
                      <a:moveTo>
                        <a:pt x="3254" y="1"/>
                      </a:moveTo>
                      <a:cubicBezTo>
                        <a:pt x="2298" y="1"/>
                        <a:pt x="1317" y="187"/>
                        <a:pt x="368" y="588"/>
                      </a:cubicBezTo>
                      <a:cubicBezTo>
                        <a:pt x="201" y="688"/>
                        <a:pt x="68" y="888"/>
                        <a:pt x="34" y="1055"/>
                      </a:cubicBezTo>
                      <a:cubicBezTo>
                        <a:pt x="1" y="1222"/>
                        <a:pt x="34" y="1288"/>
                        <a:pt x="101" y="1422"/>
                      </a:cubicBezTo>
                      <a:cubicBezTo>
                        <a:pt x="179" y="1551"/>
                        <a:pt x="316" y="1600"/>
                        <a:pt x="452" y="1600"/>
                      </a:cubicBezTo>
                      <a:cubicBezTo>
                        <a:pt x="491" y="1600"/>
                        <a:pt x="530" y="1596"/>
                        <a:pt x="568" y="1589"/>
                      </a:cubicBezTo>
                      <a:cubicBezTo>
                        <a:pt x="1543" y="1423"/>
                        <a:pt x="2473" y="1328"/>
                        <a:pt x="3364" y="1328"/>
                      </a:cubicBezTo>
                      <a:cubicBezTo>
                        <a:pt x="5340" y="1328"/>
                        <a:pt x="7129" y="1794"/>
                        <a:pt x="8807" y="2990"/>
                      </a:cubicBezTo>
                      <a:cubicBezTo>
                        <a:pt x="8826" y="3002"/>
                        <a:pt x="8845" y="3008"/>
                        <a:pt x="8862" y="3008"/>
                      </a:cubicBezTo>
                      <a:cubicBezTo>
                        <a:pt x="8939" y="3008"/>
                        <a:pt x="8995" y="2904"/>
                        <a:pt x="8941" y="2823"/>
                      </a:cubicBezTo>
                      <a:cubicBezTo>
                        <a:pt x="7715" y="1079"/>
                        <a:pt x="5557" y="1"/>
                        <a:pt x="325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39" name="Google Shape;1039;p35"/>
                <p:cNvSpPr/>
                <p:nvPr/>
              </p:nvSpPr>
              <p:spPr>
                <a:xfrm rot="-419147">
                  <a:off x="882689" y="3667190"/>
                  <a:ext cx="822684" cy="523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65" h="26664" extrusionOk="0">
                      <a:moveTo>
                        <a:pt x="23418" y="1"/>
                      </a:moveTo>
                      <a:cubicBezTo>
                        <a:pt x="22056" y="1"/>
                        <a:pt x="20694" y="146"/>
                        <a:pt x="19348" y="322"/>
                      </a:cubicBezTo>
                      <a:cubicBezTo>
                        <a:pt x="18814" y="389"/>
                        <a:pt x="18247" y="489"/>
                        <a:pt x="17680" y="589"/>
                      </a:cubicBezTo>
                      <a:cubicBezTo>
                        <a:pt x="17113" y="656"/>
                        <a:pt x="16546" y="756"/>
                        <a:pt x="15979" y="823"/>
                      </a:cubicBezTo>
                      <a:cubicBezTo>
                        <a:pt x="13210" y="1323"/>
                        <a:pt x="10442" y="1957"/>
                        <a:pt x="8040" y="3692"/>
                      </a:cubicBezTo>
                      <a:cubicBezTo>
                        <a:pt x="6806" y="4559"/>
                        <a:pt x="5672" y="5626"/>
                        <a:pt x="4638" y="6860"/>
                      </a:cubicBezTo>
                      <a:cubicBezTo>
                        <a:pt x="2203" y="9896"/>
                        <a:pt x="268" y="13332"/>
                        <a:pt x="34" y="19169"/>
                      </a:cubicBezTo>
                      <a:cubicBezTo>
                        <a:pt x="34" y="19703"/>
                        <a:pt x="1" y="20270"/>
                        <a:pt x="34" y="20837"/>
                      </a:cubicBezTo>
                      <a:cubicBezTo>
                        <a:pt x="34" y="22572"/>
                        <a:pt x="201" y="24473"/>
                        <a:pt x="535" y="26608"/>
                      </a:cubicBezTo>
                      <a:cubicBezTo>
                        <a:pt x="1199" y="26647"/>
                        <a:pt x="1921" y="26663"/>
                        <a:pt x="2686" y="26663"/>
                      </a:cubicBezTo>
                      <a:cubicBezTo>
                        <a:pt x="3227" y="26663"/>
                        <a:pt x="3790" y="26655"/>
                        <a:pt x="4371" y="26641"/>
                      </a:cubicBezTo>
                      <a:cubicBezTo>
                        <a:pt x="4471" y="25574"/>
                        <a:pt x="4604" y="24540"/>
                        <a:pt x="4771" y="23506"/>
                      </a:cubicBezTo>
                      <a:cubicBezTo>
                        <a:pt x="4838" y="22939"/>
                        <a:pt x="4938" y="22438"/>
                        <a:pt x="5005" y="22005"/>
                      </a:cubicBezTo>
                      <a:cubicBezTo>
                        <a:pt x="5171" y="21071"/>
                        <a:pt x="5305" y="20370"/>
                        <a:pt x="5472" y="19770"/>
                      </a:cubicBezTo>
                      <a:cubicBezTo>
                        <a:pt x="5772" y="18435"/>
                        <a:pt x="6105" y="17535"/>
                        <a:pt x="6672" y="15500"/>
                      </a:cubicBezTo>
                      <a:cubicBezTo>
                        <a:pt x="6708" y="15430"/>
                        <a:pt x="6780" y="15387"/>
                        <a:pt x="6840" y="15387"/>
                      </a:cubicBezTo>
                      <a:cubicBezTo>
                        <a:pt x="6895" y="15387"/>
                        <a:pt x="6939" y="15421"/>
                        <a:pt x="6939" y="15500"/>
                      </a:cubicBezTo>
                      <a:cubicBezTo>
                        <a:pt x="6772" y="17535"/>
                        <a:pt x="6839" y="18502"/>
                        <a:pt x="6906" y="19803"/>
                      </a:cubicBezTo>
                      <a:cubicBezTo>
                        <a:pt x="6939" y="20504"/>
                        <a:pt x="7006" y="21304"/>
                        <a:pt x="7039" y="22405"/>
                      </a:cubicBezTo>
                      <a:cubicBezTo>
                        <a:pt x="7073" y="22772"/>
                        <a:pt x="7073" y="23206"/>
                        <a:pt x="7073" y="23673"/>
                      </a:cubicBezTo>
                      <a:cubicBezTo>
                        <a:pt x="7106" y="24640"/>
                        <a:pt x="7173" y="25574"/>
                        <a:pt x="7239" y="26541"/>
                      </a:cubicBezTo>
                      <a:cubicBezTo>
                        <a:pt x="8941" y="26441"/>
                        <a:pt x="10742" y="26308"/>
                        <a:pt x="12610" y="26108"/>
                      </a:cubicBezTo>
                      <a:cubicBezTo>
                        <a:pt x="12710" y="25074"/>
                        <a:pt x="12810" y="24106"/>
                        <a:pt x="12877" y="23139"/>
                      </a:cubicBezTo>
                      <a:cubicBezTo>
                        <a:pt x="12977" y="21971"/>
                        <a:pt x="13077" y="20837"/>
                        <a:pt x="13177" y="19736"/>
                      </a:cubicBezTo>
                      <a:cubicBezTo>
                        <a:pt x="13244" y="18669"/>
                        <a:pt x="13310" y="17668"/>
                        <a:pt x="13344" y="16667"/>
                      </a:cubicBezTo>
                      <a:cubicBezTo>
                        <a:pt x="13344" y="16576"/>
                        <a:pt x="13404" y="16524"/>
                        <a:pt x="13459" y="16524"/>
                      </a:cubicBezTo>
                      <a:cubicBezTo>
                        <a:pt x="13503" y="16524"/>
                        <a:pt x="13544" y="16559"/>
                        <a:pt x="13544" y="16634"/>
                      </a:cubicBezTo>
                      <a:cubicBezTo>
                        <a:pt x="13644" y="17601"/>
                        <a:pt x="13744" y="18636"/>
                        <a:pt x="13811" y="19703"/>
                      </a:cubicBezTo>
                      <a:cubicBezTo>
                        <a:pt x="13878" y="20837"/>
                        <a:pt x="13911" y="22005"/>
                        <a:pt x="13978" y="23206"/>
                      </a:cubicBezTo>
                      <a:cubicBezTo>
                        <a:pt x="14011" y="24106"/>
                        <a:pt x="14011" y="25007"/>
                        <a:pt x="14044" y="25941"/>
                      </a:cubicBezTo>
                      <a:cubicBezTo>
                        <a:pt x="15345" y="25807"/>
                        <a:pt x="16713" y="25641"/>
                        <a:pt x="18047" y="25440"/>
                      </a:cubicBezTo>
                      <a:cubicBezTo>
                        <a:pt x="18047" y="24740"/>
                        <a:pt x="18047" y="24006"/>
                        <a:pt x="18047" y="23339"/>
                      </a:cubicBezTo>
                      <a:cubicBezTo>
                        <a:pt x="18047" y="22972"/>
                        <a:pt x="18047" y="22638"/>
                        <a:pt x="18047" y="22305"/>
                      </a:cubicBezTo>
                      <a:cubicBezTo>
                        <a:pt x="18047" y="22105"/>
                        <a:pt x="18186" y="21994"/>
                        <a:pt x="18328" y="21994"/>
                      </a:cubicBezTo>
                      <a:cubicBezTo>
                        <a:pt x="18447" y="21994"/>
                        <a:pt x="18569" y="22071"/>
                        <a:pt x="18614" y="22238"/>
                      </a:cubicBezTo>
                      <a:cubicBezTo>
                        <a:pt x="18714" y="22572"/>
                        <a:pt x="18781" y="22939"/>
                        <a:pt x="18881" y="23306"/>
                      </a:cubicBezTo>
                      <a:cubicBezTo>
                        <a:pt x="19015" y="23939"/>
                        <a:pt x="19148" y="24607"/>
                        <a:pt x="19248" y="25274"/>
                      </a:cubicBezTo>
                      <a:cubicBezTo>
                        <a:pt x="21283" y="25007"/>
                        <a:pt x="23318" y="24673"/>
                        <a:pt x="25286" y="24340"/>
                      </a:cubicBezTo>
                      <a:cubicBezTo>
                        <a:pt x="25152" y="23773"/>
                        <a:pt x="25052" y="23239"/>
                        <a:pt x="24985" y="22705"/>
                      </a:cubicBezTo>
                      <a:cubicBezTo>
                        <a:pt x="24952" y="22438"/>
                        <a:pt x="24919" y="22171"/>
                        <a:pt x="24885" y="21905"/>
                      </a:cubicBezTo>
                      <a:cubicBezTo>
                        <a:pt x="24885" y="21707"/>
                        <a:pt x="24992" y="21615"/>
                        <a:pt x="25112" y="21615"/>
                      </a:cubicBezTo>
                      <a:cubicBezTo>
                        <a:pt x="25213" y="21615"/>
                        <a:pt x="25324" y="21682"/>
                        <a:pt x="25386" y="21805"/>
                      </a:cubicBezTo>
                      <a:cubicBezTo>
                        <a:pt x="25486" y="22038"/>
                        <a:pt x="25619" y="22272"/>
                        <a:pt x="25753" y="22538"/>
                      </a:cubicBezTo>
                      <a:cubicBezTo>
                        <a:pt x="25986" y="23005"/>
                        <a:pt x="26253" y="23506"/>
                        <a:pt x="26520" y="24106"/>
                      </a:cubicBezTo>
                      <a:cubicBezTo>
                        <a:pt x="28121" y="23806"/>
                        <a:pt x="29722" y="23506"/>
                        <a:pt x="31223" y="23172"/>
                      </a:cubicBezTo>
                      <a:cubicBezTo>
                        <a:pt x="31090" y="22505"/>
                        <a:pt x="30956" y="21838"/>
                        <a:pt x="30823" y="21204"/>
                      </a:cubicBezTo>
                      <a:cubicBezTo>
                        <a:pt x="30489" y="19736"/>
                        <a:pt x="30122" y="18369"/>
                        <a:pt x="29722" y="17001"/>
                      </a:cubicBezTo>
                      <a:cubicBezTo>
                        <a:pt x="29455" y="16134"/>
                        <a:pt x="29188" y="15300"/>
                        <a:pt x="28855" y="14466"/>
                      </a:cubicBezTo>
                      <a:cubicBezTo>
                        <a:pt x="28774" y="14244"/>
                        <a:pt x="28913" y="14108"/>
                        <a:pt x="29071" y="14108"/>
                      </a:cubicBezTo>
                      <a:cubicBezTo>
                        <a:pt x="29176" y="14108"/>
                        <a:pt x="29289" y="14167"/>
                        <a:pt x="29355" y="14299"/>
                      </a:cubicBezTo>
                      <a:cubicBezTo>
                        <a:pt x="29789" y="15066"/>
                        <a:pt x="30223" y="15900"/>
                        <a:pt x="30623" y="16768"/>
                      </a:cubicBezTo>
                      <a:cubicBezTo>
                        <a:pt x="31223" y="17968"/>
                        <a:pt x="31790" y="19269"/>
                        <a:pt x="32324" y="20637"/>
                      </a:cubicBezTo>
                      <a:cubicBezTo>
                        <a:pt x="32591" y="21304"/>
                        <a:pt x="32858" y="22038"/>
                        <a:pt x="33125" y="22739"/>
                      </a:cubicBezTo>
                      <a:cubicBezTo>
                        <a:pt x="34159" y="22505"/>
                        <a:pt x="35159" y="22272"/>
                        <a:pt x="36127" y="22005"/>
                      </a:cubicBezTo>
                      <a:cubicBezTo>
                        <a:pt x="35793" y="21071"/>
                        <a:pt x="35460" y="20170"/>
                        <a:pt x="35126" y="19269"/>
                      </a:cubicBezTo>
                      <a:cubicBezTo>
                        <a:pt x="34659" y="18068"/>
                        <a:pt x="34192" y="16901"/>
                        <a:pt x="33725" y="15800"/>
                      </a:cubicBezTo>
                      <a:cubicBezTo>
                        <a:pt x="32758" y="13532"/>
                        <a:pt x="31757" y="11464"/>
                        <a:pt x="30489" y="9629"/>
                      </a:cubicBezTo>
                      <a:cubicBezTo>
                        <a:pt x="30419" y="9535"/>
                        <a:pt x="30498" y="9440"/>
                        <a:pt x="30586" y="9440"/>
                      </a:cubicBezTo>
                      <a:cubicBezTo>
                        <a:pt x="30622" y="9440"/>
                        <a:pt x="30660" y="9457"/>
                        <a:pt x="30690" y="9496"/>
                      </a:cubicBezTo>
                      <a:cubicBezTo>
                        <a:pt x="32291" y="11197"/>
                        <a:pt x="33625" y="13165"/>
                        <a:pt x="34926" y="15367"/>
                      </a:cubicBezTo>
                      <a:cubicBezTo>
                        <a:pt x="35493" y="16334"/>
                        <a:pt x="36060" y="17335"/>
                        <a:pt x="36627" y="18369"/>
                      </a:cubicBezTo>
                      <a:cubicBezTo>
                        <a:pt x="36894" y="18902"/>
                        <a:pt x="37161" y="19436"/>
                        <a:pt x="37461" y="19970"/>
                      </a:cubicBezTo>
                      <a:cubicBezTo>
                        <a:pt x="37728" y="20470"/>
                        <a:pt x="37961" y="20937"/>
                        <a:pt x="38228" y="21438"/>
                      </a:cubicBezTo>
                      <a:cubicBezTo>
                        <a:pt x="39563" y="21071"/>
                        <a:pt x="40797" y="20670"/>
                        <a:pt x="41864" y="20270"/>
                      </a:cubicBezTo>
                      <a:cubicBezTo>
                        <a:pt x="41597" y="18502"/>
                        <a:pt x="41264" y="16901"/>
                        <a:pt x="40863" y="15467"/>
                      </a:cubicBezTo>
                      <a:cubicBezTo>
                        <a:pt x="40630" y="14566"/>
                        <a:pt x="40363" y="13732"/>
                        <a:pt x="40063" y="12931"/>
                      </a:cubicBezTo>
                      <a:cubicBezTo>
                        <a:pt x="38095" y="7494"/>
                        <a:pt x="35226" y="4792"/>
                        <a:pt x="31990" y="2657"/>
                      </a:cubicBezTo>
                      <a:cubicBezTo>
                        <a:pt x="30623" y="1757"/>
                        <a:pt x="29222" y="1123"/>
                        <a:pt x="27821" y="656"/>
                      </a:cubicBezTo>
                      <a:cubicBezTo>
                        <a:pt x="26365" y="171"/>
                        <a:pt x="24891" y="1"/>
                        <a:pt x="2341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0" name="Google Shape;1040;p35"/>
                <p:cNvSpPr/>
                <p:nvPr/>
              </p:nvSpPr>
              <p:spPr>
                <a:xfrm rot="-419147">
                  <a:off x="902877" y="4089217"/>
                  <a:ext cx="58363" cy="4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302" extrusionOk="0">
                      <a:moveTo>
                        <a:pt x="0" y="0"/>
                      </a:moveTo>
                      <a:cubicBezTo>
                        <a:pt x="0" y="534"/>
                        <a:pt x="0" y="1101"/>
                        <a:pt x="0" y="1668"/>
                      </a:cubicBezTo>
                      <a:cubicBezTo>
                        <a:pt x="801" y="1935"/>
                        <a:pt x="1601" y="2135"/>
                        <a:pt x="2402" y="2302"/>
                      </a:cubicBezTo>
                      <a:cubicBezTo>
                        <a:pt x="2569" y="1668"/>
                        <a:pt x="2769" y="1034"/>
                        <a:pt x="2969" y="401"/>
                      </a:cubicBezTo>
                      <a:cubicBezTo>
                        <a:pt x="1968" y="334"/>
                        <a:pt x="1001" y="20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1" name="Google Shape;1041;p35"/>
                <p:cNvSpPr/>
                <p:nvPr/>
              </p:nvSpPr>
              <p:spPr>
                <a:xfrm rot="-419147">
                  <a:off x="965263" y="4091627"/>
                  <a:ext cx="45256" cy="46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3" h="2369" extrusionOk="0">
                      <a:moveTo>
                        <a:pt x="468" y="0"/>
                      </a:moveTo>
                      <a:cubicBezTo>
                        <a:pt x="301" y="667"/>
                        <a:pt x="134" y="1335"/>
                        <a:pt x="1" y="2002"/>
                      </a:cubicBezTo>
                      <a:cubicBezTo>
                        <a:pt x="101" y="2035"/>
                        <a:pt x="168" y="2035"/>
                        <a:pt x="268" y="2068"/>
                      </a:cubicBezTo>
                      <a:cubicBezTo>
                        <a:pt x="801" y="2169"/>
                        <a:pt x="1335" y="2269"/>
                        <a:pt x="1836" y="2369"/>
                      </a:cubicBezTo>
                      <a:cubicBezTo>
                        <a:pt x="2002" y="1435"/>
                        <a:pt x="2169" y="734"/>
                        <a:pt x="2303" y="134"/>
                      </a:cubicBezTo>
                      <a:cubicBezTo>
                        <a:pt x="2036" y="100"/>
                        <a:pt x="1735" y="100"/>
                        <a:pt x="1469" y="67"/>
                      </a:cubicBezTo>
                      <a:cubicBezTo>
                        <a:pt x="1135" y="67"/>
                        <a:pt x="801" y="34"/>
                        <a:pt x="46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2" name="Google Shape;1042;p35"/>
                <p:cNvSpPr/>
                <p:nvPr/>
              </p:nvSpPr>
              <p:spPr>
                <a:xfrm rot="-419147">
                  <a:off x="1039063" y="4086925"/>
                  <a:ext cx="28867" cy="54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276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8" y="701"/>
                        <a:pt x="101" y="1501"/>
                        <a:pt x="134" y="2602"/>
                      </a:cubicBezTo>
                      <a:cubicBezTo>
                        <a:pt x="501" y="2635"/>
                        <a:pt x="868" y="2702"/>
                        <a:pt x="1235" y="2769"/>
                      </a:cubicBezTo>
                      <a:cubicBezTo>
                        <a:pt x="1268" y="1868"/>
                        <a:pt x="1369" y="934"/>
                        <a:pt x="1469" y="33"/>
                      </a:cubicBezTo>
                      <a:cubicBezTo>
                        <a:pt x="968" y="33"/>
                        <a:pt x="501" y="33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3" name="Google Shape;1043;p35"/>
                <p:cNvSpPr/>
                <p:nvPr/>
              </p:nvSpPr>
              <p:spPr>
                <a:xfrm rot="-419147">
                  <a:off x="1130083" y="4074293"/>
                  <a:ext cx="32149" cy="66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" h="3403" extrusionOk="0">
                      <a:moveTo>
                        <a:pt x="1635" y="0"/>
                      </a:moveTo>
                      <a:lnTo>
                        <a:pt x="1635" y="0"/>
                      </a:lnTo>
                      <a:cubicBezTo>
                        <a:pt x="1168" y="34"/>
                        <a:pt x="668" y="34"/>
                        <a:pt x="201" y="67"/>
                      </a:cubicBezTo>
                      <a:cubicBezTo>
                        <a:pt x="134" y="1134"/>
                        <a:pt x="34" y="2202"/>
                        <a:pt x="1" y="3269"/>
                      </a:cubicBezTo>
                      <a:cubicBezTo>
                        <a:pt x="468" y="3303"/>
                        <a:pt x="901" y="3369"/>
                        <a:pt x="1368" y="3403"/>
                      </a:cubicBezTo>
                      <a:cubicBezTo>
                        <a:pt x="1468" y="2235"/>
                        <a:pt x="1568" y="1101"/>
                        <a:pt x="16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4" name="Google Shape;1044;p35"/>
                <p:cNvSpPr/>
                <p:nvPr/>
              </p:nvSpPr>
              <p:spPr>
                <a:xfrm rot="-419147">
                  <a:off x="1075263" y="4082084"/>
                  <a:ext cx="46553" cy="60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3103" extrusionOk="0">
                      <a:moveTo>
                        <a:pt x="101" y="0"/>
                      </a:moveTo>
                      <a:cubicBezTo>
                        <a:pt x="67" y="968"/>
                        <a:pt x="1" y="1902"/>
                        <a:pt x="1" y="2836"/>
                      </a:cubicBezTo>
                      <a:cubicBezTo>
                        <a:pt x="668" y="2936"/>
                        <a:pt x="1335" y="3003"/>
                        <a:pt x="2035" y="3103"/>
                      </a:cubicBezTo>
                      <a:cubicBezTo>
                        <a:pt x="2069" y="2035"/>
                        <a:pt x="2235" y="1001"/>
                        <a:pt x="2369" y="0"/>
                      </a:cubicBezTo>
                      <a:cubicBezTo>
                        <a:pt x="1857" y="0"/>
                        <a:pt x="1361" y="15"/>
                        <a:pt x="859" y="15"/>
                      </a:cubicBezTo>
                      <a:cubicBezTo>
                        <a:pt x="608" y="15"/>
                        <a:pt x="356" y="12"/>
                        <a:pt x="10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5" name="Google Shape;1045;p35"/>
                <p:cNvSpPr/>
                <p:nvPr/>
              </p:nvSpPr>
              <p:spPr>
                <a:xfrm rot="-419147">
                  <a:off x="1221641" y="4045491"/>
                  <a:ext cx="93754" cy="8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1" h="4304" extrusionOk="0">
                      <a:moveTo>
                        <a:pt x="4103" y="1"/>
                      </a:moveTo>
                      <a:cubicBezTo>
                        <a:pt x="3870" y="34"/>
                        <a:pt x="3636" y="68"/>
                        <a:pt x="3369" y="101"/>
                      </a:cubicBezTo>
                      <a:cubicBezTo>
                        <a:pt x="2235" y="234"/>
                        <a:pt x="1134" y="368"/>
                        <a:pt x="0" y="468"/>
                      </a:cubicBezTo>
                      <a:cubicBezTo>
                        <a:pt x="100" y="1735"/>
                        <a:pt x="134" y="3003"/>
                        <a:pt x="134" y="4271"/>
                      </a:cubicBezTo>
                      <a:cubicBezTo>
                        <a:pt x="667" y="4304"/>
                        <a:pt x="1234" y="4304"/>
                        <a:pt x="1802" y="4304"/>
                      </a:cubicBezTo>
                      <a:cubicBezTo>
                        <a:pt x="1802" y="3937"/>
                        <a:pt x="1802" y="3603"/>
                        <a:pt x="1802" y="3270"/>
                      </a:cubicBezTo>
                      <a:cubicBezTo>
                        <a:pt x="1802" y="3070"/>
                        <a:pt x="1940" y="2959"/>
                        <a:pt x="2083" y="2959"/>
                      </a:cubicBezTo>
                      <a:cubicBezTo>
                        <a:pt x="2202" y="2959"/>
                        <a:pt x="2323" y="3036"/>
                        <a:pt x="2369" y="3203"/>
                      </a:cubicBezTo>
                      <a:cubicBezTo>
                        <a:pt x="2435" y="3537"/>
                        <a:pt x="2535" y="3904"/>
                        <a:pt x="2602" y="4271"/>
                      </a:cubicBezTo>
                      <a:cubicBezTo>
                        <a:pt x="2969" y="4271"/>
                        <a:pt x="3303" y="4237"/>
                        <a:pt x="3670" y="4237"/>
                      </a:cubicBezTo>
                      <a:cubicBezTo>
                        <a:pt x="4036" y="4204"/>
                        <a:pt x="4403" y="4171"/>
                        <a:pt x="4770" y="4137"/>
                      </a:cubicBezTo>
                      <a:cubicBezTo>
                        <a:pt x="4604" y="2736"/>
                        <a:pt x="4470" y="1335"/>
                        <a:pt x="410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6" name="Google Shape;1046;p35"/>
                <p:cNvSpPr/>
                <p:nvPr/>
              </p:nvSpPr>
              <p:spPr>
                <a:xfrm rot="-419147">
                  <a:off x="1305345" y="4014014"/>
                  <a:ext cx="118004" cy="100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5104" extrusionOk="0">
                      <a:moveTo>
                        <a:pt x="5170" y="0"/>
                      </a:moveTo>
                      <a:cubicBezTo>
                        <a:pt x="3469" y="400"/>
                        <a:pt x="1768" y="701"/>
                        <a:pt x="0" y="967"/>
                      </a:cubicBezTo>
                      <a:cubicBezTo>
                        <a:pt x="500" y="2302"/>
                        <a:pt x="701" y="3703"/>
                        <a:pt x="967" y="5104"/>
                      </a:cubicBezTo>
                      <a:cubicBezTo>
                        <a:pt x="2068" y="5004"/>
                        <a:pt x="3202" y="4837"/>
                        <a:pt x="4336" y="4670"/>
                      </a:cubicBezTo>
                      <a:cubicBezTo>
                        <a:pt x="4303" y="4403"/>
                        <a:pt x="4270" y="4136"/>
                        <a:pt x="4270" y="3870"/>
                      </a:cubicBezTo>
                      <a:cubicBezTo>
                        <a:pt x="4252" y="3677"/>
                        <a:pt x="4354" y="3585"/>
                        <a:pt x="4474" y="3585"/>
                      </a:cubicBezTo>
                      <a:cubicBezTo>
                        <a:pt x="4583" y="3585"/>
                        <a:pt x="4707" y="3660"/>
                        <a:pt x="4770" y="3803"/>
                      </a:cubicBezTo>
                      <a:cubicBezTo>
                        <a:pt x="4870" y="4003"/>
                        <a:pt x="4970" y="4237"/>
                        <a:pt x="5137" y="4537"/>
                      </a:cubicBezTo>
                      <a:cubicBezTo>
                        <a:pt x="5404" y="4470"/>
                        <a:pt x="5704" y="4403"/>
                        <a:pt x="6004" y="4337"/>
                      </a:cubicBezTo>
                      <a:cubicBezTo>
                        <a:pt x="5737" y="2902"/>
                        <a:pt x="5471" y="1434"/>
                        <a:pt x="51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7" name="Google Shape;1047;p35"/>
                <p:cNvSpPr/>
                <p:nvPr/>
              </p:nvSpPr>
              <p:spPr>
                <a:xfrm rot="-419147">
                  <a:off x="1421415" y="3982264"/>
                  <a:ext cx="80628" cy="99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5038" extrusionOk="0">
                      <a:moveTo>
                        <a:pt x="3002" y="0"/>
                      </a:moveTo>
                      <a:cubicBezTo>
                        <a:pt x="2001" y="267"/>
                        <a:pt x="1001" y="534"/>
                        <a:pt x="0" y="768"/>
                      </a:cubicBezTo>
                      <a:cubicBezTo>
                        <a:pt x="467" y="2169"/>
                        <a:pt x="867" y="3603"/>
                        <a:pt x="1234" y="5037"/>
                      </a:cubicBezTo>
                      <a:cubicBezTo>
                        <a:pt x="2202" y="4804"/>
                        <a:pt x="3169" y="4504"/>
                        <a:pt x="4103" y="4170"/>
                      </a:cubicBezTo>
                      <a:cubicBezTo>
                        <a:pt x="3769" y="2736"/>
                        <a:pt x="3436" y="1335"/>
                        <a:pt x="300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8" name="Google Shape;1048;p35"/>
                <p:cNvSpPr/>
                <p:nvPr/>
              </p:nvSpPr>
              <p:spPr>
                <a:xfrm rot="-419147">
                  <a:off x="1174962" y="4065233"/>
                  <a:ext cx="36727" cy="73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3737" extrusionOk="0">
                      <a:moveTo>
                        <a:pt x="1835" y="1"/>
                      </a:moveTo>
                      <a:lnTo>
                        <a:pt x="1835" y="1"/>
                      </a:lnTo>
                      <a:cubicBezTo>
                        <a:pt x="1234" y="34"/>
                        <a:pt x="601" y="101"/>
                        <a:pt x="0" y="134"/>
                      </a:cubicBezTo>
                      <a:cubicBezTo>
                        <a:pt x="67" y="1268"/>
                        <a:pt x="100" y="2436"/>
                        <a:pt x="134" y="3637"/>
                      </a:cubicBezTo>
                      <a:cubicBezTo>
                        <a:pt x="701" y="3670"/>
                        <a:pt x="1234" y="3703"/>
                        <a:pt x="1768" y="3737"/>
                      </a:cubicBezTo>
                      <a:cubicBezTo>
                        <a:pt x="1835" y="2502"/>
                        <a:pt x="1868" y="1235"/>
                        <a:pt x="18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9" name="Google Shape;1049;p35"/>
                <p:cNvSpPr/>
                <p:nvPr/>
              </p:nvSpPr>
              <p:spPr>
                <a:xfrm rot="-419147">
                  <a:off x="1534290" y="3945968"/>
                  <a:ext cx="47221" cy="76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3" h="3870" extrusionOk="0">
                      <a:moveTo>
                        <a:pt x="1001" y="0"/>
                      </a:moveTo>
                      <a:cubicBezTo>
                        <a:pt x="901" y="34"/>
                        <a:pt x="768" y="100"/>
                        <a:pt x="667" y="134"/>
                      </a:cubicBezTo>
                      <a:cubicBezTo>
                        <a:pt x="434" y="200"/>
                        <a:pt x="200" y="267"/>
                        <a:pt x="0" y="334"/>
                      </a:cubicBezTo>
                      <a:cubicBezTo>
                        <a:pt x="567" y="1435"/>
                        <a:pt x="1168" y="2535"/>
                        <a:pt x="1601" y="3736"/>
                      </a:cubicBezTo>
                      <a:cubicBezTo>
                        <a:pt x="1635" y="3803"/>
                        <a:pt x="1635" y="3836"/>
                        <a:pt x="1668" y="3870"/>
                      </a:cubicBezTo>
                      <a:cubicBezTo>
                        <a:pt x="1902" y="3736"/>
                        <a:pt x="2135" y="3603"/>
                        <a:pt x="2402" y="3469"/>
                      </a:cubicBezTo>
                      <a:cubicBezTo>
                        <a:pt x="1935" y="2268"/>
                        <a:pt x="1501" y="1101"/>
                        <a:pt x="100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" name="Google Shape;1050;p35"/>
                <p:cNvSpPr/>
                <p:nvPr/>
              </p:nvSpPr>
              <p:spPr>
                <a:xfrm rot="-419147">
                  <a:off x="1494996" y="3959871"/>
                  <a:ext cx="60996" cy="85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4" h="4337" extrusionOk="0">
                      <a:moveTo>
                        <a:pt x="1535" y="1"/>
                      </a:moveTo>
                      <a:cubicBezTo>
                        <a:pt x="1035" y="167"/>
                        <a:pt x="535" y="301"/>
                        <a:pt x="1" y="468"/>
                      </a:cubicBezTo>
                      <a:cubicBezTo>
                        <a:pt x="601" y="1668"/>
                        <a:pt x="1168" y="2969"/>
                        <a:pt x="1702" y="4337"/>
                      </a:cubicBezTo>
                      <a:cubicBezTo>
                        <a:pt x="2169" y="4137"/>
                        <a:pt x="2636" y="3937"/>
                        <a:pt x="3103" y="3703"/>
                      </a:cubicBezTo>
                      <a:cubicBezTo>
                        <a:pt x="2636" y="2436"/>
                        <a:pt x="2069" y="1235"/>
                        <a:pt x="15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1" name="Google Shape;1051;p35"/>
                <p:cNvSpPr/>
                <p:nvPr/>
              </p:nvSpPr>
              <p:spPr>
                <a:xfrm rot="-419147">
                  <a:off x="1574180" y="3916536"/>
                  <a:ext cx="59680" cy="7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3770" extrusionOk="0">
                      <a:moveTo>
                        <a:pt x="1869" y="0"/>
                      </a:moveTo>
                      <a:cubicBezTo>
                        <a:pt x="1268" y="267"/>
                        <a:pt x="635" y="534"/>
                        <a:pt x="1" y="768"/>
                      </a:cubicBezTo>
                      <a:cubicBezTo>
                        <a:pt x="568" y="1735"/>
                        <a:pt x="1135" y="2736"/>
                        <a:pt x="1702" y="3770"/>
                      </a:cubicBezTo>
                      <a:cubicBezTo>
                        <a:pt x="2136" y="3503"/>
                        <a:pt x="2603" y="3236"/>
                        <a:pt x="3036" y="2936"/>
                      </a:cubicBezTo>
                      <a:cubicBezTo>
                        <a:pt x="3003" y="2836"/>
                        <a:pt x="2970" y="2736"/>
                        <a:pt x="2936" y="2669"/>
                      </a:cubicBezTo>
                      <a:cubicBezTo>
                        <a:pt x="2536" y="1802"/>
                        <a:pt x="2202" y="901"/>
                        <a:pt x="18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2" name="Google Shape;1052;p35"/>
                <p:cNvSpPr/>
                <p:nvPr/>
              </p:nvSpPr>
              <p:spPr>
                <a:xfrm rot="-419147">
                  <a:off x="1615645" y="3877752"/>
                  <a:ext cx="71470" cy="83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7" h="4271" extrusionOk="0">
                      <a:moveTo>
                        <a:pt x="2836" y="0"/>
                      </a:moveTo>
                      <a:cubicBezTo>
                        <a:pt x="1902" y="534"/>
                        <a:pt x="968" y="1035"/>
                        <a:pt x="1" y="1468"/>
                      </a:cubicBezTo>
                      <a:cubicBezTo>
                        <a:pt x="434" y="2402"/>
                        <a:pt x="834" y="3336"/>
                        <a:pt x="1235" y="4270"/>
                      </a:cubicBezTo>
                      <a:cubicBezTo>
                        <a:pt x="2069" y="3736"/>
                        <a:pt x="2869" y="3169"/>
                        <a:pt x="3636" y="2536"/>
                      </a:cubicBezTo>
                      <a:cubicBezTo>
                        <a:pt x="3403" y="1635"/>
                        <a:pt x="3136" y="801"/>
                        <a:pt x="283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3" name="Google Shape;1053;p35"/>
                <p:cNvSpPr/>
                <p:nvPr/>
              </p:nvSpPr>
              <p:spPr>
                <a:xfrm rot="-419147">
                  <a:off x="1174688" y="3537598"/>
                  <a:ext cx="117218" cy="160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5" h="8150" extrusionOk="0">
                      <a:moveTo>
                        <a:pt x="5794" y="1"/>
                      </a:moveTo>
                      <a:cubicBezTo>
                        <a:pt x="5787" y="1"/>
                        <a:pt x="5779" y="2"/>
                        <a:pt x="5772" y="5"/>
                      </a:cubicBezTo>
                      <a:cubicBezTo>
                        <a:pt x="3904" y="238"/>
                        <a:pt x="1802" y="1005"/>
                        <a:pt x="868" y="2740"/>
                      </a:cubicBezTo>
                      <a:cubicBezTo>
                        <a:pt x="1" y="4441"/>
                        <a:pt x="101" y="6409"/>
                        <a:pt x="1135" y="7977"/>
                      </a:cubicBezTo>
                      <a:cubicBezTo>
                        <a:pt x="1212" y="8098"/>
                        <a:pt x="1332" y="8150"/>
                        <a:pt x="1455" y="8150"/>
                      </a:cubicBezTo>
                      <a:cubicBezTo>
                        <a:pt x="1703" y="8150"/>
                        <a:pt x="1958" y="7934"/>
                        <a:pt x="1869" y="7643"/>
                      </a:cubicBezTo>
                      <a:cubicBezTo>
                        <a:pt x="902" y="4741"/>
                        <a:pt x="3937" y="1939"/>
                        <a:pt x="5872" y="238"/>
                      </a:cubicBezTo>
                      <a:cubicBezTo>
                        <a:pt x="5964" y="177"/>
                        <a:pt x="5886" y="1"/>
                        <a:pt x="579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54" name="Google Shape;1054;p35"/>
              <p:cNvSpPr/>
              <p:nvPr/>
            </p:nvSpPr>
            <p:spPr>
              <a:xfrm rot="1129148" flipH="1">
                <a:off x="7578502" y="1354616"/>
                <a:ext cx="80629" cy="77134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543" extrusionOk="0">
                    <a:moveTo>
                      <a:pt x="1753" y="0"/>
                    </a:moveTo>
                    <a:cubicBezTo>
                      <a:pt x="1575" y="0"/>
                      <a:pt x="1399" y="27"/>
                      <a:pt x="1235" y="73"/>
                    </a:cubicBezTo>
                    <a:cubicBezTo>
                      <a:pt x="734" y="207"/>
                      <a:pt x="267" y="507"/>
                      <a:pt x="1" y="1007"/>
                    </a:cubicBezTo>
                    <a:cubicBezTo>
                      <a:pt x="401" y="707"/>
                      <a:pt x="835" y="574"/>
                      <a:pt x="1268" y="540"/>
                    </a:cubicBezTo>
                    <a:cubicBezTo>
                      <a:pt x="1322" y="536"/>
                      <a:pt x="1377" y="534"/>
                      <a:pt x="1431" y="534"/>
                    </a:cubicBezTo>
                    <a:cubicBezTo>
                      <a:pt x="1809" y="534"/>
                      <a:pt x="2177" y="636"/>
                      <a:pt x="2469" y="841"/>
                    </a:cubicBezTo>
                    <a:cubicBezTo>
                      <a:pt x="2803" y="1107"/>
                      <a:pt x="3069" y="1474"/>
                      <a:pt x="3236" y="1941"/>
                    </a:cubicBezTo>
                    <a:cubicBezTo>
                      <a:pt x="3403" y="2408"/>
                      <a:pt x="3503" y="2975"/>
                      <a:pt x="3570" y="3543"/>
                    </a:cubicBezTo>
                    <a:cubicBezTo>
                      <a:pt x="3703" y="2975"/>
                      <a:pt x="3737" y="2375"/>
                      <a:pt x="3603" y="1775"/>
                    </a:cubicBezTo>
                    <a:cubicBezTo>
                      <a:pt x="3570" y="1474"/>
                      <a:pt x="3436" y="1174"/>
                      <a:pt x="3303" y="941"/>
                    </a:cubicBezTo>
                    <a:cubicBezTo>
                      <a:pt x="3136" y="674"/>
                      <a:pt x="2936" y="440"/>
                      <a:pt x="2703" y="307"/>
                    </a:cubicBezTo>
                    <a:cubicBezTo>
                      <a:pt x="2421" y="90"/>
                      <a:pt x="2083" y="0"/>
                      <a:pt x="1753" y="0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5" name="Google Shape;1055;p35"/>
              <p:cNvSpPr/>
              <p:nvPr/>
            </p:nvSpPr>
            <p:spPr>
              <a:xfrm rot="1129148" flipH="1">
                <a:off x="7271332" y="1303010"/>
                <a:ext cx="195996" cy="96836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4448" extrusionOk="0">
                    <a:moveTo>
                      <a:pt x="4838" y="0"/>
                    </a:moveTo>
                    <a:cubicBezTo>
                      <a:pt x="3392" y="0"/>
                      <a:pt x="1679" y="537"/>
                      <a:pt x="31" y="1712"/>
                    </a:cubicBezTo>
                    <a:cubicBezTo>
                      <a:pt x="8" y="1736"/>
                      <a:pt x="1" y="1759"/>
                      <a:pt x="22" y="1759"/>
                    </a:cubicBezTo>
                    <a:cubicBezTo>
                      <a:pt x="31" y="1759"/>
                      <a:pt x="45" y="1755"/>
                      <a:pt x="65" y="1746"/>
                    </a:cubicBezTo>
                    <a:cubicBezTo>
                      <a:pt x="1303" y="1095"/>
                      <a:pt x="2569" y="797"/>
                      <a:pt x="3718" y="797"/>
                    </a:cubicBezTo>
                    <a:cubicBezTo>
                      <a:pt x="6220" y="797"/>
                      <a:pt x="8172" y="2207"/>
                      <a:pt x="8104" y="4448"/>
                    </a:cubicBezTo>
                    <a:cubicBezTo>
                      <a:pt x="8104" y="4448"/>
                      <a:pt x="8137" y="4448"/>
                      <a:pt x="8170" y="4414"/>
                    </a:cubicBezTo>
                    <a:cubicBezTo>
                      <a:pt x="9084" y="1652"/>
                      <a:pt x="7373" y="0"/>
                      <a:pt x="4838" y="0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6" name="Google Shape;1056;p35"/>
              <p:cNvSpPr/>
              <p:nvPr/>
            </p:nvSpPr>
            <p:spPr>
              <a:xfrm rot="1129148" flipH="1">
                <a:off x="7398374" y="1295680"/>
                <a:ext cx="59053" cy="15936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732" extrusionOk="0">
                    <a:moveTo>
                      <a:pt x="1304" y="1"/>
                    </a:moveTo>
                    <a:cubicBezTo>
                      <a:pt x="836" y="1"/>
                      <a:pt x="372" y="179"/>
                      <a:pt x="1" y="631"/>
                    </a:cubicBezTo>
                    <a:cubicBezTo>
                      <a:pt x="1" y="664"/>
                      <a:pt x="1" y="731"/>
                      <a:pt x="34" y="731"/>
                    </a:cubicBezTo>
                    <a:cubicBezTo>
                      <a:pt x="693" y="658"/>
                      <a:pt x="1335" y="477"/>
                      <a:pt x="1971" y="477"/>
                    </a:cubicBezTo>
                    <a:cubicBezTo>
                      <a:pt x="2204" y="477"/>
                      <a:pt x="2437" y="502"/>
                      <a:pt x="2669" y="564"/>
                    </a:cubicBezTo>
                    <a:cubicBezTo>
                      <a:pt x="2736" y="564"/>
                      <a:pt x="2736" y="531"/>
                      <a:pt x="2703" y="498"/>
                    </a:cubicBezTo>
                    <a:cubicBezTo>
                      <a:pt x="2307" y="205"/>
                      <a:pt x="1804" y="1"/>
                      <a:pt x="1304" y="1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7" name="Google Shape;1057;p35"/>
              <p:cNvSpPr/>
              <p:nvPr/>
            </p:nvSpPr>
            <p:spPr>
              <a:xfrm rot="1129148" flipH="1">
                <a:off x="7680558" y="1224798"/>
                <a:ext cx="115129" cy="130755"/>
              </a:xfrm>
              <a:custGeom>
                <a:avLst/>
                <a:gdLst/>
                <a:ahLst/>
                <a:cxnLst/>
                <a:rect l="l" t="t" r="r" b="b"/>
                <a:pathLst>
                  <a:path w="5336" h="6006" extrusionOk="0">
                    <a:moveTo>
                      <a:pt x="2492" y="0"/>
                    </a:moveTo>
                    <a:cubicBezTo>
                      <a:pt x="1717" y="0"/>
                      <a:pt x="843" y="529"/>
                      <a:pt x="0" y="1714"/>
                    </a:cubicBezTo>
                    <a:cubicBezTo>
                      <a:pt x="0" y="1747"/>
                      <a:pt x="0" y="1781"/>
                      <a:pt x="0" y="1781"/>
                    </a:cubicBezTo>
                    <a:cubicBezTo>
                      <a:pt x="617" y="1234"/>
                      <a:pt x="1251" y="981"/>
                      <a:pt x="1846" y="981"/>
                    </a:cubicBezTo>
                    <a:cubicBezTo>
                      <a:pt x="3504" y="981"/>
                      <a:pt x="4868" y="2941"/>
                      <a:pt x="4770" y="5984"/>
                    </a:cubicBezTo>
                    <a:cubicBezTo>
                      <a:pt x="4770" y="5997"/>
                      <a:pt x="4782" y="6006"/>
                      <a:pt x="4795" y="6006"/>
                    </a:cubicBezTo>
                    <a:cubicBezTo>
                      <a:pt x="4814" y="6006"/>
                      <a:pt x="4837" y="5989"/>
                      <a:pt x="4837" y="5950"/>
                    </a:cubicBezTo>
                    <a:cubicBezTo>
                      <a:pt x="5336" y="2389"/>
                      <a:pt x="4138" y="0"/>
                      <a:pt x="2492" y="0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8" name="Google Shape;1058;p35"/>
              <p:cNvSpPr/>
              <p:nvPr/>
            </p:nvSpPr>
            <p:spPr>
              <a:xfrm rot="1129148" flipH="1">
                <a:off x="7663646" y="1240544"/>
                <a:ext cx="28825" cy="4534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083" extrusionOk="0">
                    <a:moveTo>
                      <a:pt x="68" y="1"/>
                    </a:moveTo>
                    <a:cubicBezTo>
                      <a:pt x="34" y="1"/>
                      <a:pt x="1" y="34"/>
                      <a:pt x="34" y="67"/>
                    </a:cubicBezTo>
                    <a:cubicBezTo>
                      <a:pt x="501" y="568"/>
                      <a:pt x="568" y="1368"/>
                      <a:pt x="835" y="2069"/>
                    </a:cubicBezTo>
                    <a:cubicBezTo>
                      <a:pt x="835" y="2078"/>
                      <a:pt x="841" y="2082"/>
                      <a:pt x="849" y="2082"/>
                    </a:cubicBezTo>
                    <a:cubicBezTo>
                      <a:pt x="868" y="2082"/>
                      <a:pt x="902" y="2059"/>
                      <a:pt x="902" y="2035"/>
                    </a:cubicBezTo>
                    <a:cubicBezTo>
                      <a:pt x="1335" y="935"/>
                      <a:pt x="735" y="201"/>
                      <a:pt x="68" y="1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 rot="1129148" flipH="1">
                <a:off x="7379500" y="1363116"/>
                <a:ext cx="335074" cy="180240"/>
              </a:xfrm>
              <a:custGeom>
                <a:avLst/>
                <a:gdLst/>
                <a:ahLst/>
                <a:cxnLst/>
                <a:rect l="l" t="t" r="r" b="b"/>
                <a:pathLst>
                  <a:path w="15530" h="8279" extrusionOk="0">
                    <a:moveTo>
                      <a:pt x="171" y="0"/>
                    </a:moveTo>
                    <a:cubicBezTo>
                      <a:pt x="84" y="0"/>
                      <a:pt x="1" y="101"/>
                      <a:pt x="51" y="202"/>
                    </a:cubicBezTo>
                    <a:cubicBezTo>
                      <a:pt x="919" y="1770"/>
                      <a:pt x="2120" y="3237"/>
                      <a:pt x="3587" y="4538"/>
                    </a:cubicBezTo>
                    <a:cubicBezTo>
                      <a:pt x="4988" y="5806"/>
                      <a:pt x="6723" y="7140"/>
                      <a:pt x="8758" y="7941"/>
                    </a:cubicBezTo>
                    <a:cubicBezTo>
                      <a:pt x="9184" y="8123"/>
                      <a:pt x="9667" y="8278"/>
                      <a:pt x="10230" y="8278"/>
                    </a:cubicBezTo>
                    <a:cubicBezTo>
                      <a:pt x="10283" y="8278"/>
                      <a:pt x="10337" y="8277"/>
                      <a:pt x="10392" y="8274"/>
                    </a:cubicBezTo>
                    <a:cubicBezTo>
                      <a:pt x="12427" y="8174"/>
                      <a:pt x="14362" y="6440"/>
                      <a:pt x="15462" y="5139"/>
                    </a:cubicBezTo>
                    <a:cubicBezTo>
                      <a:pt x="15529" y="5072"/>
                      <a:pt x="15462" y="4938"/>
                      <a:pt x="15362" y="4938"/>
                    </a:cubicBezTo>
                    <a:cubicBezTo>
                      <a:pt x="14583" y="5039"/>
                      <a:pt x="13795" y="5090"/>
                      <a:pt x="13007" y="5090"/>
                    </a:cubicBezTo>
                    <a:cubicBezTo>
                      <a:pt x="10928" y="5090"/>
                      <a:pt x="8839" y="4739"/>
                      <a:pt x="6856" y="4038"/>
                    </a:cubicBezTo>
                    <a:cubicBezTo>
                      <a:pt x="4421" y="3204"/>
                      <a:pt x="2153" y="1803"/>
                      <a:pt x="252" y="35"/>
                    </a:cubicBezTo>
                    <a:cubicBezTo>
                      <a:pt x="227" y="11"/>
                      <a:pt x="199" y="0"/>
                      <a:pt x="1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0" name="Google Shape;1060;p35"/>
              <p:cNvSpPr/>
              <p:nvPr/>
            </p:nvSpPr>
            <p:spPr>
              <a:xfrm rot="1129148" flipH="1">
                <a:off x="7416626" y="1369269"/>
                <a:ext cx="296928" cy="180240"/>
              </a:xfrm>
              <a:custGeom>
                <a:avLst/>
                <a:gdLst/>
                <a:ahLst/>
                <a:cxnLst/>
                <a:rect l="l" t="t" r="r" b="b"/>
                <a:pathLst>
                  <a:path w="13762" h="8279" extrusionOk="0">
                    <a:moveTo>
                      <a:pt x="171" y="0"/>
                    </a:moveTo>
                    <a:cubicBezTo>
                      <a:pt x="84" y="0"/>
                      <a:pt x="1" y="101"/>
                      <a:pt x="51" y="202"/>
                    </a:cubicBezTo>
                    <a:cubicBezTo>
                      <a:pt x="919" y="1770"/>
                      <a:pt x="2120" y="3237"/>
                      <a:pt x="3587" y="4572"/>
                    </a:cubicBezTo>
                    <a:cubicBezTo>
                      <a:pt x="5022" y="5806"/>
                      <a:pt x="6723" y="7140"/>
                      <a:pt x="8758" y="7941"/>
                    </a:cubicBezTo>
                    <a:cubicBezTo>
                      <a:pt x="9184" y="8123"/>
                      <a:pt x="9694" y="8278"/>
                      <a:pt x="10237" y="8278"/>
                    </a:cubicBezTo>
                    <a:cubicBezTo>
                      <a:pt x="10289" y="8278"/>
                      <a:pt x="10340" y="8277"/>
                      <a:pt x="10392" y="8274"/>
                    </a:cubicBezTo>
                    <a:cubicBezTo>
                      <a:pt x="11026" y="8241"/>
                      <a:pt x="11660" y="8041"/>
                      <a:pt x="12260" y="7740"/>
                    </a:cubicBezTo>
                    <a:cubicBezTo>
                      <a:pt x="12260" y="7407"/>
                      <a:pt x="12260" y="7073"/>
                      <a:pt x="12193" y="6773"/>
                    </a:cubicBezTo>
                    <a:cubicBezTo>
                      <a:pt x="12827" y="6306"/>
                      <a:pt x="13361" y="5739"/>
                      <a:pt x="13761" y="5072"/>
                    </a:cubicBezTo>
                    <a:lnTo>
                      <a:pt x="13761" y="5072"/>
                    </a:lnTo>
                    <a:cubicBezTo>
                      <a:pt x="13492" y="5083"/>
                      <a:pt x="13222" y="5089"/>
                      <a:pt x="12953" y="5089"/>
                    </a:cubicBezTo>
                    <a:cubicBezTo>
                      <a:pt x="10889" y="5089"/>
                      <a:pt x="8833" y="4750"/>
                      <a:pt x="6856" y="4071"/>
                    </a:cubicBezTo>
                    <a:cubicBezTo>
                      <a:pt x="4421" y="3204"/>
                      <a:pt x="2153" y="1836"/>
                      <a:pt x="252" y="35"/>
                    </a:cubicBezTo>
                    <a:cubicBezTo>
                      <a:pt x="227" y="11"/>
                      <a:pt x="199" y="0"/>
                      <a:pt x="1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61" name="Google Shape;1061;p35"/>
          <p:cNvSpPr txBox="1">
            <a:spLocks noGrp="1"/>
          </p:cNvSpPr>
          <p:nvPr>
            <p:ph type="subTitle" idx="1"/>
          </p:nvPr>
        </p:nvSpPr>
        <p:spPr>
          <a:xfrm>
            <a:off x="2545650" y="3397863"/>
            <a:ext cx="4125000" cy="3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where your presentation begins</a:t>
            </a:r>
            <a:endParaRPr lang="en-GB"/>
          </a:p>
        </p:txBody>
      </p:sp>
      <p:sp>
        <p:nvSpPr>
          <p:cNvPr id="1062" name="Google Shape;1062;p35"/>
          <p:cNvSpPr/>
          <p:nvPr/>
        </p:nvSpPr>
        <p:spPr>
          <a:xfrm>
            <a:off x="6172200" y="1375688"/>
            <a:ext cx="219073" cy="17908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63" name="Google Shape;1063;p35"/>
          <p:cNvGrpSpPr/>
          <p:nvPr/>
        </p:nvGrpSpPr>
        <p:grpSpPr>
          <a:xfrm>
            <a:off x="885766" y="466078"/>
            <a:ext cx="1005345" cy="869884"/>
            <a:chOff x="968013" y="650077"/>
            <a:chExt cx="777108" cy="672348"/>
          </a:xfrm>
        </p:grpSpPr>
        <p:sp>
          <p:nvSpPr>
            <p:cNvPr id="1064" name="Google Shape;1064;p35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35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35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 rot="2235294">
            <a:off x="7205532" y="3845215"/>
            <a:ext cx="777157" cy="672390"/>
            <a:chOff x="968013" y="650077"/>
            <a:chExt cx="777108" cy="672348"/>
          </a:xfrm>
        </p:grpSpPr>
        <p:sp>
          <p:nvSpPr>
            <p:cNvPr id="1068" name="Google Shape;1068;p35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35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35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1" name="Google Shape;1071;p35"/>
          <p:cNvSpPr/>
          <p:nvPr/>
        </p:nvSpPr>
        <p:spPr>
          <a:xfrm rot="-445239">
            <a:off x="2707823" y="4434040"/>
            <a:ext cx="252944" cy="168422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2" name="Google Shape;1072;p35"/>
          <p:cNvSpPr/>
          <p:nvPr/>
        </p:nvSpPr>
        <p:spPr>
          <a:xfrm>
            <a:off x="3874900" y="803589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3" name="Google Shape;1073;p35"/>
          <p:cNvSpPr/>
          <p:nvPr/>
        </p:nvSpPr>
        <p:spPr>
          <a:xfrm rot="2135071">
            <a:off x="4341242" y="630028"/>
            <a:ext cx="398926" cy="273548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4" name="Google Shape;1074;p35"/>
          <p:cNvSpPr/>
          <p:nvPr/>
        </p:nvSpPr>
        <p:spPr>
          <a:xfrm rot="-4320374">
            <a:off x="5040091" y="1050090"/>
            <a:ext cx="260324" cy="227119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5" name="Google Shape;1075;p35"/>
          <p:cNvSpPr/>
          <p:nvPr/>
        </p:nvSpPr>
        <p:spPr>
          <a:xfrm>
            <a:off x="2825050" y="187062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6" name="Google Shape;1076;p35"/>
          <p:cNvSpPr/>
          <p:nvPr/>
        </p:nvSpPr>
        <p:spPr>
          <a:xfrm>
            <a:off x="7527625" y="3260152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7" name="Google Shape;1077;p35"/>
          <p:cNvSpPr/>
          <p:nvPr/>
        </p:nvSpPr>
        <p:spPr>
          <a:xfrm rot="444932" flipH="1">
            <a:off x="8071732" y="3547526"/>
            <a:ext cx="413063" cy="274961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8" name="Google Shape;1078;p35"/>
          <p:cNvSpPr/>
          <p:nvPr/>
        </p:nvSpPr>
        <p:spPr>
          <a:xfrm>
            <a:off x="2195300" y="412592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9" name="Google Shape;1079;p35"/>
          <p:cNvSpPr/>
          <p:nvPr/>
        </p:nvSpPr>
        <p:spPr>
          <a:xfrm>
            <a:off x="5966575" y="4160375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0" name="Google Shape;1080;p35"/>
          <p:cNvSpPr/>
          <p:nvPr/>
        </p:nvSpPr>
        <p:spPr>
          <a:xfrm>
            <a:off x="6670638" y="4462763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1" name="Google Shape;1081;p35"/>
          <p:cNvSpPr/>
          <p:nvPr/>
        </p:nvSpPr>
        <p:spPr>
          <a:xfrm>
            <a:off x="2052238" y="143005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2" name="Google Shape;1082;p35"/>
          <p:cNvSpPr/>
          <p:nvPr/>
        </p:nvSpPr>
        <p:spPr>
          <a:xfrm rot="444932" flipH="1">
            <a:off x="2395957" y="699901"/>
            <a:ext cx="413063" cy="274961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3" name="Google Shape;1083;p35"/>
          <p:cNvSpPr/>
          <p:nvPr/>
        </p:nvSpPr>
        <p:spPr>
          <a:xfrm>
            <a:off x="6337213" y="609175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4" name="Google Shape;1084;p35"/>
          <p:cNvSpPr/>
          <p:nvPr/>
        </p:nvSpPr>
        <p:spPr>
          <a:xfrm>
            <a:off x="8106925" y="83763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5" name="Google Shape;1085;p35"/>
          <p:cNvSpPr/>
          <p:nvPr/>
        </p:nvSpPr>
        <p:spPr>
          <a:xfrm>
            <a:off x="8151950" y="137570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6" name="Google Shape;1086;p35"/>
          <p:cNvSpPr/>
          <p:nvPr/>
        </p:nvSpPr>
        <p:spPr>
          <a:xfrm>
            <a:off x="4224338" y="1211575"/>
            <a:ext cx="110950" cy="110939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7" name="Google Shape;1087;p35"/>
          <p:cNvSpPr/>
          <p:nvPr/>
        </p:nvSpPr>
        <p:spPr>
          <a:xfrm>
            <a:off x="4298888" y="404942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8" name="Google Shape;1088;p35"/>
          <p:cNvSpPr/>
          <p:nvPr/>
        </p:nvSpPr>
        <p:spPr>
          <a:xfrm rot="444932" flipH="1">
            <a:off x="4597932" y="3967414"/>
            <a:ext cx="413063" cy="274961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9" name="Google Shape;1089;p35"/>
          <p:cNvSpPr/>
          <p:nvPr/>
        </p:nvSpPr>
        <p:spPr>
          <a:xfrm>
            <a:off x="3356513" y="4234175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0" name="Google Shape;1090;p35"/>
          <p:cNvSpPr/>
          <p:nvPr/>
        </p:nvSpPr>
        <p:spPr>
          <a:xfrm>
            <a:off x="1044475" y="4428689"/>
            <a:ext cx="179095" cy="179073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Penelitian</a:t>
            </a:r>
            <a:endParaRPr dirty="0"/>
          </a:p>
        </p:txBody>
      </p:sp>
      <p:sp>
        <p:nvSpPr>
          <p:cNvPr id="2553" name="Google Shape;2553;p64"/>
          <p:cNvSpPr/>
          <p:nvPr/>
        </p:nvSpPr>
        <p:spPr>
          <a:xfrm rot="865" flipH="1">
            <a:off x="4627505" y="2341755"/>
            <a:ext cx="3497309" cy="1782925"/>
          </a:xfrm>
          <a:custGeom>
            <a:avLst/>
            <a:gdLst/>
            <a:ahLst/>
            <a:cxnLst/>
            <a:rect l="l" t="t" r="r" b="b"/>
            <a:pathLst>
              <a:path w="59342" h="90346" extrusionOk="0">
                <a:moveTo>
                  <a:pt x="21484" y="0"/>
                </a:moveTo>
                <a:cubicBezTo>
                  <a:pt x="16291" y="0"/>
                  <a:pt x="8432" y="235"/>
                  <a:pt x="4989" y="2325"/>
                </a:cubicBezTo>
                <a:cubicBezTo>
                  <a:pt x="905" y="4814"/>
                  <a:pt x="1215" y="6814"/>
                  <a:pt x="322" y="20232"/>
                </a:cubicBezTo>
                <a:cubicBezTo>
                  <a:pt x="0" y="24995"/>
                  <a:pt x="1405" y="48628"/>
                  <a:pt x="1917" y="58320"/>
                </a:cubicBezTo>
                <a:cubicBezTo>
                  <a:pt x="2382" y="67071"/>
                  <a:pt x="250" y="79097"/>
                  <a:pt x="6573" y="85145"/>
                </a:cubicBezTo>
                <a:cubicBezTo>
                  <a:pt x="11383" y="89753"/>
                  <a:pt x="21324" y="88824"/>
                  <a:pt x="27944" y="89562"/>
                </a:cubicBezTo>
                <a:cubicBezTo>
                  <a:pt x="32588" y="90085"/>
                  <a:pt x="37273" y="90346"/>
                  <a:pt x="41951" y="90346"/>
                </a:cubicBezTo>
                <a:cubicBezTo>
                  <a:pt x="42922" y="90346"/>
                  <a:pt x="43893" y="90335"/>
                  <a:pt x="44863" y="90312"/>
                </a:cubicBezTo>
                <a:cubicBezTo>
                  <a:pt x="46590" y="90265"/>
                  <a:pt x="48411" y="90169"/>
                  <a:pt x="49852" y="89229"/>
                </a:cubicBezTo>
                <a:cubicBezTo>
                  <a:pt x="50745" y="88657"/>
                  <a:pt x="51423" y="87824"/>
                  <a:pt x="51983" y="86931"/>
                </a:cubicBezTo>
                <a:cubicBezTo>
                  <a:pt x="53924" y="83883"/>
                  <a:pt x="54745" y="80251"/>
                  <a:pt x="55102" y="76668"/>
                </a:cubicBezTo>
                <a:cubicBezTo>
                  <a:pt x="57353" y="53951"/>
                  <a:pt x="59341" y="33091"/>
                  <a:pt x="54626" y="11910"/>
                </a:cubicBezTo>
                <a:cubicBezTo>
                  <a:pt x="54210" y="10052"/>
                  <a:pt x="53781" y="8147"/>
                  <a:pt x="52709" y="6564"/>
                </a:cubicBezTo>
                <a:cubicBezTo>
                  <a:pt x="51614" y="4933"/>
                  <a:pt x="49923" y="3778"/>
                  <a:pt x="48161" y="2897"/>
                </a:cubicBezTo>
                <a:cubicBezTo>
                  <a:pt x="42577" y="111"/>
                  <a:pt x="30314" y="51"/>
                  <a:pt x="24182" y="15"/>
                </a:cubicBezTo>
                <a:cubicBezTo>
                  <a:pt x="23421" y="9"/>
                  <a:pt x="22504" y="0"/>
                  <a:pt x="214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6" name="Google Shape;2556;p64"/>
          <p:cNvSpPr/>
          <p:nvPr/>
        </p:nvSpPr>
        <p:spPr>
          <a:xfrm>
            <a:off x="987100" y="2341775"/>
            <a:ext cx="3640363" cy="1867000"/>
          </a:xfrm>
          <a:custGeom>
            <a:avLst/>
            <a:gdLst/>
            <a:ahLst/>
            <a:cxnLst/>
            <a:rect l="l" t="t" r="r" b="b"/>
            <a:pathLst>
              <a:path w="59342" h="90346" extrusionOk="0">
                <a:moveTo>
                  <a:pt x="21484" y="0"/>
                </a:moveTo>
                <a:cubicBezTo>
                  <a:pt x="16291" y="0"/>
                  <a:pt x="8432" y="235"/>
                  <a:pt x="4989" y="2325"/>
                </a:cubicBezTo>
                <a:cubicBezTo>
                  <a:pt x="905" y="4814"/>
                  <a:pt x="1215" y="6814"/>
                  <a:pt x="322" y="20232"/>
                </a:cubicBezTo>
                <a:cubicBezTo>
                  <a:pt x="0" y="24995"/>
                  <a:pt x="1405" y="48628"/>
                  <a:pt x="1917" y="58320"/>
                </a:cubicBezTo>
                <a:cubicBezTo>
                  <a:pt x="2382" y="67071"/>
                  <a:pt x="250" y="79097"/>
                  <a:pt x="6573" y="85145"/>
                </a:cubicBezTo>
                <a:cubicBezTo>
                  <a:pt x="11383" y="89753"/>
                  <a:pt x="21324" y="88824"/>
                  <a:pt x="27944" y="89562"/>
                </a:cubicBezTo>
                <a:cubicBezTo>
                  <a:pt x="32588" y="90085"/>
                  <a:pt x="37273" y="90346"/>
                  <a:pt x="41951" y="90346"/>
                </a:cubicBezTo>
                <a:cubicBezTo>
                  <a:pt x="42922" y="90346"/>
                  <a:pt x="43893" y="90335"/>
                  <a:pt x="44863" y="90312"/>
                </a:cubicBezTo>
                <a:cubicBezTo>
                  <a:pt x="46590" y="90265"/>
                  <a:pt x="48411" y="90169"/>
                  <a:pt x="49852" y="89229"/>
                </a:cubicBezTo>
                <a:cubicBezTo>
                  <a:pt x="50745" y="88657"/>
                  <a:pt x="51423" y="87824"/>
                  <a:pt x="51983" y="86931"/>
                </a:cubicBezTo>
                <a:cubicBezTo>
                  <a:pt x="53924" y="83883"/>
                  <a:pt x="54745" y="80251"/>
                  <a:pt x="55102" y="76668"/>
                </a:cubicBezTo>
                <a:cubicBezTo>
                  <a:pt x="57353" y="53951"/>
                  <a:pt x="59341" y="33091"/>
                  <a:pt x="54626" y="11910"/>
                </a:cubicBezTo>
                <a:cubicBezTo>
                  <a:pt x="54210" y="10052"/>
                  <a:pt x="53781" y="8147"/>
                  <a:pt x="52709" y="6564"/>
                </a:cubicBezTo>
                <a:cubicBezTo>
                  <a:pt x="51614" y="4933"/>
                  <a:pt x="49923" y="3778"/>
                  <a:pt x="48161" y="2897"/>
                </a:cubicBezTo>
                <a:cubicBezTo>
                  <a:pt x="42577" y="111"/>
                  <a:pt x="30314" y="51"/>
                  <a:pt x="24182" y="15"/>
                </a:cubicBezTo>
                <a:cubicBezTo>
                  <a:pt x="23421" y="9"/>
                  <a:pt x="22504" y="0"/>
                  <a:pt x="214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7" name="Google Shape;2557;p64"/>
          <p:cNvSpPr txBox="1"/>
          <p:nvPr/>
        </p:nvSpPr>
        <p:spPr>
          <a:xfrm>
            <a:off x="1150068" y="2583495"/>
            <a:ext cx="3211638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Manfaat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teoretis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dalam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penelitian ini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yaitu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penelitian ini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diharapkan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bisa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berkontribusi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pada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pengembangan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pendidikan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anak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usia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dini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.</a:t>
            </a:r>
            <a:endParaRPr lang="en-ID" sz="1200" dirty="0">
              <a:solidFill>
                <a:schemeClr val="tx1">
                  <a:lumMod val="60000"/>
                  <a:lumOff val="40000"/>
                </a:schemeClr>
              </a:solidFill>
              <a:latin typeface="Comfortaa" charset="0"/>
            </a:endParaRPr>
          </a:p>
        </p:txBody>
      </p:sp>
      <p:sp>
        <p:nvSpPr>
          <p:cNvPr id="2558" name="Google Shape;2558;p64"/>
          <p:cNvSpPr txBox="1"/>
          <p:nvPr/>
        </p:nvSpPr>
        <p:spPr>
          <a:xfrm>
            <a:off x="1840542" y="1658875"/>
            <a:ext cx="15657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98D0C3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Teoritis</a:t>
            </a:r>
            <a:endParaRPr sz="2400" dirty="0">
              <a:solidFill>
                <a:srgbClr val="98D0C3"/>
              </a:solidFill>
              <a:latin typeface="Titan One" panose="02000000000000000000"/>
              <a:ea typeface="Titan One" panose="02000000000000000000"/>
              <a:cs typeface="Titan One" panose="02000000000000000000"/>
              <a:sym typeface="Titan One" panose="02000000000000000000"/>
            </a:endParaRPr>
          </a:p>
        </p:txBody>
      </p:sp>
      <p:sp>
        <p:nvSpPr>
          <p:cNvPr id="2563" name="Google Shape;2563;p64"/>
          <p:cNvSpPr txBox="1"/>
          <p:nvPr/>
        </p:nvSpPr>
        <p:spPr>
          <a:xfrm>
            <a:off x="4800833" y="2665748"/>
            <a:ext cx="3280517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Manfaat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praktis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dalam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penelitian ini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diharapkan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dapat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diterapkan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pada orang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tua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yang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mempunyai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anak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usia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dini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agar dapat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menerapkan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berbagai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aspek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pengembangan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fisik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motorik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kepada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 anak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anak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omfortaa" charset="0"/>
              </a:rPr>
              <a:t>.</a:t>
            </a:r>
            <a:endParaRPr lang="en-ID" sz="1200" dirty="0">
              <a:solidFill>
                <a:schemeClr val="tx1">
                  <a:lumMod val="60000"/>
                  <a:lumOff val="40000"/>
                </a:schemeClr>
              </a:solidFill>
              <a:latin typeface="Comfortaa" charset="0"/>
            </a:endParaRPr>
          </a:p>
        </p:txBody>
      </p:sp>
      <p:sp>
        <p:nvSpPr>
          <p:cNvPr id="2564" name="Google Shape;2564;p64"/>
          <p:cNvSpPr txBox="1"/>
          <p:nvPr/>
        </p:nvSpPr>
        <p:spPr>
          <a:xfrm>
            <a:off x="5515009" y="1662433"/>
            <a:ext cx="17223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accent4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Praktis</a:t>
            </a:r>
            <a:endParaRPr sz="2400" dirty="0">
              <a:solidFill>
                <a:schemeClr val="accent4"/>
              </a:solidFill>
              <a:latin typeface="Titan One" panose="02000000000000000000"/>
              <a:ea typeface="Titan One" panose="02000000000000000000"/>
              <a:cs typeface="Titan One" panose="02000000000000000000"/>
              <a:sym typeface="Titan One" panose="02000000000000000000"/>
            </a:endParaRPr>
          </a:p>
        </p:txBody>
      </p:sp>
      <p:sp>
        <p:nvSpPr>
          <p:cNvPr id="2565" name="Google Shape;2565;p64"/>
          <p:cNvSpPr/>
          <p:nvPr/>
        </p:nvSpPr>
        <p:spPr>
          <a:xfrm>
            <a:off x="5076963" y="144147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6" name="Google Shape;2566;p64"/>
          <p:cNvSpPr/>
          <p:nvPr/>
        </p:nvSpPr>
        <p:spPr>
          <a:xfrm>
            <a:off x="7883425" y="4182713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7" name="Google Shape;2567;p64"/>
          <p:cNvSpPr/>
          <p:nvPr/>
        </p:nvSpPr>
        <p:spPr>
          <a:xfrm>
            <a:off x="5425313" y="481497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8" name="Google Shape;2568;p64"/>
          <p:cNvSpPr/>
          <p:nvPr/>
        </p:nvSpPr>
        <p:spPr>
          <a:xfrm>
            <a:off x="3325500" y="124425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0" name="Google Shape;2570;p64"/>
          <p:cNvSpPr/>
          <p:nvPr/>
        </p:nvSpPr>
        <p:spPr>
          <a:xfrm>
            <a:off x="6764800" y="124423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2" name="Google Shape;2572;p64"/>
          <p:cNvSpPr/>
          <p:nvPr/>
        </p:nvSpPr>
        <p:spPr>
          <a:xfrm>
            <a:off x="1314338" y="1316500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3" name="Google Shape;2573;p64"/>
          <p:cNvSpPr/>
          <p:nvPr/>
        </p:nvSpPr>
        <p:spPr>
          <a:xfrm>
            <a:off x="2500813" y="2217025"/>
            <a:ext cx="255074" cy="262352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4" name="Google Shape;2574;p64"/>
          <p:cNvSpPr/>
          <p:nvPr/>
        </p:nvSpPr>
        <p:spPr>
          <a:xfrm>
            <a:off x="4516513" y="476710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75" name="Google Shape;2575;p64"/>
          <p:cNvGrpSpPr/>
          <p:nvPr/>
        </p:nvGrpSpPr>
        <p:grpSpPr>
          <a:xfrm rot="-1187364" flipH="1">
            <a:off x="200682" y="4160555"/>
            <a:ext cx="1025085" cy="886895"/>
            <a:chOff x="968013" y="650077"/>
            <a:chExt cx="777108" cy="672348"/>
          </a:xfrm>
        </p:grpSpPr>
        <p:sp>
          <p:nvSpPr>
            <p:cNvPr id="2576" name="Google Shape;2576;p64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64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64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79" name="Google Shape;2579;p64"/>
          <p:cNvGrpSpPr/>
          <p:nvPr/>
        </p:nvGrpSpPr>
        <p:grpSpPr>
          <a:xfrm rot="-1933721" flipH="1">
            <a:off x="7829991" y="355513"/>
            <a:ext cx="1025119" cy="886925"/>
            <a:chOff x="968013" y="650077"/>
            <a:chExt cx="777108" cy="672348"/>
          </a:xfrm>
        </p:grpSpPr>
        <p:sp>
          <p:nvSpPr>
            <p:cNvPr id="2580" name="Google Shape;2580;p64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1" name="Google Shape;2581;p64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2" name="Google Shape;2582;p64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83" name="Google Shape;2583;p64"/>
          <p:cNvSpPr/>
          <p:nvPr/>
        </p:nvSpPr>
        <p:spPr>
          <a:xfrm rot="7603021">
            <a:off x="6214780" y="2215787"/>
            <a:ext cx="337740" cy="276115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" name="Google Shape;1751;p4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99860" y="606773"/>
            <a:ext cx="4778162" cy="3712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2" name="Google Shape;1752;p48"/>
          <p:cNvGrpSpPr/>
          <p:nvPr/>
        </p:nvGrpSpPr>
        <p:grpSpPr>
          <a:xfrm>
            <a:off x="0" y="-60878"/>
            <a:ext cx="9144000" cy="5204398"/>
            <a:chOff x="0" y="-60878"/>
            <a:chExt cx="9144000" cy="5204398"/>
          </a:xfrm>
        </p:grpSpPr>
        <p:sp>
          <p:nvSpPr>
            <p:cNvPr id="1753" name="Google Shape;1753;p48"/>
            <p:cNvSpPr/>
            <p:nvPr/>
          </p:nvSpPr>
          <p:spPr>
            <a:xfrm>
              <a:off x="0" y="0"/>
              <a:ext cx="9144000" cy="5143520"/>
            </a:xfrm>
            <a:custGeom>
              <a:avLst/>
              <a:gdLst/>
              <a:ahLst/>
              <a:cxnLst/>
              <a:rect l="l" t="t" r="r" b="b"/>
              <a:pathLst>
                <a:path w="285750" h="160735" extrusionOk="0">
                  <a:moveTo>
                    <a:pt x="199568" y="21308"/>
                  </a:moveTo>
                  <a:cubicBezTo>
                    <a:pt x="204516" y="21308"/>
                    <a:pt x="210510" y="22280"/>
                    <a:pt x="217837" y="24622"/>
                  </a:cubicBezTo>
                  <a:cubicBezTo>
                    <a:pt x="233647" y="29681"/>
                    <a:pt x="225953" y="40595"/>
                    <a:pt x="238396" y="40595"/>
                  </a:cubicBezTo>
                  <a:cubicBezTo>
                    <a:pt x="239981" y="40595"/>
                    <a:pt x="241893" y="40417"/>
                    <a:pt x="244221" y="40029"/>
                  </a:cubicBezTo>
                  <a:cubicBezTo>
                    <a:pt x="245312" y="39847"/>
                    <a:pt x="246371" y="39761"/>
                    <a:pt x="247398" y="39761"/>
                  </a:cubicBezTo>
                  <a:cubicBezTo>
                    <a:pt x="265774" y="39761"/>
                    <a:pt x="273800" y="67541"/>
                    <a:pt x="267045" y="77295"/>
                  </a:cubicBezTo>
                  <a:cubicBezTo>
                    <a:pt x="259913" y="87594"/>
                    <a:pt x="272010" y="96917"/>
                    <a:pt x="263057" y="113050"/>
                  </a:cubicBezTo>
                  <a:cubicBezTo>
                    <a:pt x="254103" y="129194"/>
                    <a:pt x="239589" y="117217"/>
                    <a:pt x="234767" y="131480"/>
                  </a:cubicBezTo>
                  <a:cubicBezTo>
                    <a:pt x="231074" y="142406"/>
                    <a:pt x="220171" y="144565"/>
                    <a:pt x="207860" y="144565"/>
                  </a:cubicBezTo>
                  <a:cubicBezTo>
                    <a:pt x="204098" y="144565"/>
                    <a:pt x="200205" y="144363"/>
                    <a:pt x="196346" y="144149"/>
                  </a:cubicBezTo>
                  <a:cubicBezTo>
                    <a:pt x="179925" y="143236"/>
                    <a:pt x="187259" y="125026"/>
                    <a:pt x="170014" y="125026"/>
                  </a:cubicBezTo>
                  <a:cubicBezTo>
                    <a:pt x="169942" y="125026"/>
                    <a:pt x="169869" y="125027"/>
                    <a:pt x="169795" y="125027"/>
                  </a:cubicBezTo>
                  <a:cubicBezTo>
                    <a:pt x="169727" y="125028"/>
                    <a:pt x="169660" y="125028"/>
                    <a:pt x="169592" y="125028"/>
                  </a:cubicBezTo>
                  <a:cubicBezTo>
                    <a:pt x="152152" y="125028"/>
                    <a:pt x="138569" y="106683"/>
                    <a:pt x="145780" y="95155"/>
                  </a:cubicBezTo>
                  <a:cubicBezTo>
                    <a:pt x="153019" y="83570"/>
                    <a:pt x="134957" y="70568"/>
                    <a:pt x="147340" y="56721"/>
                  </a:cubicBezTo>
                  <a:cubicBezTo>
                    <a:pt x="159722" y="42862"/>
                    <a:pt x="167211" y="49149"/>
                    <a:pt x="172688" y="41517"/>
                  </a:cubicBezTo>
                  <a:cubicBezTo>
                    <a:pt x="177028" y="35469"/>
                    <a:pt x="180673" y="21308"/>
                    <a:pt x="199568" y="21308"/>
                  </a:cubicBez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48"/>
            <p:cNvSpPr/>
            <p:nvPr/>
          </p:nvSpPr>
          <p:spPr>
            <a:xfrm rot="10800000">
              <a:off x="8830947" y="2470065"/>
              <a:ext cx="179095" cy="179073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02" y="1"/>
                  </a:moveTo>
                  <a:cubicBezTo>
                    <a:pt x="1002" y="1"/>
                    <a:pt x="1" y="968"/>
                    <a:pt x="1" y="2202"/>
                  </a:cubicBezTo>
                  <a:cubicBezTo>
                    <a:pt x="1" y="3437"/>
                    <a:pt x="1002" y="4437"/>
                    <a:pt x="2202" y="4437"/>
                  </a:cubicBezTo>
                  <a:cubicBezTo>
                    <a:pt x="3437" y="4437"/>
                    <a:pt x="4437" y="3437"/>
                    <a:pt x="4437" y="2202"/>
                  </a:cubicBezTo>
                  <a:cubicBezTo>
                    <a:pt x="4437" y="968"/>
                    <a:pt x="3437" y="1"/>
                    <a:pt x="2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48"/>
            <p:cNvSpPr/>
            <p:nvPr/>
          </p:nvSpPr>
          <p:spPr>
            <a:xfrm rot="10800000">
              <a:off x="8054872" y="4364815"/>
              <a:ext cx="179095" cy="179073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02" y="1"/>
                  </a:moveTo>
                  <a:cubicBezTo>
                    <a:pt x="1002" y="1"/>
                    <a:pt x="1" y="968"/>
                    <a:pt x="1" y="2202"/>
                  </a:cubicBezTo>
                  <a:cubicBezTo>
                    <a:pt x="1" y="3437"/>
                    <a:pt x="1002" y="4437"/>
                    <a:pt x="2202" y="4437"/>
                  </a:cubicBezTo>
                  <a:cubicBezTo>
                    <a:pt x="3437" y="4437"/>
                    <a:pt x="4437" y="3437"/>
                    <a:pt x="4437" y="2202"/>
                  </a:cubicBezTo>
                  <a:cubicBezTo>
                    <a:pt x="4437" y="968"/>
                    <a:pt x="3437" y="1"/>
                    <a:pt x="2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48"/>
            <p:cNvSpPr/>
            <p:nvPr/>
          </p:nvSpPr>
          <p:spPr>
            <a:xfrm rot="6479623">
              <a:off x="8141748" y="3796777"/>
              <a:ext cx="219074" cy="179074"/>
            </a:xfrm>
            <a:custGeom>
              <a:avLst/>
              <a:gdLst/>
              <a:ahLst/>
              <a:cxnLst/>
              <a:rect l="l" t="t" r="r" b="b"/>
              <a:pathLst>
                <a:path w="4364" h="5052" extrusionOk="0">
                  <a:moveTo>
                    <a:pt x="1469" y="1"/>
                  </a:moveTo>
                  <a:cubicBezTo>
                    <a:pt x="975" y="1"/>
                    <a:pt x="594" y="306"/>
                    <a:pt x="535" y="1091"/>
                  </a:cubicBezTo>
                  <a:cubicBezTo>
                    <a:pt x="535" y="1091"/>
                    <a:pt x="1" y="4493"/>
                    <a:pt x="1035" y="4994"/>
                  </a:cubicBezTo>
                  <a:cubicBezTo>
                    <a:pt x="1109" y="5033"/>
                    <a:pt x="1190" y="5052"/>
                    <a:pt x="1278" y="5052"/>
                  </a:cubicBezTo>
                  <a:cubicBezTo>
                    <a:pt x="2372" y="5052"/>
                    <a:pt x="4363" y="2141"/>
                    <a:pt x="3437" y="1091"/>
                  </a:cubicBezTo>
                  <a:cubicBezTo>
                    <a:pt x="2880" y="479"/>
                    <a:pt x="2087" y="1"/>
                    <a:pt x="1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48"/>
            <p:cNvSpPr/>
            <p:nvPr/>
          </p:nvSpPr>
          <p:spPr>
            <a:xfrm rot="1399472" flipH="1">
              <a:off x="5957405" y="254486"/>
              <a:ext cx="413051" cy="274968"/>
            </a:xfrm>
            <a:custGeom>
              <a:avLst/>
              <a:gdLst/>
              <a:ahLst/>
              <a:cxnLst/>
              <a:rect l="l" t="t" r="r" b="b"/>
              <a:pathLst>
                <a:path w="20042" h="13743" extrusionOk="0">
                  <a:moveTo>
                    <a:pt x="14071" y="0"/>
                  </a:moveTo>
                  <a:cubicBezTo>
                    <a:pt x="10001" y="0"/>
                    <a:pt x="11375" y="7108"/>
                    <a:pt x="11375" y="7108"/>
                  </a:cubicBezTo>
                  <a:cubicBezTo>
                    <a:pt x="11375" y="7108"/>
                    <a:pt x="9274" y="1408"/>
                    <a:pt x="6596" y="1408"/>
                  </a:cubicBezTo>
                  <a:cubicBezTo>
                    <a:pt x="5720" y="1408"/>
                    <a:pt x="4783" y="2019"/>
                    <a:pt x="3837" y="3639"/>
                  </a:cubicBezTo>
                  <a:cubicBezTo>
                    <a:pt x="1" y="10243"/>
                    <a:pt x="13177" y="13713"/>
                    <a:pt x="13177" y="13713"/>
                  </a:cubicBezTo>
                  <a:cubicBezTo>
                    <a:pt x="13237" y="13732"/>
                    <a:pt x="13299" y="13742"/>
                    <a:pt x="13363" y="13742"/>
                  </a:cubicBezTo>
                  <a:cubicBezTo>
                    <a:pt x="15662" y="13742"/>
                    <a:pt x="20041" y="1206"/>
                    <a:pt x="14978" y="103"/>
                  </a:cubicBezTo>
                  <a:cubicBezTo>
                    <a:pt x="14649" y="33"/>
                    <a:pt x="14348" y="0"/>
                    <a:pt x="14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48"/>
            <p:cNvSpPr/>
            <p:nvPr/>
          </p:nvSpPr>
          <p:spPr>
            <a:xfrm rot="6479626">
              <a:off x="7213578" y="4711094"/>
              <a:ext cx="260324" cy="227119"/>
            </a:xfrm>
            <a:custGeom>
              <a:avLst/>
              <a:gdLst/>
              <a:ahLst/>
              <a:cxnLst/>
              <a:rect l="l" t="t" r="r" b="b"/>
              <a:pathLst>
                <a:path w="4364" h="5052" extrusionOk="0">
                  <a:moveTo>
                    <a:pt x="1469" y="1"/>
                  </a:moveTo>
                  <a:cubicBezTo>
                    <a:pt x="975" y="1"/>
                    <a:pt x="594" y="306"/>
                    <a:pt x="535" y="1091"/>
                  </a:cubicBezTo>
                  <a:cubicBezTo>
                    <a:pt x="535" y="1091"/>
                    <a:pt x="1" y="4493"/>
                    <a:pt x="1035" y="4994"/>
                  </a:cubicBezTo>
                  <a:cubicBezTo>
                    <a:pt x="1109" y="5033"/>
                    <a:pt x="1190" y="5052"/>
                    <a:pt x="1278" y="5052"/>
                  </a:cubicBezTo>
                  <a:cubicBezTo>
                    <a:pt x="2372" y="5052"/>
                    <a:pt x="4363" y="2141"/>
                    <a:pt x="3437" y="1091"/>
                  </a:cubicBezTo>
                  <a:cubicBezTo>
                    <a:pt x="2880" y="479"/>
                    <a:pt x="2087" y="1"/>
                    <a:pt x="1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48"/>
            <p:cNvSpPr/>
            <p:nvPr/>
          </p:nvSpPr>
          <p:spPr>
            <a:xfrm rot="10800000">
              <a:off x="7598980" y="4398890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02" y="1"/>
                  </a:moveTo>
                  <a:cubicBezTo>
                    <a:pt x="1002" y="1"/>
                    <a:pt x="1" y="968"/>
                    <a:pt x="1" y="2202"/>
                  </a:cubicBezTo>
                  <a:cubicBezTo>
                    <a:pt x="1" y="3437"/>
                    <a:pt x="1002" y="4437"/>
                    <a:pt x="2202" y="4437"/>
                  </a:cubicBezTo>
                  <a:cubicBezTo>
                    <a:pt x="3437" y="4437"/>
                    <a:pt x="4437" y="3437"/>
                    <a:pt x="4437" y="2202"/>
                  </a:cubicBezTo>
                  <a:cubicBezTo>
                    <a:pt x="4437" y="968"/>
                    <a:pt x="3437" y="1"/>
                    <a:pt x="2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48"/>
            <p:cNvSpPr/>
            <p:nvPr/>
          </p:nvSpPr>
          <p:spPr>
            <a:xfrm rot="10800000">
              <a:off x="8166618" y="859165"/>
              <a:ext cx="175150" cy="180175"/>
            </a:xfrm>
            <a:custGeom>
              <a:avLst/>
              <a:gdLst/>
              <a:ahLst/>
              <a:cxnLst/>
              <a:rect l="l" t="t" r="r" b="b"/>
              <a:pathLst>
                <a:path w="7006" h="7207" extrusionOk="0">
                  <a:moveTo>
                    <a:pt x="2603" y="1"/>
                  </a:moveTo>
                  <a:cubicBezTo>
                    <a:pt x="2269" y="635"/>
                    <a:pt x="2036" y="1335"/>
                    <a:pt x="1902" y="2002"/>
                  </a:cubicBezTo>
                  <a:cubicBezTo>
                    <a:pt x="1202" y="2369"/>
                    <a:pt x="568" y="2803"/>
                    <a:pt x="1" y="3337"/>
                  </a:cubicBezTo>
                  <a:cubicBezTo>
                    <a:pt x="535" y="3870"/>
                    <a:pt x="1135" y="4337"/>
                    <a:pt x="1802" y="4738"/>
                  </a:cubicBezTo>
                  <a:cubicBezTo>
                    <a:pt x="1936" y="5605"/>
                    <a:pt x="2236" y="6439"/>
                    <a:pt x="2703" y="7206"/>
                  </a:cubicBezTo>
                  <a:cubicBezTo>
                    <a:pt x="3437" y="6772"/>
                    <a:pt x="4104" y="6272"/>
                    <a:pt x="4671" y="5672"/>
                  </a:cubicBezTo>
                  <a:cubicBezTo>
                    <a:pt x="5038" y="5722"/>
                    <a:pt x="5413" y="5747"/>
                    <a:pt x="5792" y="5747"/>
                  </a:cubicBezTo>
                  <a:cubicBezTo>
                    <a:pt x="6172" y="5747"/>
                    <a:pt x="6555" y="5722"/>
                    <a:pt x="6939" y="5672"/>
                  </a:cubicBezTo>
                  <a:cubicBezTo>
                    <a:pt x="6839" y="4904"/>
                    <a:pt x="6606" y="4137"/>
                    <a:pt x="6239" y="3437"/>
                  </a:cubicBezTo>
                  <a:cubicBezTo>
                    <a:pt x="6639" y="2669"/>
                    <a:pt x="6906" y="1802"/>
                    <a:pt x="7006" y="968"/>
                  </a:cubicBezTo>
                  <a:cubicBezTo>
                    <a:pt x="6728" y="936"/>
                    <a:pt x="6446" y="921"/>
                    <a:pt x="6164" y="921"/>
                  </a:cubicBezTo>
                  <a:cubicBezTo>
                    <a:pt x="5565" y="921"/>
                    <a:pt x="4960" y="988"/>
                    <a:pt x="4371" y="1102"/>
                  </a:cubicBezTo>
                  <a:cubicBezTo>
                    <a:pt x="3837" y="668"/>
                    <a:pt x="3270" y="301"/>
                    <a:pt x="2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48"/>
            <p:cNvSpPr/>
            <p:nvPr/>
          </p:nvSpPr>
          <p:spPr>
            <a:xfrm rot="10800000">
              <a:off x="8466832" y="41035"/>
              <a:ext cx="219073" cy="179081"/>
            </a:xfrm>
            <a:custGeom>
              <a:avLst/>
              <a:gdLst/>
              <a:ahLst/>
              <a:cxnLst/>
              <a:rect l="l" t="t" r="r" b="b"/>
              <a:pathLst>
                <a:path w="4364" h="5052" extrusionOk="0">
                  <a:moveTo>
                    <a:pt x="1469" y="1"/>
                  </a:moveTo>
                  <a:cubicBezTo>
                    <a:pt x="975" y="1"/>
                    <a:pt x="594" y="306"/>
                    <a:pt x="535" y="1091"/>
                  </a:cubicBezTo>
                  <a:cubicBezTo>
                    <a:pt x="535" y="1091"/>
                    <a:pt x="1" y="4493"/>
                    <a:pt x="1035" y="4994"/>
                  </a:cubicBezTo>
                  <a:cubicBezTo>
                    <a:pt x="1109" y="5033"/>
                    <a:pt x="1190" y="5052"/>
                    <a:pt x="1278" y="5052"/>
                  </a:cubicBezTo>
                  <a:cubicBezTo>
                    <a:pt x="2372" y="5052"/>
                    <a:pt x="4363" y="2141"/>
                    <a:pt x="3437" y="1091"/>
                  </a:cubicBezTo>
                  <a:cubicBezTo>
                    <a:pt x="2880" y="479"/>
                    <a:pt x="2087" y="1"/>
                    <a:pt x="1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48"/>
            <p:cNvSpPr/>
            <p:nvPr/>
          </p:nvSpPr>
          <p:spPr>
            <a:xfrm rot="6479623">
              <a:off x="8589610" y="1205402"/>
              <a:ext cx="219074" cy="179074"/>
            </a:xfrm>
            <a:custGeom>
              <a:avLst/>
              <a:gdLst/>
              <a:ahLst/>
              <a:cxnLst/>
              <a:rect l="l" t="t" r="r" b="b"/>
              <a:pathLst>
                <a:path w="4364" h="5052" extrusionOk="0">
                  <a:moveTo>
                    <a:pt x="1469" y="1"/>
                  </a:moveTo>
                  <a:cubicBezTo>
                    <a:pt x="975" y="1"/>
                    <a:pt x="594" y="306"/>
                    <a:pt x="535" y="1091"/>
                  </a:cubicBezTo>
                  <a:cubicBezTo>
                    <a:pt x="535" y="1091"/>
                    <a:pt x="1" y="4493"/>
                    <a:pt x="1035" y="4994"/>
                  </a:cubicBezTo>
                  <a:cubicBezTo>
                    <a:pt x="1109" y="5033"/>
                    <a:pt x="1190" y="5052"/>
                    <a:pt x="1278" y="5052"/>
                  </a:cubicBezTo>
                  <a:cubicBezTo>
                    <a:pt x="2372" y="5052"/>
                    <a:pt x="4363" y="2141"/>
                    <a:pt x="3437" y="1091"/>
                  </a:cubicBezTo>
                  <a:cubicBezTo>
                    <a:pt x="2880" y="479"/>
                    <a:pt x="2087" y="1"/>
                    <a:pt x="1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48"/>
            <p:cNvSpPr/>
            <p:nvPr/>
          </p:nvSpPr>
          <p:spPr>
            <a:xfrm rot="-8664840">
              <a:off x="8649535" y="604044"/>
              <a:ext cx="296967" cy="203633"/>
            </a:xfrm>
            <a:custGeom>
              <a:avLst/>
              <a:gdLst/>
              <a:ahLst/>
              <a:cxnLst/>
              <a:rect l="l" t="t" r="r" b="b"/>
              <a:pathLst>
                <a:path w="20042" h="13743" extrusionOk="0">
                  <a:moveTo>
                    <a:pt x="14071" y="0"/>
                  </a:moveTo>
                  <a:cubicBezTo>
                    <a:pt x="10001" y="0"/>
                    <a:pt x="11375" y="7108"/>
                    <a:pt x="11375" y="7108"/>
                  </a:cubicBezTo>
                  <a:cubicBezTo>
                    <a:pt x="11375" y="7108"/>
                    <a:pt x="9274" y="1408"/>
                    <a:pt x="6596" y="1408"/>
                  </a:cubicBezTo>
                  <a:cubicBezTo>
                    <a:pt x="5720" y="1408"/>
                    <a:pt x="4783" y="2019"/>
                    <a:pt x="3837" y="3639"/>
                  </a:cubicBezTo>
                  <a:cubicBezTo>
                    <a:pt x="1" y="10243"/>
                    <a:pt x="13177" y="13713"/>
                    <a:pt x="13177" y="13713"/>
                  </a:cubicBezTo>
                  <a:cubicBezTo>
                    <a:pt x="13237" y="13732"/>
                    <a:pt x="13299" y="13742"/>
                    <a:pt x="13363" y="13742"/>
                  </a:cubicBezTo>
                  <a:cubicBezTo>
                    <a:pt x="15662" y="13742"/>
                    <a:pt x="20041" y="1206"/>
                    <a:pt x="14978" y="103"/>
                  </a:cubicBezTo>
                  <a:cubicBezTo>
                    <a:pt x="14649" y="33"/>
                    <a:pt x="14348" y="0"/>
                    <a:pt x="14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48"/>
            <p:cNvSpPr/>
            <p:nvPr/>
          </p:nvSpPr>
          <p:spPr>
            <a:xfrm rot="10800000">
              <a:off x="8742543" y="3728603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02" y="1"/>
                  </a:moveTo>
                  <a:cubicBezTo>
                    <a:pt x="1002" y="1"/>
                    <a:pt x="1" y="968"/>
                    <a:pt x="1" y="2202"/>
                  </a:cubicBezTo>
                  <a:cubicBezTo>
                    <a:pt x="1" y="3437"/>
                    <a:pt x="1002" y="4437"/>
                    <a:pt x="2202" y="4437"/>
                  </a:cubicBezTo>
                  <a:cubicBezTo>
                    <a:pt x="3437" y="4437"/>
                    <a:pt x="4437" y="3437"/>
                    <a:pt x="4437" y="2202"/>
                  </a:cubicBezTo>
                  <a:cubicBezTo>
                    <a:pt x="4437" y="968"/>
                    <a:pt x="3437" y="1"/>
                    <a:pt x="2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48"/>
            <p:cNvSpPr/>
            <p:nvPr/>
          </p:nvSpPr>
          <p:spPr>
            <a:xfrm rot="-10659180">
              <a:off x="8551823" y="4250077"/>
              <a:ext cx="294654" cy="240854"/>
            </a:xfrm>
            <a:custGeom>
              <a:avLst/>
              <a:gdLst/>
              <a:ahLst/>
              <a:cxnLst/>
              <a:rect l="l" t="t" r="r" b="b"/>
              <a:pathLst>
                <a:path w="4364" h="5052" extrusionOk="0">
                  <a:moveTo>
                    <a:pt x="1469" y="1"/>
                  </a:moveTo>
                  <a:cubicBezTo>
                    <a:pt x="975" y="1"/>
                    <a:pt x="594" y="306"/>
                    <a:pt x="535" y="1091"/>
                  </a:cubicBezTo>
                  <a:cubicBezTo>
                    <a:pt x="535" y="1091"/>
                    <a:pt x="1" y="4493"/>
                    <a:pt x="1035" y="4994"/>
                  </a:cubicBezTo>
                  <a:cubicBezTo>
                    <a:pt x="1109" y="5033"/>
                    <a:pt x="1190" y="5052"/>
                    <a:pt x="1278" y="5052"/>
                  </a:cubicBezTo>
                  <a:cubicBezTo>
                    <a:pt x="2372" y="5052"/>
                    <a:pt x="4363" y="2141"/>
                    <a:pt x="3437" y="1091"/>
                  </a:cubicBezTo>
                  <a:cubicBezTo>
                    <a:pt x="2880" y="479"/>
                    <a:pt x="2087" y="1"/>
                    <a:pt x="1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48"/>
            <p:cNvSpPr/>
            <p:nvPr/>
          </p:nvSpPr>
          <p:spPr>
            <a:xfrm rot="10800000">
              <a:off x="8580162" y="4809897"/>
              <a:ext cx="237994" cy="244822"/>
            </a:xfrm>
            <a:custGeom>
              <a:avLst/>
              <a:gdLst/>
              <a:ahLst/>
              <a:cxnLst/>
              <a:rect l="l" t="t" r="r" b="b"/>
              <a:pathLst>
                <a:path w="7006" h="7207" extrusionOk="0">
                  <a:moveTo>
                    <a:pt x="2603" y="1"/>
                  </a:moveTo>
                  <a:cubicBezTo>
                    <a:pt x="2269" y="635"/>
                    <a:pt x="2036" y="1335"/>
                    <a:pt x="1902" y="2002"/>
                  </a:cubicBezTo>
                  <a:cubicBezTo>
                    <a:pt x="1202" y="2369"/>
                    <a:pt x="568" y="2803"/>
                    <a:pt x="1" y="3337"/>
                  </a:cubicBezTo>
                  <a:cubicBezTo>
                    <a:pt x="535" y="3870"/>
                    <a:pt x="1135" y="4337"/>
                    <a:pt x="1802" y="4738"/>
                  </a:cubicBezTo>
                  <a:cubicBezTo>
                    <a:pt x="1936" y="5605"/>
                    <a:pt x="2236" y="6439"/>
                    <a:pt x="2703" y="7206"/>
                  </a:cubicBezTo>
                  <a:cubicBezTo>
                    <a:pt x="3437" y="6772"/>
                    <a:pt x="4104" y="6272"/>
                    <a:pt x="4671" y="5672"/>
                  </a:cubicBezTo>
                  <a:cubicBezTo>
                    <a:pt x="5038" y="5722"/>
                    <a:pt x="5413" y="5747"/>
                    <a:pt x="5792" y="5747"/>
                  </a:cubicBezTo>
                  <a:cubicBezTo>
                    <a:pt x="6172" y="5747"/>
                    <a:pt x="6555" y="5722"/>
                    <a:pt x="6939" y="5672"/>
                  </a:cubicBezTo>
                  <a:cubicBezTo>
                    <a:pt x="6839" y="4904"/>
                    <a:pt x="6606" y="4137"/>
                    <a:pt x="6239" y="3437"/>
                  </a:cubicBezTo>
                  <a:cubicBezTo>
                    <a:pt x="6639" y="2669"/>
                    <a:pt x="6906" y="1802"/>
                    <a:pt x="7006" y="968"/>
                  </a:cubicBezTo>
                  <a:cubicBezTo>
                    <a:pt x="6728" y="936"/>
                    <a:pt x="6446" y="921"/>
                    <a:pt x="6164" y="921"/>
                  </a:cubicBezTo>
                  <a:cubicBezTo>
                    <a:pt x="5565" y="921"/>
                    <a:pt x="4960" y="988"/>
                    <a:pt x="4371" y="1102"/>
                  </a:cubicBezTo>
                  <a:cubicBezTo>
                    <a:pt x="3837" y="668"/>
                    <a:pt x="3270" y="301"/>
                    <a:pt x="26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48"/>
            <p:cNvSpPr/>
            <p:nvPr/>
          </p:nvSpPr>
          <p:spPr>
            <a:xfrm rot="6479623">
              <a:off x="6054398" y="4842777"/>
              <a:ext cx="219074" cy="179074"/>
            </a:xfrm>
            <a:custGeom>
              <a:avLst/>
              <a:gdLst/>
              <a:ahLst/>
              <a:cxnLst/>
              <a:rect l="l" t="t" r="r" b="b"/>
              <a:pathLst>
                <a:path w="4364" h="5052" extrusionOk="0">
                  <a:moveTo>
                    <a:pt x="1469" y="1"/>
                  </a:moveTo>
                  <a:cubicBezTo>
                    <a:pt x="975" y="1"/>
                    <a:pt x="594" y="306"/>
                    <a:pt x="535" y="1091"/>
                  </a:cubicBezTo>
                  <a:cubicBezTo>
                    <a:pt x="535" y="1091"/>
                    <a:pt x="1" y="4493"/>
                    <a:pt x="1035" y="4994"/>
                  </a:cubicBezTo>
                  <a:cubicBezTo>
                    <a:pt x="1109" y="5033"/>
                    <a:pt x="1190" y="5052"/>
                    <a:pt x="1278" y="5052"/>
                  </a:cubicBezTo>
                  <a:cubicBezTo>
                    <a:pt x="2372" y="5052"/>
                    <a:pt x="4363" y="2141"/>
                    <a:pt x="3437" y="1091"/>
                  </a:cubicBezTo>
                  <a:cubicBezTo>
                    <a:pt x="2880" y="479"/>
                    <a:pt x="2087" y="1"/>
                    <a:pt x="1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48"/>
            <p:cNvSpPr/>
            <p:nvPr/>
          </p:nvSpPr>
          <p:spPr>
            <a:xfrm rot="10800000">
              <a:off x="7946497" y="4842778"/>
              <a:ext cx="179095" cy="179073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02" y="1"/>
                  </a:moveTo>
                  <a:cubicBezTo>
                    <a:pt x="1002" y="1"/>
                    <a:pt x="1" y="968"/>
                    <a:pt x="1" y="2202"/>
                  </a:cubicBezTo>
                  <a:cubicBezTo>
                    <a:pt x="1" y="3437"/>
                    <a:pt x="1002" y="4437"/>
                    <a:pt x="2202" y="4437"/>
                  </a:cubicBezTo>
                  <a:cubicBezTo>
                    <a:pt x="3437" y="4437"/>
                    <a:pt x="4437" y="3437"/>
                    <a:pt x="4437" y="2202"/>
                  </a:cubicBezTo>
                  <a:cubicBezTo>
                    <a:pt x="4437" y="968"/>
                    <a:pt x="3437" y="1"/>
                    <a:pt x="2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48"/>
            <p:cNvSpPr/>
            <p:nvPr/>
          </p:nvSpPr>
          <p:spPr>
            <a:xfrm rot="-10659180">
              <a:off x="6706973" y="46952"/>
              <a:ext cx="294654" cy="240854"/>
            </a:xfrm>
            <a:custGeom>
              <a:avLst/>
              <a:gdLst/>
              <a:ahLst/>
              <a:cxnLst/>
              <a:rect l="l" t="t" r="r" b="b"/>
              <a:pathLst>
                <a:path w="4364" h="5052" extrusionOk="0">
                  <a:moveTo>
                    <a:pt x="1469" y="1"/>
                  </a:moveTo>
                  <a:cubicBezTo>
                    <a:pt x="975" y="1"/>
                    <a:pt x="594" y="306"/>
                    <a:pt x="535" y="1091"/>
                  </a:cubicBezTo>
                  <a:cubicBezTo>
                    <a:pt x="535" y="1091"/>
                    <a:pt x="1" y="4493"/>
                    <a:pt x="1035" y="4994"/>
                  </a:cubicBezTo>
                  <a:cubicBezTo>
                    <a:pt x="1109" y="5033"/>
                    <a:pt x="1190" y="5052"/>
                    <a:pt x="1278" y="5052"/>
                  </a:cubicBezTo>
                  <a:cubicBezTo>
                    <a:pt x="2372" y="5052"/>
                    <a:pt x="4363" y="2141"/>
                    <a:pt x="3437" y="1091"/>
                  </a:cubicBezTo>
                  <a:cubicBezTo>
                    <a:pt x="2880" y="479"/>
                    <a:pt x="2087" y="1"/>
                    <a:pt x="1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48"/>
            <p:cNvSpPr/>
            <p:nvPr/>
          </p:nvSpPr>
          <p:spPr>
            <a:xfrm rot="-6751084">
              <a:off x="8431127" y="2430682"/>
              <a:ext cx="290457" cy="319880"/>
            </a:xfrm>
            <a:custGeom>
              <a:avLst/>
              <a:gdLst/>
              <a:ahLst/>
              <a:cxnLst/>
              <a:rect l="l" t="t" r="r" b="b"/>
              <a:pathLst>
                <a:path w="7006" h="7207" extrusionOk="0">
                  <a:moveTo>
                    <a:pt x="2603" y="1"/>
                  </a:moveTo>
                  <a:cubicBezTo>
                    <a:pt x="2269" y="635"/>
                    <a:pt x="2036" y="1335"/>
                    <a:pt x="1902" y="2002"/>
                  </a:cubicBezTo>
                  <a:cubicBezTo>
                    <a:pt x="1202" y="2369"/>
                    <a:pt x="568" y="2803"/>
                    <a:pt x="1" y="3337"/>
                  </a:cubicBezTo>
                  <a:cubicBezTo>
                    <a:pt x="535" y="3870"/>
                    <a:pt x="1135" y="4337"/>
                    <a:pt x="1802" y="4738"/>
                  </a:cubicBezTo>
                  <a:cubicBezTo>
                    <a:pt x="1936" y="5605"/>
                    <a:pt x="2236" y="6439"/>
                    <a:pt x="2703" y="7206"/>
                  </a:cubicBezTo>
                  <a:cubicBezTo>
                    <a:pt x="3437" y="6772"/>
                    <a:pt x="4104" y="6272"/>
                    <a:pt x="4671" y="5672"/>
                  </a:cubicBezTo>
                  <a:cubicBezTo>
                    <a:pt x="5038" y="5722"/>
                    <a:pt x="5413" y="5747"/>
                    <a:pt x="5792" y="5747"/>
                  </a:cubicBezTo>
                  <a:cubicBezTo>
                    <a:pt x="6172" y="5747"/>
                    <a:pt x="6555" y="5722"/>
                    <a:pt x="6939" y="5672"/>
                  </a:cubicBezTo>
                  <a:cubicBezTo>
                    <a:pt x="6839" y="4904"/>
                    <a:pt x="6606" y="4137"/>
                    <a:pt x="6239" y="3437"/>
                  </a:cubicBezTo>
                  <a:cubicBezTo>
                    <a:pt x="6639" y="2669"/>
                    <a:pt x="6906" y="1802"/>
                    <a:pt x="7006" y="968"/>
                  </a:cubicBezTo>
                  <a:cubicBezTo>
                    <a:pt x="6728" y="936"/>
                    <a:pt x="6446" y="921"/>
                    <a:pt x="6164" y="921"/>
                  </a:cubicBezTo>
                  <a:cubicBezTo>
                    <a:pt x="5565" y="921"/>
                    <a:pt x="4960" y="988"/>
                    <a:pt x="4371" y="1102"/>
                  </a:cubicBezTo>
                  <a:cubicBezTo>
                    <a:pt x="3837" y="668"/>
                    <a:pt x="3270" y="301"/>
                    <a:pt x="2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endParaRPr lang="en-GB"/>
            </a:p>
          </p:txBody>
        </p:sp>
        <p:sp>
          <p:nvSpPr>
            <p:cNvPr id="1771" name="Google Shape;1771;p48"/>
            <p:cNvSpPr/>
            <p:nvPr/>
          </p:nvSpPr>
          <p:spPr>
            <a:xfrm rot="10800000">
              <a:off x="8643680" y="3132003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02" y="1"/>
                  </a:moveTo>
                  <a:cubicBezTo>
                    <a:pt x="1002" y="1"/>
                    <a:pt x="1" y="968"/>
                    <a:pt x="1" y="2202"/>
                  </a:cubicBezTo>
                  <a:cubicBezTo>
                    <a:pt x="1" y="3437"/>
                    <a:pt x="1002" y="4437"/>
                    <a:pt x="2202" y="4437"/>
                  </a:cubicBezTo>
                  <a:cubicBezTo>
                    <a:pt x="3437" y="4437"/>
                    <a:pt x="4437" y="3437"/>
                    <a:pt x="4437" y="2202"/>
                  </a:cubicBezTo>
                  <a:cubicBezTo>
                    <a:pt x="4437" y="968"/>
                    <a:pt x="3437" y="1"/>
                    <a:pt x="2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48"/>
            <p:cNvSpPr/>
            <p:nvPr/>
          </p:nvSpPr>
          <p:spPr>
            <a:xfrm rot="10800000">
              <a:off x="7288255" y="484015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02" y="1"/>
                  </a:moveTo>
                  <a:cubicBezTo>
                    <a:pt x="1002" y="1"/>
                    <a:pt x="1" y="968"/>
                    <a:pt x="1" y="2202"/>
                  </a:cubicBezTo>
                  <a:cubicBezTo>
                    <a:pt x="1" y="3437"/>
                    <a:pt x="1002" y="4437"/>
                    <a:pt x="2202" y="4437"/>
                  </a:cubicBezTo>
                  <a:cubicBezTo>
                    <a:pt x="3437" y="4437"/>
                    <a:pt x="4437" y="3437"/>
                    <a:pt x="4437" y="2202"/>
                  </a:cubicBezTo>
                  <a:cubicBezTo>
                    <a:pt x="4437" y="968"/>
                    <a:pt x="3437" y="1"/>
                    <a:pt x="2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48"/>
            <p:cNvSpPr/>
            <p:nvPr/>
          </p:nvSpPr>
          <p:spPr>
            <a:xfrm rot="5674466">
              <a:off x="8551824" y="1853932"/>
              <a:ext cx="294658" cy="240851"/>
            </a:xfrm>
            <a:custGeom>
              <a:avLst/>
              <a:gdLst/>
              <a:ahLst/>
              <a:cxnLst/>
              <a:rect l="l" t="t" r="r" b="b"/>
              <a:pathLst>
                <a:path w="4364" h="5052" extrusionOk="0">
                  <a:moveTo>
                    <a:pt x="1469" y="1"/>
                  </a:moveTo>
                  <a:cubicBezTo>
                    <a:pt x="975" y="1"/>
                    <a:pt x="594" y="306"/>
                    <a:pt x="535" y="1091"/>
                  </a:cubicBezTo>
                  <a:cubicBezTo>
                    <a:pt x="535" y="1091"/>
                    <a:pt x="1" y="4493"/>
                    <a:pt x="1035" y="4994"/>
                  </a:cubicBezTo>
                  <a:cubicBezTo>
                    <a:pt x="1109" y="5033"/>
                    <a:pt x="1190" y="5052"/>
                    <a:pt x="1278" y="5052"/>
                  </a:cubicBezTo>
                  <a:cubicBezTo>
                    <a:pt x="2372" y="5052"/>
                    <a:pt x="4363" y="2141"/>
                    <a:pt x="3437" y="1091"/>
                  </a:cubicBezTo>
                  <a:cubicBezTo>
                    <a:pt x="2880" y="479"/>
                    <a:pt x="2087" y="1"/>
                    <a:pt x="1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48"/>
            <p:cNvSpPr/>
            <p:nvPr/>
          </p:nvSpPr>
          <p:spPr>
            <a:xfrm rot="10800000">
              <a:off x="7440512" y="-60878"/>
              <a:ext cx="237994" cy="244822"/>
            </a:xfrm>
            <a:custGeom>
              <a:avLst/>
              <a:gdLst/>
              <a:ahLst/>
              <a:cxnLst/>
              <a:rect l="l" t="t" r="r" b="b"/>
              <a:pathLst>
                <a:path w="7006" h="7207" extrusionOk="0">
                  <a:moveTo>
                    <a:pt x="2603" y="1"/>
                  </a:moveTo>
                  <a:cubicBezTo>
                    <a:pt x="2269" y="635"/>
                    <a:pt x="2036" y="1335"/>
                    <a:pt x="1902" y="2002"/>
                  </a:cubicBezTo>
                  <a:cubicBezTo>
                    <a:pt x="1202" y="2369"/>
                    <a:pt x="568" y="2803"/>
                    <a:pt x="1" y="3337"/>
                  </a:cubicBezTo>
                  <a:cubicBezTo>
                    <a:pt x="535" y="3870"/>
                    <a:pt x="1135" y="4337"/>
                    <a:pt x="1802" y="4738"/>
                  </a:cubicBezTo>
                  <a:cubicBezTo>
                    <a:pt x="1936" y="5605"/>
                    <a:pt x="2236" y="6439"/>
                    <a:pt x="2703" y="7206"/>
                  </a:cubicBezTo>
                  <a:cubicBezTo>
                    <a:pt x="3437" y="6772"/>
                    <a:pt x="4104" y="6272"/>
                    <a:pt x="4671" y="5672"/>
                  </a:cubicBezTo>
                  <a:cubicBezTo>
                    <a:pt x="5038" y="5722"/>
                    <a:pt x="5413" y="5747"/>
                    <a:pt x="5792" y="5747"/>
                  </a:cubicBezTo>
                  <a:cubicBezTo>
                    <a:pt x="6172" y="5747"/>
                    <a:pt x="6555" y="5722"/>
                    <a:pt x="6939" y="5672"/>
                  </a:cubicBezTo>
                  <a:cubicBezTo>
                    <a:pt x="6839" y="4904"/>
                    <a:pt x="6606" y="4137"/>
                    <a:pt x="6239" y="3437"/>
                  </a:cubicBezTo>
                  <a:cubicBezTo>
                    <a:pt x="6639" y="2669"/>
                    <a:pt x="6906" y="1802"/>
                    <a:pt x="7006" y="968"/>
                  </a:cubicBezTo>
                  <a:cubicBezTo>
                    <a:pt x="6728" y="936"/>
                    <a:pt x="6446" y="921"/>
                    <a:pt x="6164" y="921"/>
                  </a:cubicBezTo>
                  <a:cubicBezTo>
                    <a:pt x="5565" y="921"/>
                    <a:pt x="4960" y="988"/>
                    <a:pt x="4371" y="1102"/>
                  </a:cubicBezTo>
                  <a:cubicBezTo>
                    <a:pt x="3837" y="668"/>
                    <a:pt x="3270" y="301"/>
                    <a:pt x="26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48"/>
            <p:cNvSpPr/>
            <p:nvPr/>
          </p:nvSpPr>
          <p:spPr>
            <a:xfrm rot="10800000">
              <a:off x="8032985" y="412640"/>
              <a:ext cx="179095" cy="179073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02" y="1"/>
                  </a:moveTo>
                  <a:cubicBezTo>
                    <a:pt x="1002" y="1"/>
                    <a:pt x="1" y="968"/>
                    <a:pt x="1" y="2202"/>
                  </a:cubicBezTo>
                  <a:cubicBezTo>
                    <a:pt x="1" y="3437"/>
                    <a:pt x="1002" y="4437"/>
                    <a:pt x="2202" y="4437"/>
                  </a:cubicBezTo>
                  <a:cubicBezTo>
                    <a:pt x="3437" y="4437"/>
                    <a:pt x="4437" y="3437"/>
                    <a:pt x="4437" y="2202"/>
                  </a:cubicBezTo>
                  <a:cubicBezTo>
                    <a:pt x="4437" y="968"/>
                    <a:pt x="3437" y="1"/>
                    <a:pt x="2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48"/>
            <p:cNvSpPr/>
            <p:nvPr/>
          </p:nvSpPr>
          <p:spPr>
            <a:xfrm rot="10800000">
              <a:off x="6735312" y="4809897"/>
              <a:ext cx="237994" cy="244822"/>
            </a:xfrm>
            <a:custGeom>
              <a:avLst/>
              <a:gdLst/>
              <a:ahLst/>
              <a:cxnLst/>
              <a:rect l="l" t="t" r="r" b="b"/>
              <a:pathLst>
                <a:path w="7006" h="7207" extrusionOk="0">
                  <a:moveTo>
                    <a:pt x="2603" y="1"/>
                  </a:moveTo>
                  <a:cubicBezTo>
                    <a:pt x="2269" y="635"/>
                    <a:pt x="2036" y="1335"/>
                    <a:pt x="1902" y="2002"/>
                  </a:cubicBezTo>
                  <a:cubicBezTo>
                    <a:pt x="1202" y="2369"/>
                    <a:pt x="568" y="2803"/>
                    <a:pt x="1" y="3337"/>
                  </a:cubicBezTo>
                  <a:cubicBezTo>
                    <a:pt x="535" y="3870"/>
                    <a:pt x="1135" y="4337"/>
                    <a:pt x="1802" y="4738"/>
                  </a:cubicBezTo>
                  <a:cubicBezTo>
                    <a:pt x="1936" y="5605"/>
                    <a:pt x="2236" y="6439"/>
                    <a:pt x="2703" y="7206"/>
                  </a:cubicBezTo>
                  <a:cubicBezTo>
                    <a:pt x="3437" y="6772"/>
                    <a:pt x="4104" y="6272"/>
                    <a:pt x="4671" y="5672"/>
                  </a:cubicBezTo>
                  <a:cubicBezTo>
                    <a:pt x="5038" y="5722"/>
                    <a:pt x="5413" y="5747"/>
                    <a:pt x="5792" y="5747"/>
                  </a:cubicBezTo>
                  <a:cubicBezTo>
                    <a:pt x="6172" y="5747"/>
                    <a:pt x="6555" y="5722"/>
                    <a:pt x="6939" y="5672"/>
                  </a:cubicBezTo>
                  <a:cubicBezTo>
                    <a:pt x="6839" y="4904"/>
                    <a:pt x="6606" y="4137"/>
                    <a:pt x="6239" y="3437"/>
                  </a:cubicBezTo>
                  <a:cubicBezTo>
                    <a:pt x="6639" y="2669"/>
                    <a:pt x="6906" y="1802"/>
                    <a:pt x="7006" y="968"/>
                  </a:cubicBezTo>
                  <a:cubicBezTo>
                    <a:pt x="6728" y="936"/>
                    <a:pt x="6446" y="921"/>
                    <a:pt x="6164" y="921"/>
                  </a:cubicBezTo>
                  <a:cubicBezTo>
                    <a:pt x="5565" y="921"/>
                    <a:pt x="4960" y="988"/>
                    <a:pt x="4371" y="1102"/>
                  </a:cubicBezTo>
                  <a:cubicBezTo>
                    <a:pt x="3837" y="668"/>
                    <a:pt x="3270" y="301"/>
                    <a:pt x="26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77" name="Google Shape;1777;p48"/>
          <p:cNvSpPr txBox="1">
            <a:spLocks noGrp="1"/>
          </p:cNvSpPr>
          <p:nvPr>
            <p:ph type="title"/>
          </p:nvPr>
        </p:nvSpPr>
        <p:spPr>
          <a:xfrm>
            <a:off x="713225" y="1115114"/>
            <a:ext cx="4748527" cy="859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500" dirty="0" err="1"/>
              <a:t>Perkembangan</a:t>
            </a:r>
            <a:r>
              <a:rPr lang="en-ID" sz="2500" dirty="0"/>
              <a:t> </a:t>
            </a:r>
            <a:r>
              <a:rPr lang="en-ID" sz="2500" dirty="0" err="1"/>
              <a:t>Anak</a:t>
            </a:r>
            <a:endParaRPr sz="2500" dirty="0"/>
          </a:p>
        </p:txBody>
      </p:sp>
      <p:sp>
        <p:nvSpPr>
          <p:cNvPr id="1778" name="Google Shape;1778;p48"/>
          <p:cNvSpPr txBox="1">
            <a:spLocks noGrp="1"/>
          </p:cNvSpPr>
          <p:nvPr>
            <p:ph type="subTitle" idx="1"/>
          </p:nvPr>
        </p:nvSpPr>
        <p:spPr>
          <a:xfrm>
            <a:off x="713225" y="2211572"/>
            <a:ext cx="3103500" cy="2177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1200" dirty="0" err="1"/>
              <a:t>Perkembangan</a:t>
            </a:r>
            <a:r>
              <a:rPr lang="en-US" sz="1200" dirty="0"/>
              <a:t> anak </a:t>
            </a:r>
            <a:r>
              <a:rPr lang="en-US" sz="1200" dirty="0" err="1"/>
              <a:t>merujuk</a:t>
            </a:r>
            <a:r>
              <a:rPr lang="en-US" sz="1200" dirty="0"/>
              <a:t> pada </a:t>
            </a:r>
            <a:r>
              <a:rPr lang="en-US" sz="1200" dirty="0" err="1"/>
              <a:t>serangkaian</a:t>
            </a:r>
            <a:r>
              <a:rPr lang="en-US" sz="1200" dirty="0"/>
              <a:t> </a:t>
            </a:r>
            <a:r>
              <a:rPr lang="en-US" sz="1200" dirty="0" err="1"/>
              <a:t>perubahan</a:t>
            </a:r>
            <a:r>
              <a:rPr lang="en-US" sz="1200" dirty="0"/>
              <a:t> </a:t>
            </a:r>
            <a:r>
              <a:rPr lang="en-US" sz="1200" dirty="0" err="1"/>
              <a:t>fisik</a:t>
            </a:r>
            <a:r>
              <a:rPr lang="en-US" sz="1200" dirty="0"/>
              <a:t>, </a:t>
            </a:r>
            <a:r>
              <a:rPr lang="en-US" sz="1200" dirty="0" err="1"/>
              <a:t>kognitif</a:t>
            </a:r>
            <a:r>
              <a:rPr lang="en-US" sz="1200" dirty="0"/>
              <a:t>, </a:t>
            </a:r>
            <a:r>
              <a:rPr lang="en-US" sz="1200" dirty="0" err="1"/>
              <a:t>sosial</a:t>
            </a:r>
            <a:r>
              <a:rPr lang="en-US" sz="1200" dirty="0"/>
              <a:t>, dan </a:t>
            </a:r>
            <a:r>
              <a:rPr lang="en-US" sz="1200" dirty="0" err="1"/>
              <a:t>emosional</a:t>
            </a:r>
            <a:r>
              <a:rPr lang="en-US" sz="1200" dirty="0"/>
              <a:t> yang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sepanjang</a:t>
            </a:r>
            <a:r>
              <a:rPr lang="en-US" sz="1200" dirty="0"/>
              <a:t> </a:t>
            </a:r>
            <a:r>
              <a:rPr lang="en-US" sz="1200" dirty="0" err="1"/>
              <a:t>rentang</a:t>
            </a:r>
            <a:r>
              <a:rPr lang="en-US" sz="1200" dirty="0"/>
              <a:t> </a:t>
            </a:r>
            <a:r>
              <a:rPr lang="en-US" sz="1200" dirty="0" err="1"/>
              <a:t>hidup</a:t>
            </a:r>
            <a:r>
              <a:rPr lang="en-US" sz="1200" dirty="0"/>
              <a:t> </a:t>
            </a:r>
            <a:r>
              <a:rPr lang="en-US" sz="1200" dirty="0" err="1"/>
              <a:t>seseorang</a:t>
            </a:r>
            <a:r>
              <a:rPr lang="en-US" sz="1200" dirty="0"/>
              <a:t>, </a:t>
            </a:r>
            <a:r>
              <a:rPr lang="en-US" sz="1200" dirty="0" err="1"/>
              <a:t>mulai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masa </a:t>
            </a:r>
            <a:r>
              <a:rPr lang="en-US" sz="1200" dirty="0" err="1"/>
              <a:t>bayi</a:t>
            </a:r>
            <a:r>
              <a:rPr lang="en-US" sz="1200" dirty="0"/>
              <a:t> </a:t>
            </a:r>
            <a:r>
              <a:rPr lang="en-US" sz="1200" dirty="0" err="1"/>
              <a:t>hingga</a:t>
            </a:r>
            <a:r>
              <a:rPr lang="en-US" sz="1200" dirty="0"/>
              <a:t> </a:t>
            </a:r>
            <a:r>
              <a:rPr lang="en-US" sz="1200" dirty="0" err="1"/>
              <a:t>usia</a:t>
            </a:r>
            <a:r>
              <a:rPr lang="en-US" sz="1200" dirty="0"/>
              <a:t> </a:t>
            </a:r>
            <a:r>
              <a:rPr lang="en-US" sz="1200" dirty="0" err="1"/>
              <a:t>dewasa</a:t>
            </a:r>
            <a:r>
              <a:rPr lang="en-US" sz="1200" dirty="0"/>
              <a:t>. </a:t>
            </a:r>
            <a:r>
              <a:rPr lang="en-US" sz="1200" dirty="0" err="1"/>
              <a:t>Perkembangan</a:t>
            </a:r>
            <a:r>
              <a:rPr lang="en-US" sz="1200" dirty="0"/>
              <a:t> </a:t>
            </a:r>
            <a:r>
              <a:rPr lang="en-US" sz="1200" dirty="0" err="1"/>
              <a:t>meliputi</a:t>
            </a:r>
            <a:r>
              <a:rPr lang="en-US" sz="1200" dirty="0"/>
              <a:t> </a:t>
            </a:r>
            <a:r>
              <a:rPr lang="en-US" sz="1200" dirty="0" err="1"/>
              <a:t>perkembangan</a:t>
            </a:r>
            <a:r>
              <a:rPr lang="en-US" sz="1200" dirty="0"/>
              <a:t> </a:t>
            </a:r>
            <a:r>
              <a:rPr lang="en-US" sz="1200" dirty="0" err="1"/>
              <a:t>fisik</a:t>
            </a:r>
            <a:r>
              <a:rPr lang="en-US" sz="1200" dirty="0"/>
              <a:t>, </a:t>
            </a:r>
            <a:r>
              <a:rPr lang="en-US" sz="1200" dirty="0" err="1"/>
              <a:t>perkembangan</a:t>
            </a:r>
            <a:r>
              <a:rPr lang="en-US" sz="1200" dirty="0"/>
              <a:t> </a:t>
            </a:r>
            <a:r>
              <a:rPr lang="en-US" sz="1200" dirty="0" err="1"/>
              <a:t>kognitif</a:t>
            </a:r>
            <a:r>
              <a:rPr lang="en-US" sz="1200" dirty="0"/>
              <a:t>, </a:t>
            </a:r>
            <a:r>
              <a:rPr lang="en-US" sz="1200" dirty="0" err="1"/>
              <a:t>perkembangan</a:t>
            </a:r>
            <a:r>
              <a:rPr lang="en-US" sz="1200" dirty="0"/>
              <a:t> </a:t>
            </a:r>
            <a:r>
              <a:rPr lang="en-US" sz="1200" dirty="0" err="1"/>
              <a:t>sosial</a:t>
            </a:r>
            <a:r>
              <a:rPr lang="en-US" sz="1200" dirty="0"/>
              <a:t> dan </a:t>
            </a:r>
            <a:r>
              <a:rPr lang="en-US" sz="1200" dirty="0" err="1"/>
              <a:t>emosional</a:t>
            </a:r>
            <a:r>
              <a:rPr lang="en-US" sz="1200" dirty="0"/>
              <a:t> dan </a:t>
            </a:r>
            <a:r>
              <a:rPr lang="en-US" sz="1200" dirty="0" err="1"/>
              <a:t>perkembangan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.</a:t>
            </a:r>
            <a:endParaRPr lang="en-ID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 err="1"/>
              <a:t>Karakteristik</a:t>
            </a:r>
            <a:r>
              <a:rPr lang="en-ID" sz="3000" dirty="0"/>
              <a:t> </a:t>
            </a:r>
            <a:r>
              <a:rPr lang="en-ID" sz="3000" dirty="0" err="1"/>
              <a:t>Perkembangan</a:t>
            </a:r>
            <a:endParaRPr sz="3000" dirty="0"/>
          </a:p>
        </p:txBody>
      </p:sp>
      <p:sp>
        <p:nvSpPr>
          <p:cNvPr id="2553" name="Google Shape;2553;p64"/>
          <p:cNvSpPr/>
          <p:nvPr/>
        </p:nvSpPr>
        <p:spPr>
          <a:xfrm rot="865" flipH="1">
            <a:off x="6356285" y="2257898"/>
            <a:ext cx="1768540" cy="1867000"/>
          </a:xfrm>
          <a:custGeom>
            <a:avLst/>
            <a:gdLst/>
            <a:ahLst/>
            <a:cxnLst/>
            <a:rect l="l" t="t" r="r" b="b"/>
            <a:pathLst>
              <a:path w="59342" h="90346" extrusionOk="0">
                <a:moveTo>
                  <a:pt x="21484" y="0"/>
                </a:moveTo>
                <a:cubicBezTo>
                  <a:pt x="16291" y="0"/>
                  <a:pt x="8432" y="235"/>
                  <a:pt x="4989" y="2325"/>
                </a:cubicBezTo>
                <a:cubicBezTo>
                  <a:pt x="905" y="4814"/>
                  <a:pt x="1215" y="6814"/>
                  <a:pt x="322" y="20232"/>
                </a:cubicBezTo>
                <a:cubicBezTo>
                  <a:pt x="0" y="24995"/>
                  <a:pt x="1405" y="48628"/>
                  <a:pt x="1917" y="58320"/>
                </a:cubicBezTo>
                <a:cubicBezTo>
                  <a:pt x="2382" y="67071"/>
                  <a:pt x="250" y="79097"/>
                  <a:pt x="6573" y="85145"/>
                </a:cubicBezTo>
                <a:cubicBezTo>
                  <a:pt x="11383" y="89753"/>
                  <a:pt x="21324" y="88824"/>
                  <a:pt x="27944" y="89562"/>
                </a:cubicBezTo>
                <a:cubicBezTo>
                  <a:pt x="32588" y="90085"/>
                  <a:pt x="37273" y="90346"/>
                  <a:pt x="41951" y="90346"/>
                </a:cubicBezTo>
                <a:cubicBezTo>
                  <a:pt x="42922" y="90346"/>
                  <a:pt x="43893" y="90335"/>
                  <a:pt x="44863" y="90312"/>
                </a:cubicBezTo>
                <a:cubicBezTo>
                  <a:pt x="46590" y="90265"/>
                  <a:pt x="48411" y="90169"/>
                  <a:pt x="49852" y="89229"/>
                </a:cubicBezTo>
                <a:cubicBezTo>
                  <a:pt x="50745" y="88657"/>
                  <a:pt x="51423" y="87824"/>
                  <a:pt x="51983" y="86931"/>
                </a:cubicBezTo>
                <a:cubicBezTo>
                  <a:pt x="53924" y="83883"/>
                  <a:pt x="54745" y="80251"/>
                  <a:pt x="55102" y="76668"/>
                </a:cubicBezTo>
                <a:cubicBezTo>
                  <a:pt x="57353" y="53951"/>
                  <a:pt x="59341" y="33091"/>
                  <a:pt x="54626" y="11910"/>
                </a:cubicBezTo>
                <a:cubicBezTo>
                  <a:pt x="54210" y="10052"/>
                  <a:pt x="53781" y="8147"/>
                  <a:pt x="52709" y="6564"/>
                </a:cubicBezTo>
                <a:cubicBezTo>
                  <a:pt x="51614" y="4933"/>
                  <a:pt x="49923" y="3778"/>
                  <a:pt x="48161" y="2897"/>
                </a:cubicBezTo>
                <a:cubicBezTo>
                  <a:pt x="42577" y="111"/>
                  <a:pt x="30314" y="51"/>
                  <a:pt x="24182" y="15"/>
                </a:cubicBezTo>
                <a:cubicBezTo>
                  <a:pt x="23421" y="9"/>
                  <a:pt x="22504" y="0"/>
                  <a:pt x="214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4" name="Google Shape;2554;p64"/>
          <p:cNvSpPr/>
          <p:nvPr/>
        </p:nvSpPr>
        <p:spPr>
          <a:xfrm rot="10800000" flipH="1">
            <a:off x="4562225" y="2344325"/>
            <a:ext cx="1737682" cy="1867000"/>
          </a:xfrm>
          <a:custGeom>
            <a:avLst/>
            <a:gdLst/>
            <a:ahLst/>
            <a:cxnLst/>
            <a:rect l="l" t="t" r="r" b="b"/>
            <a:pathLst>
              <a:path w="59342" h="90346" extrusionOk="0">
                <a:moveTo>
                  <a:pt x="21484" y="0"/>
                </a:moveTo>
                <a:cubicBezTo>
                  <a:pt x="16291" y="0"/>
                  <a:pt x="8432" y="235"/>
                  <a:pt x="4989" y="2325"/>
                </a:cubicBezTo>
                <a:cubicBezTo>
                  <a:pt x="905" y="4814"/>
                  <a:pt x="1215" y="6814"/>
                  <a:pt x="322" y="20232"/>
                </a:cubicBezTo>
                <a:cubicBezTo>
                  <a:pt x="0" y="24995"/>
                  <a:pt x="1405" y="48628"/>
                  <a:pt x="1917" y="58320"/>
                </a:cubicBezTo>
                <a:cubicBezTo>
                  <a:pt x="2382" y="67071"/>
                  <a:pt x="250" y="79097"/>
                  <a:pt x="6573" y="85145"/>
                </a:cubicBezTo>
                <a:cubicBezTo>
                  <a:pt x="11383" y="89753"/>
                  <a:pt x="21324" y="88824"/>
                  <a:pt x="27944" y="89562"/>
                </a:cubicBezTo>
                <a:cubicBezTo>
                  <a:pt x="32588" y="90085"/>
                  <a:pt x="37273" y="90346"/>
                  <a:pt x="41951" y="90346"/>
                </a:cubicBezTo>
                <a:cubicBezTo>
                  <a:pt x="42922" y="90346"/>
                  <a:pt x="43893" y="90335"/>
                  <a:pt x="44863" y="90312"/>
                </a:cubicBezTo>
                <a:cubicBezTo>
                  <a:pt x="46590" y="90265"/>
                  <a:pt x="48411" y="90169"/>
                  <a:pt x="49852" y="89229"/>
                </a:cubicBezTo>
                <a:cubicBezTo>
                  <a:pt x="50745" y="88657"/>
                  <a:pt x="51423" y="87824"/>
                  <a:pt x="51983" y="86931"/>
                </a:cubicBezTo>
                <a:cubicBezTo>
                  <a:pt x="53924" y="83883"/>
                  <a:pt x="54745" y="80251"/>
                  <a:pt x="55102" y="76668"/>
                </a:cubicBezTo>
                <a:cubicBezTo>
                  <a:pt x="57353" y="53951"/>
                  <a:pt x="59341" y="33091"/>
                  <a:pt x="54626" y="11910"/>
                </a:cubicBezTo>
                <a:cubicBezTo>
                  <a:pt x="54210" y="10052"/>
                  <a:pt x="53781" y="8147"/>
                  <a:pt x="52709" y="6564"/>
                </a:cubicBezTo>
                <a:cubicBezTo>
                  <a:pt x="51614" y="4933"/>
                  <a:pt x="49923" y="3778"/>
                  <a:pt x="48161" y="2897"/>
                </a:cubicBezTo>
                <a:cubicBezTo>
                  <a:pt x="42577" y="111"/>
                  <a:pt x="30314" y="51"/>
                  <a:pt x="24182" y="15"/>
                </a:cubicBezTo>
                <a:cubicBezTo>
                  <a:pt x="23421" y="9"/>
                  <a:pt x="22504" y="0"/>
                  <a:pt x="214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5" name="Google Shape;2555;p64"/>
          <p:cNvSpPr/>
          <p:nvPr/>
        </p:nvSpPr>
        <p:spPr>
          <a:xfrm rot="10800000">
            <a:off x="2709938" y="2341469"/>
            <a:ext cx="1768540" cy="1867000"/>
          </a:xfrm>
          <a:custGeom>
            <a:avLst/>
            <a:gdLst/>
            <a:ahLst/>
            <a:cxnLst/>
            <a:rect l="l" t="t" r="r" b="b"/>
            <a:pathLst>
              <a:path w="59342" h="90346" extrusionOk="0">
                <a:moveTo>
                  <a:pt x="21484" y="0"/>
                </a:moveTo>
                <a:cubicBezTo>
                  <a:pt x="16291" y="0"/>
                  <a:pt x="8432" y="235"/>
                  <a:pt x="4989" y="2325"/>
                </a:cubicBezTo>
                <a:cubicBezTo>
                  <a:pt x="905" y="4814"/>
                  <a:pt x="1215" y="6814"/>
                  <a:pt x="322" y="20232"/>
                </a:cubicBezTo>
                <a:cubicBezTo>
                  <a:pt x="0" y="24995"/>
                  <a:pt x="1405" y="48628"/>
                  <a:pt x="1917" y="58320"/>
                </a:cubicBezTo>
                <a:cubicBezTo>
                  <a:pt x="2382" y="67071"/>
                  <a:pt x="250" y="79097"/>
                  <a:pt x="6573" y="85145"/>
                </a:cubicBezTo>
                <a:cubicBezTo>
                  <a:pt x="11383" y="89753"/>
                  <a:pt x="21324" y="88824"/>
                  <a:pt x="27944" y="89562"/>
                </a:cubicBezTo>
                <a:cubicBezTo>
                  <a:pt x="32588" y="90085"/>
                  <a:pt x="37273" y="90346"/>
                  <a:pt x="41951" y="90346"/>
                </a:cubicBezTo>
                <a:cubicBezTo>
                  <a:pt x="42922" y="90346"/>
                  <a:pt x="43893" y="90335"/>
                  <a:pt x="44863" y="90312"/>
                </a:cubicBezTo>
                <a:cubicBezTo>
                  <a:pt x="46590" y="90265"/>
                  <a:pt x="48411" y="90169"/>
                  <a:pt x="49852" y="89229"/>
                </a:cubicBezTo>
                <a:cubicBezTo>
                  <a:pt x="50745" y="88657"/>
                  <a:pt x="51423" y="87824"/>
                  <a:pt x="51983" y="86931"/>
                </a:cubicBezTo>
                <a:cubicBezTo>
                  <a:pt x="53924" y="83883"/>
                  <a:pt x="54745" y="80251"/>
                  <a:pt x="55102" y="76668"/>
                </a:cubicBezTo>
                <a:cubicBezTo>
                  <a:pt x="57353" y="53951"/>
                  <a:pt x="59341" y="33091"/>
                  <a:pt x="54626" y="11910"/>
                </a:cubicBezTo>
                <a:cubicBezTo>
                  <a:pt x="54210" y="10052"/>
                  <a:pt x="53781" y="8147"/>
                  <a:pt x="52709" y="6564"/>
                </a:cubicBezTo>
                <a:cubicBezTo>
                  <a:pt x="51614" y="4933"/>
                  <a:pt x="49923" y="3778"/>
                  <a:pt x="48161" y="2897"/>
                </a:cubicBezTo>
                <a:cubicBezTo>
                  <a:pt x="42577" y="111"/>
                  <a:pt x="30314" y="51"/>
                  <a:pt x="24182" y="15"/>
                </a:cubicBezTo>
                <a:cubicBezTo>
                  <a:pt x="23421" y="9"/>
                  <a:pt x="22504" y="0"/>
                  <a:pt x="214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6" name="Google Shape;2556;p64"/>
          <p:cNvSpPr/>
          <p:nvPr/>
        </p:nvSpPr>
        <p:spPr>
          <a:xfrm>
            <a:off x="987100" y="2341775"/>
            <a:ext cx="1722253" cy="1867000"/>
          </a:xfrm>
          <a:custGeom>
            <a:avLst/>
            <a:gdLst/>
            <a:ahLst/>
            <a:cxnLst/>
            <a:rect l="l" t="t" r="r" b="b"/>
            <a:pathLst>
              <a:path w="59342" h="90346" extrusionOk="0">
                <a:moveTo>
                  <a:pt x="21484" y="0"/>
                </a:moveTo>
                <a:cubicBezTo>
                  <a:pt x="16291" y="0"/>
                  <a:pt x="8432" y="235"/>
                  <a:pt x="4989" y="2325"/>
                </a:cubicBezTo>
                <a:cubicBezTo>
                  <a:pt x="905" y="4814"/>
                  <a:pt x="1215" y="6814"/>
                  <a:pt x="322" y="20232"/>
                </a:cubicBezTo>
                <a:cubicBezTo>
                  <a:pt x="0" y="24995"/>
                  <a:pt x="1405" y="48628"/>
                  <a:pt x="1917" y="58320"/>
                </a:cubicBezTo>
                <a:cubicBezTo>
                  <a:pt x="2382" y="67071"/>
                  <a:pt x="250" y="79097"/>
                  <a:pt x="6573" y="85145"/>
                </a:cubicBezTo>
                <a:cubicBezTo>
                  <a:pt x="11383" y="89753"/>
                  <a:pt x="21324" y="88824"/>
                  <a:pt x="27944" y="89562"/>
                </a:cubicBezTo>
                <a:cubicBezTo>
                  <a:pt x="32588" y="90085"/>
                  <a:pt x="37273" y="90346"/>
                  <a:pt x="41951" y="90346"/>
                </a:cubicBezTo>
                <a:cubicBezTo>
                  <a:pt x="42922" y="90346"/>
                  <a:pt x="43893" y="90335"/>
                  <a:pt x="44863" y="90312"/>
                </a:cubicBezTo>
                <a:cubicBezTo>
                  <a:pt x="46590" y="90265"/>
                  <a:pt x="48411" y="90169"/>
                  <a:pt x="49852" y="89229"/>
                </a:cubicBezTo>
                <a:cubicBezTo>
                  <a:pt x="50745" y="88657"/>
                  <a:pt x="51423" y="87824"/>
                  <a:pt x="51983" y="86931"/>
                </a:cubicBezTo>
                <a:cubicBezTo>
                  <a:pt x="53924" y="83883"/>
                  <a:pt x="54745" y="80251"/>
                  <a:pt x="55102" y="76668"/>
                </a:cubicBezTo>
                <a:cubicBezTo>
                  <a:pt x="57353" y="53951"/>
                  <a:pt x="59341" y="33091"/>
                  <a:pt x="54626" y="11910"/>
                </a:cubicBezTo>
                <a:cubicBezTo>
                  <a:pt x="54210" y="10052"/>
                  <a:pt x="53781" y="8147"/>
                  <a:pt x="52709" y="6564"/>
                </a:cubicBezTo>
                <a:cubicBezTo>
                  <a:pt x="51614" y="4933"/>
                  <a:pt x="49923" y="3778"/>
                  <a:pt x="48161" y="2897"/>
                </a:cubicBezTo>
                <a:cubicBezTo>
                  <a:pt x="42577" y="111"/>
                  <a:pt x="30314" y="51"/>
                  <a:pt x="24182" y="15"/>
                </a:cubicBezTo>
                <a:cubicBezTo>
                  <a:pt x="23421" y="9"/>
                  <a:pt x="22504" y="0"/>
                  <a:pt x="214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7" name="Google Shape;2557;p64"/>
          <p:cNvSpPr txBox="1"/>
          <p:nvPr/>
        </p:nvSpPr>
        <p:spPr>
          <a:xfrm>
            <a:off x="1062650" y="2665748"/>
            <a:ext cx="1565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Perkembangan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tinggi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badan</a:t>
            </a:r>
            <a:endParaRPr lang="en-ID" sz="1200" dirty="0">
              <a:solidFill>
                <a:schemeClr val="tx1">
                  <a:lumMod val="75000"/>
                </a:schemeClr>
              </a:solidFill>
              <a:latin typeface="Comfortaa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Perkembangan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motorik</a:t>
            </a:r>
            <a:endParaRPr lang="en-ID" sz="1200" dirty="0">
              <a:solidFill>
                <a:schemeClr val="tx1">
                  <a:lumMod val="75000"/>
                </a:schemeClr>
              </a:solidFill>
              <a:latin typeface="Comfortaa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Perkembangan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otak</a:t>
            </a:r>
            <a:endParaRPr lang="en-ID" sz="1200" dirty="0">
              <a:solidFill>
                <a:schemeClr val="tx1">
                  <a:lumMod val="75000"/>
                </a:schemeClr>
              </a:solidFill>
              <a:latin typeface="Comfortaa" charset="0"/>
            </a:endParaRPr>
          </a:p>
        </p:txBody>
      </p:sp>
      <p:sp>
        <p:nvSpPr>
          <p:cNvPr id="2558" name="Google Shape;2558;p64"/>
          <p:cNvSpPr txBox="1"/>
          <p:nvPr/>
        </p:nvSpPr>
        <p:spPr>
          <a:xfrm>
            <a:off x="1062650" y="1619825"/>
            <a:ext cx="15657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>
                <a:solidFill>
                  <a:srgbClr val="98D0C3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Fisik</a:t>
            </a:r>
            <a:endParaRPr sz="2400" dirty="0">
              <a:solidFill>
                <a:srgbClr val="98D0C3"/>
              </a:solidFill>
              <a:latin typeface="Titan One" panose="02000000000000000000"/>
              <a:ea typeface="Titan One" panose="02000000000000000000"/>
              <a:cs typeface="Titan One" panose="02000000000000000000"/>
              <a:sym typeface="Titan One" panose="02000000000000000000"/>
            </a:endParaRPr>
          </a:p>
        </p:txBody>
      </p:sp>
      <p:sp>
        <p:nvSpPr>
          <p:cNvPr id="2559" name="Google Shape;2559;p64"/>
          <p:cNvSpPr txBox="1"/>
          <p:nvPr/>
        </p:nvSpPr>
        <p:spPr>
          <a:xfrm>
            <a:off x="2748299" y="2665825"/>
            <a:ext cx="1811921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Sensorimotor</a:t>
            </a:r>
            <a:endParaRPr lang="en-ID" sz="1100" dirty="0">
              <a:solidFill>
                <a:schemeClr val="tx1">
                  <a:lumMod val="75000"/>
                </a:schemeClr>
              </a:solidFill>
              <a:latin typeface="Comfortaa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Tahap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praoperasional</a:t>
            </a:r>
            <a:endParaRPr lang="en-ID" sz="1100" dirty="0">
              <a:solidFill>
                <a:schemeClr val="tx1">
                  <a:lumMod val="75000"/>
                </a:schemeClr>
              </a:solidFill>
              <a:latin typeface="Comfortaa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Tahap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operasional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konkret</a:t>
            </a:r>
            <a:endParaRPr lang="en-ID" sz="1100" dirty="0">
              <a:solidFill>
                <a:schemeClr val="tx1">
                  <a:lumMod val="75000"/>
                </a:schemeClr>
              </a:solidFill>
              <a:latin typeface="Comfortaa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Tahap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operasional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formal</a:t>
            </a:r>
            <a:endParaRPr sz="1100" dirty="0">
              <a:solidFill>
                <a:schemeClr val="tx1">
                  <a:lumMod val="75000"/>
                </a:schemeClr>
              </a:solidFill>
              <a:latin typeface="Comfortaa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2560" name="Google Shape;2560;p64"/>
          <p:cNvSpPr txBox="1"/>
          <p:nvPr/>
        </p:nvSpPr>
        <p:spPr>
          <a:xfrm>
            <a:off x="2755651" y="1619825"/>
            <a:ext cx="16977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EAC044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Kognitif</a:t>
            </a:r>
            <a:endParaRPr sz="2400" dirty="0">
              <a:solidFill>
                <a:srgbClr val="EAC044"/>
              </a:solidFill>
              <a:latin typeface="Titan One" panose="02000000000000000000"/>
              <a:ea typeface="Titan One" panose="02000000000000000000"/>
              <a:cs typeface="Titan One" panose="02000000000000000000"/>
              <a:sym typeface="Titan One" panose="02000000000000000000"/>
            </a:endParaRPr>
          </a:p>
        </p:txBody>
      </p:sp>
      <p:sp>
        <p:nvSpPr>
          <p:cNvPr id="2561" name="Google Shape;2561;p64"/>
          <p:cNvSpPr txBox="1"/>
          <p:nvPr/>
        </p:nvSpPr>
        <p:spPr>
          <a:xfrm>
            <a:off x="4565975" y="2665748"/>
            <a:ext cx="1697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Perkembangan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Attachment</a:t>
            </a:r>
            <a:endParaRPr lang="en-ID" sz="1200" dirty="0">
              <a:solidFill>
                <a:schemeClr val="tx1">
                  <a:lumMod val="75000"/>
                </a:schemeClr>
              </a:solidFill>
              <a:latin typeface="Comfortaa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Perkembangan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Identitas</a:t>
            </a:r>
            <a:endParaRPr lang="en-ID" sz="1200" dirty="0">
              <a:solidFill>
                <a:schemeClr val="tx1">
                  <a:lumMod val="75000"/>
                </a:schemeClr>
              </a:solidFill>
              <a:latin typeface="Comfortaa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Hubungan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Teman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Sebaya</a:t>
            </a:r>
            <a:endParaRPr lang="en-ID" sz="1200" dirty="0">
              <a:solidFill>
                <a:schemeClr val="tx1">
                  <a:lumMod val="75000"/>
                </a:schemeClr>
              </a:solidFill>
              <a:latin typeface="Comfortaa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Kemampuan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Empati</a:t>
            </a:r>
            <a:endParaRPr sz="1200" dirty="0">
              <a:solidFill>
                <a:schemeClr val="tx1">
                  <a:lumMod val="75000"/>
                </a:schemeClr>
              </a:solidFill>
              <a:latin typeface="Comfortaa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2562" name="Google Shape;2562;p64"/>
          <p:cNvSpPr txBox="1"/>
          <p:nvPr/>
        </p:nvSpPr>
        <p:spPr>
          <a:xfrm>
            <a:off x="4560221" y="1618225"/>
            <a:ext cx="16977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D184B7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Sosial</a:t>
            </a:r>
            <a:endParaRPr sz="2400" dirty="0">
              <a:solidFill>
                <a:srgbClr val="D184B7"/>
              </a:solidFill>
              <a:latin typeface="Titan One" panose="02000000000000000000"/>
              <a:ea typeface="Titan One" panose="02000000000000000000"/>
              <a:cs typeface="Titan One" panose="02000000000000000000"/>
              <a:sym typeface="Titan One" panose="02000000000000000000"/>
            </a:endParaRPr>
          </a:p>
        </p:txBody>
      </p:sp>
      <p:sp>
        <p:nvSpPr>
          <p:cNvPr id="2563" name="Google Shape;2563;p64"/>
          <p:cNvSpPr txBox="1"/>
          <p:nvPr/>
        </p:nvSpPr>
        <p:spPr>
          <a:xfrm>
            <a:off x="6383650" y="2665748"/>
            <a:ext cx="1697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Regulasi</a:t>
            </a: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Emosi</a:t>
            </a:r>
            <a:endParaRPr lang="en-ID" sz="1200" dirty="0">
              <a:solidFill>
                <a:schemeClr val="tx1">
                  <a:lumMod val="75000"/>
                </a:schemeClr>
              </a:solidFill>
              <a:latin typeface="Comfortaa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Pengembangan</a:t>
            </a: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Empati</a:t>
            </a:r>
            <a:endParaRPr lang="en-ID" sz="1200" dirty="0">
              <a:solidFill>
                <a:schemeClr val="tx1">
                  <a:lumMod val="75000"/>
                </a:schemeClr>
              </a:solidFill>
              <a:latin typeface="Comfortaa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Identifikasi</a:t>
            </a: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dan </a:t>
            </a:r>
            <a:r>
              <a:rPr lang="en-US" sz="1200" b="1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Pengungkapan</a:t>
            </a: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Emosi</a:t>
            </a:r>
            <a:endParaRPr lang="en-ID" sz="1200" dirty="0">
              <a:solidFill>
                <a:schemeClr val="tx1">
                  <a:lumMod val="75000"/>
                </a:schemeClr>
              </a:solidFill>
              <a:latin typeface="Comfortaa" charset="0"/>
            </a:endParaRPr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75000"/>
                  </a:schemeClr>
                </a:solidFill>
                <a:latin typeface="Comfortaa" charset="0"/>
                <a:ea typeface="Comfortaa"/>
                <a:cs typeface="Comfortaa"/>
                <a:sym typeface="Comfortaa"/>
              </a:rPr>
              <a:t> </a:t>
            </a:r>
            <a:endParaRPr sz="1200" dirty="0">
              <a:solidFill>
                <a:schemeClr val="tx1">
                  <a:lumMod val="75000"/>
                </a:schemeClr>
              </a:solidFill>
              <a:latin typeface="Comfortaa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2564" name="Google Shape;2564;p64"/>
          <p:cNvSpPr txBox="1"/>
          <p:nvPr/>
        </p:nvSpPr>
        <p:spPr>
          <a:xfrm>
            <a:off x="6364790" y="1618225"/>
            <a:ext cx="1949869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accent4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E</a:t>
            </a:r>
            <a:r>
              <a:rPr lang="en-ID" sz="2400" dirty="0" err="1">
                <a:solidFill>
                  <a:schemeClr val="accent4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mosional</a:t>
            </a:r>
            <a:endParaRPr sz="2400" dirty="0">
              <a:solidFill>
                <a:schemeClr val="accent4"/>
              </a:solidFill>
              <a:latin typeface="Titan One" panose="02000000000000000000"/>
              <a:ea typeface="Titan One" panose="02000000000000000000"/>
              <a:cs typeface="Titan One" panose="02000000000000000000"/>
              <a:sym typeface="Titan One" panose="02000000000000000000"/>
            </a:endParaRPr>
          </a:p>
        </p:txBody>
      </p:sp>
      <p:sp>
        <p:nvSpPr>
          <p:cNvPr id="2565" name="Google Shape;2565;p64"/>
          <p:cNvSpPr/>
          <p:nvPr/>
        </p:nvSpPr>
        <p:spPr>
          <a:xfrm>
            <a:off x="5076963" y="144147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6" name="Google Shape;2566;p64"/>
          <p:cNvSpPr/>
          <p:nvPr/>
        </p:nvSpPr>
        <p:spPr>
          <a:xfrm>
            <a:off x="7883425" y="4182713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7" name="Google Shape;2567;p64"/>
          <p:cNvSpPr/>
          <p:nvPr/>
        </p:nvSpPr>
        <p:spPr>
          <a:xfrm>
            <a:off x="5425313" y="481497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8" name="Google Shape;2568;p64"/>
          <p:cNvSpPr/>
          <p:nvPr/>
        </p:nvSpPr>
        <p:spPr>
          <a:xfrm>
            <a:off x="3325500" y="124425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9" name="Google Shape;2569;p64"/>
          <p:cNvSpPr/>
          <p:nvPr/>
        </p:nvSpPr>
        <p:spPr>
          <a:xfrm>
            <a:off x="3484745" y="2217025"/>
            <a:ext cx="279504" cy="28750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0" name="Google Shape;2570;p64"/>
          <p:cNvSpPr/>
          <p:nvPr/>
        </p:nvSpPr>
        <p:spPr>
          <a:xfrm>
            <a:off x="6764800" y="124423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1" name="Google Shape;2571;p64"/>
          <p:cNvSpPr/>
          <p:nvPr/>
        </p:nvSpPr>
        <p:spPr>
          <a:xfrm rot="445042" flipH="1">
            <a:off x="5244024" y="2166415"/>
            <a:ext cx="414126" cy="275656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2" name="Google Shape;2572;p64"/>
          <p:cNvSpPr/>
          <p:nvPr/>
        </p:nvSpPr>
        <p:spPr>
          <a:xfrm>
            <a:off x="1314338" y="1316500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3" name="Google Shape;2573;p64"/>
          <p:cNvSpPr/>
          <p:nvPr/>
        </p:nvSpPr>
        <p:spPr>
          <a:xfrm>
            <a:off x="1668975" y="2229600"/>
            <a:ext cx="255074" cy="262352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4" name="Google Shape;2574;p64"/>
          <p:cNvSpPr/>
          <p:nvPr/>
        </p:nvSpPr>
        <p:spPr>
          <a:xfrm>
            <a:off x="4516513" y="476710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75" name="Google Shape;2575;p64"/>
          <p:cNvGrpSpPr/>
          <p:nvPr/>
        </p:nvGrpSpPr>
        <p:grpSpPr>
          <a:xfrm rot="-1187364" flipH="1">
            <a:off x="200682" y="4160555"/>
            <a:ext cx="1025085" cy="886895"/>
            <a:chOff x="968013" y="650077"/>
            <a:chExt cx="777108" cy="672348"/>
          </a:xfrm>
        </p:grpSpPr>
        <p:sp>
          <p:nvSpPr>
            <p:cNvPr id="2576" name="Google Shape;2576;p64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64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64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79" name="Google Shape;2579;p64"/>
          <p:cNvGrpSpPr/>
          <p:nvPr/>
        </p:nvGrpSpPr>
        <p:grpSpPr>
          <a:xfrm rot="-1933721" flipH="1">
            <a:off x="7829991" y="355513"/>
            <a:ext cx="1025119" cy="886925"/>
            <a:chOff x="968013" y="650077"/>
            <a:chExt cx="777108" cy="672348"/>
          </a:xfrm>
        </p:grpSpPr>
        <p:sp>
          <p:nvSpPr>
            <p:cNvPr id="2580" name="Google Shape;2580;p64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1" name="Google Shape;2581;p64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2" name="Google Shape;2582;p64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83" name="Google Shape;2583;p64"/>
          <p:cNvSpPr/>
          <p:nvPr/>
        </p:nvSpPr>
        <p:spPr>
          <a:xfrm rot="7603021">
            <a:off x="7127880" y="2186377"/>
            <a:ext cx="337740" cy="276115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Metodologi</a:t>
            </a:r>
            <a:r>
              <a:rPr lang="en-ID" dirty="0"/>
              <a:t> </a:t>
            </a:r>
            <a:r>
              <a:rPr lang="en-ID" dirty="0" err="1"/>
              <a:t>Penelitian</a:t>
            </a:r>
            <a:endParaRPr dirty="0"/>
          </a:p>
        </p:txBody>
      </p:sp>
      <p:graphicFrame>
        <p:nvGraphicFramePr>
          <p:cNvPr id="1096" name="Google Shape;1096;p36"/>
          <p:cNvGraphicFramePr/>
          <p:nvPr/>
        </p:nvGraphicFramePr>
        <p:xfrm>
          <a:off x="720000" y="1599810"/>
          <a:ext cx="7704000" cy="2182000"/>
        </p:xfrm>
        <a:graphic>
          <a:graphicData uri="http://schemas.openxmlformats.org/drawingml/2006/table">
            <a:tbl>
              <a:tblPr>
                <a:noFill/>
                <a:tableStyleId>{B072A17E-F493-4673-926B-B41F850DED49}</a:tableStyleId>
              </a:tblPr>
              <a:tblGrid>
                <a:gridCol w="2619875"/>
                <a:gridCol w="5084125"/>
              </a:tblGrid>
              <a:tr h="44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Jenis Penelitian</a:t>
                      </a:r>
                      <a:endParaRPr sz="1100" dirty="0">
                        <a:solidFill>
                          <a:schemeClr val="dk2"/>
                        </a:solidFill>
                        <a:latin typeface="Titan One" panose="02000000000000000000"/>
                        <a:ea typeface="Titan One" panose="02000000000000000000"/>
                        <a:cs typeface="Titan One" panose="02000000000000000000"/>
                        <a:sym typeface="Titan One" panose="020000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Jenis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penelitian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kualitatif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yang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digunakan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yaitu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analisis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isi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</a:t>
                      </a:r>
                      <a:endParaRPr lang="en-ID" sz="1000" b="0" i="0" u="none" strike="noStrike" cap="none" dirty="0">
                        <a:solidFill>
                          <a:schemeClr val="tx1"/>
                        </a:solidFill>
                        <a:effectLst/>
                        <a:latin typeface="Comfortaa" charset="0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91425" marB="91425"/>
                </a:tc>
              </a:tr>
              <a:tr h="44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Waktu dan </a:t>
                      </a:r>
                      <a:r>
                        <a:rPr lang="en-ID" sz="1100" dirty="0" err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Tempat</a:t>
                      </a:r>
                      <a:r>
                        <a:rPr lang="en-ID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Penelitian</a:t>
                      </a:r>
                      <a:endParaRPr sz="1100" dirty="0">
                        <a:solidFill>
                          <a:schemeClr val="dk2"/>
                        </a:solidFill>
                        <a:latin typeface="Titan One" panose="02000000000000000000"/>
                        <a:ea typeface="Titan One" panose="02000000000000000000"/>
                        <a:cs typeface="Titan One" panose="02000000000000000000"/>
                        <a:sym typeface="Titan One" panose="020000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Penelitian ini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dilaksanakan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dalam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kurun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waktu lebih kurang 2 bulan. 1 bulan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untuk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mengumpulkan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data dan 1 bulan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untuk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pengolahan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data.</a:t>
                      </a:r>
                      <a:endParaRPr lang="en-ID" sz="1000" b="0" i="0" u="none" strike="noStrike" cap="none" dirty="0">
                        <a:solidFill>
                          <a:schemeClr val="tx1"/>
                        </a:solidFill>
                        <a:effectLst/>
                        <a:latin typeface="Comfortaa" charset="0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Penelitian ini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bertempat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di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Lingkungan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TK Nurul Iman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Desa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Petanjungan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yang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terletak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di Jalan Raya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Petanjungan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Kecamatan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Petarukan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Kab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Pemalang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Tempat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penelitian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dipilih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dengan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pertimbangan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bahwa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sekolah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tersebut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menjadi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pusat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kegiatan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pembelajaran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dan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interaksi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sosial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masyarakat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setempat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</a:t>
                      </a:r>
                      <a:endParaRPr lang="en-ID" sz="1000" b="0" i="0" u="none" strike="noStrike" cap="none" dirty="0">
                        <a:solidFill>
                          <a:schemeClr val="tx1"/>
                        </a:solidFill>
                        <a:effectLst/>
                        <a:latin typeface="Comfortaa" charset="0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91425" marB="91425"/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Fokus Penelitian</a:t>
                      </a:r>
                      <a:endParaRPr sz="1100" dirty="0">
                        <a:solidFill>
                          <a:schemeClr val="dk2"/>
                        </a:solidFill>
                        <a:latin typeface="Titan One" panose="02000000000000000000"/>
                        <a:ea typeface="Titan One" panose="02000000000000000000"/>
                        <a:cs typeface="Titan One" panose="02000000000000000000"/>
                        <a:sym typeface="Titan One" panose="020000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Fokus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penelitian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meliputi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analisis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perkembangan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fisik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motorik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kasar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dan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halus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pada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siswa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TK Nurul Iman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Desa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Petanjungan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</a:t>
                      </a:r>
                      <a:endParaRPr lang="en-ID" sz="1000" b="0" i="0" u="none" strike="noStrike" cap="none" dirty="0">
                        <a:solidFill>
                          <a:schemeClr val="tx1"/>
                        </a:solidFill>
                        <a:effectLst/>
                        <a:latin typeface="Comfortaa" charset="0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8" name="Google Shape;2018;p57"/>
          <p:cNvCxnSpPr/>
          <p:nvPr/>
        </p:nvCxnSpPr>
        <p:spPr>
          <a:xfrm flipH="1">
            <a:off x="2362351" y="2958356"/>
            <a:ext cx="4389488" cy="0"/>
          </a:xfrm>
          <a:prstGeom prst="straightConnector1">
            <a:avLst/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9" name="Google Shape;2019;p57"/>
          <p:cNvGrpSpPr/>
          <p:nvPr/>
        </p:nvGrpSpPr>
        <p:grpSpPr>
          <a:xfrm>
            <a:off x="3764948" y="2671959"/>
            <a:ext cx="1434296" cy="952601"/>
            <a:chOff x="3031297" y="2510697"/>
            <a:chExt cx="1434296" cy="952601"/>
          </a:xfrm>
        </p:grpSpPr>
        <p:sp>
          <p:nvSpPr>
            <p:cNvPr id="2020" name="Google Shape;2020;p57"/>
            <p:cNvSpPr/>
            <p:nvPr/>
          </p:nvSpPr>
          <p:spPr>
            <a:xfrm rot="10800000">
              <a:off x="3031297" y="2510697"/>
              <a:ext cx="1434296" cy="572794"/>
            </a:xfrm>
            <a:custGeom>
              <a:avLst/>
              <a:gdLst/>
              <a:ahLst/>
              <a:cxnLst/>
              <a:rect l="l" t="t" r="r" b="b"/>
              <a:pathLst>
                <a:path w="59342" h="90346" extrusionOk="0">
                  <a:moveTo>
                    <a:pt x="21484" y="0"/>
                  </a:moveTo>
                  <a:cubicBezTo>
                    <a:pt x="16291" y="0"/>
                    <a:pt x="8432" y="235"/>
                    <a:pt x="4989" y="2325"/>
                  </a:cubicBezTo>
                  <a:cubicBezTo>
                    <a:pt x="905" y="4814"/>
                    <a:pt x="1215" y="6814"/>
                    <a:pt x="322" y="20232"/>
                  </a:cubicBezTo>
                  <a:cubicBezTo>
                    <a:pt x="0" y="24995"/>
                    <a:pt x="1405" y="48628"/>
                    <a:pt x="1917" y="58320"/>
                  </a:cubicBezTo>
                  <a:cubicBezTo>
                    <a:pt x="2382" y="67071"/>
                    <a:pt x="250" y="79097"/>
                    <a:pt x="6573" y="85145"/>
                  </a:cubicBezTo>
                  <a:cubicBezTo>
                    <a:pt x="11383" y="89753"/>
                    <a:pt x="21324" y="88824"/>
                    <a:pt x="27944" y="89562"/>
                  </a:cubicBezTo>
                  <a:cubicBezTo>
                    <a:pt x="32588" y="90085"/>
                    <a:pt x="37273" y="90346"/>
                    <a:pt x="41951" y="90346"/>
                  </a:cubicBezTo>
                  <a:cubicBezTo>
                    <a:pt x="42922" y="90346"/>
                    <a:pt x="43893" y="90335"/>
                    <a:pt x="44863" y="90312"/>
                  </a:cubicBezTo>
                  <a:cubicBezTo>
                    <a:pt x="46590" y="90265"/>
                    <a:pt x="48411" y="90169"/>
                    <a:pt x="49852" y="89229"/>
                  </a:cubicBezTo>
                  <a:cubicBezTo>
                    <a:pt x="50745" y="88657"/>
                    <a:pt x="51423" y="87824"/>
                    <a:pt x="51983" y="86931"/>
                  </a:cubicBezTo>
                  <a:cubicBezTo>
                    <a:pt x="53924" y="83883"/>
                    <a:pt x="54745" y="80251"/>
                    <a:pt x="55102" y="76668"/>
                  </a:cubicBezTo>
                  <a:cubicBezTo>
                    <a:pt x="57353" y="53951"/>
                    <a:pt x="59341" y="33091"/>
                    <a:pt x="54626" y="11910"/>
                  </a:cubicBezTo>
                  <a:cubicBezTo>
                    <a:pt x="54210" y="10052"/>
                    <a:pt x="53781" y="8147"/>
                    <a:pt x="52709" y="6564"/>
                  </a:cubicBezTo>
                  <a:cubicBezTo>
                    <a:pt x="51614" y="4933"/>
                    <a:pt x="49923" y="3778"/>
                    <a:pt x="48161" y="2897"/>
                  </a:cubicBezTo>
                  <a:cubicBezTo>
                    <a:pt x="42577" y="111"/>
                    <a:pt x="30314" y="51"/>
                    <a:pt x="24182" y="15"/>
                  </a:cubicBezTo>
                  <a:cubicBezTo>
                    <a:pt x="23421" y="9"/>
                    <a:pt x="22504" y="0"/>
                    <a:pt x="21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021" name="Google Shape;2021;p57"/>
            <p:cNvCxnSpPr/>
            <p:nvPr/>
          </p:nvCxnSpPr>
          <p:spPr>
            <a:xfrm rot="10800000">
              <a:off x="3748450" y="3083498"/>
              <a:ext cx="0" cy="3798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5" name="Google Shape;2025;p57"/>
          <p:cNvGrpSpPr/>
          <p:nvPr/>
        </p:nvGrpSpPr>
        <p:grpSpPr>
          <a:xfrm>
            <a:off x="2117848" y="2292160"/>
            <a:ext cx="1434296" cy="952593"/>
            <a:chOff x="1384197" y="2130898"/>
            <a:chExt cx="1434296" cy="952593"/>
          </a:xfrm>
        </p:grpSpPr>
        <p:sp>
          <p:nvSpPr>
            <p:cNvPr id="2026" name="Google Shape;2026;p57"/>
            <p:cNvSpPr/>
            <p:nvPr/>
          </p:nvSpPr>
          <p:spPr>
            <a:xfrm>
              <a:off x="1384197" y="2510697"/>
              <a:ext cx="1434296" cy="572794"/>
            </a:xfrm>
            <a:custGeom>
              <a:avLst/>
              <a:gdLst/>
              <a:ahLst/>
              <a:cxnLst/>
              <a:rect l="l" t="t" r="r" b="b"/>
              <a:pathLst>
                <a:path w="59342" h="90346" extrusionOk="0">
                  <a:moveTo>
                    <a:pt x="21484" y="0"/>
                  </a:moveTo>
                  <a:cubicBezTo>
                    <a:pt x="16291" y="0"/>
                    <a:pt x="8432" y="235"/>
                    <a:pt x="4989" y="2325"/>
                  </a:cubicBezTo>
                  <a:cubicBezTo>
                    <a:pt x="905" y="4814"/>
                    <a:pt x="1215" y="6814"/>
                    <a:pt x="322" y="20232"/>
                  </a:cubicBezTo>
                  <a:cubicBezTo>
                    <a:pt x="0" y="24995"/>
                    <a:pt x="1405" y="48628"/>
                    <a:pt x="1917" y="58320"/>
                  </a:cubicBezTo>
                  <a:cubicBezTo>
                    <a:pt x="2382" y="67071"/>
                    <a:pt x="250" y="79097"/>
                    <a:pt x="6573" y="85145"/>
                  </a:cubicBezTo>
                  <a:cubicBezTo>
                    <a:pt x="11383" y="89753"/>
                    <a:pt x="21324" y="88824"/>
                    <a:pt x="27944" y="89562"/>
                  </a:cubicBezTo>
                  <a:cubicBezTo>
                    <a:pt x="32588" y="90085"/>
                    <a:pt x="37273" y="90346"/>
                    <a:pt x="41951" y="90346"/>
                  </a:cubicBezTo>
                  <a:cubicBezTo>
                    <a:pt x="42922" y="90346"/>
                    <a:pt x="43893" y="90335"/>
                    <a:pt x="44863" y="90312"/>
                  </a:cubicBezTo>
                  <a:cubicBezTo>
                    <a:pt x="46590" y="90265"/>
                    <a:pt x="48411" y="90169"/>
                    <a:pt x="49852" y="89229"/>
                  </a:cubicBezTo>
                  <a:cubicBezTo>
                    <a:pt x="50745" y="88657"/>
                    <a:pt x="51423" y="87824"/>
                    <a:pt x="51983" y="86931"/>
                  </a:cubicBezTo>
                  <a:cubicBezTo>
                    <a:pt x="53924" y="83883"/>
                    <a:pt x="54745" y="80251"/>
                    <a:pt x="55102" y="76668"/>
                  </a:cubicBezTo>
                  <a:cubicBezTo>
                    <a:pt x="57353" y="53951"/>
                    <a:pt x="59341" y="33091"/>
                    <a:pt x="54626" y="11910"/>
                  </a:cubicBezTo>
                  <a:cubicBezTo>
                    <a:pt x="54210" y="10052"/>
                    <a:pt x="53781" y="8147"/>
                    <a:pt x="52709" y="6564"/>
                  </a:cubicBezTo>
                  <a:cubicBezTo>
                    <a:pt x="51614" y="4933"/>
                    <a:pt x="49923" y="3778"/>
                    <a:pt x="48161" y="2897"/>
                  </a:cubicBezTo>
                  <a:cubicBezTo>
                    <a:pt x="42577" y="111"/>
                    <a:pt x="30314" y="51"/>
                    <a:pt x="24182" y="15"/>
                  </a:cubicBezTo>
                  <a:cubicBezTo>
                    <a:pt x="23421" y="9"/>
                    <a:pt x="22504" y="0"/>
                    <a:pt x="21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027" name="Google Shape;2027;p57"/>
            <p:cNvCxnSpPr/>
            <p:nvPr/>
          </p:nvCxnSpPr>
          <p:spPr>
            <a:xfrm rot="10800000">
              <a:off x="2101363" y="2130898"/>
              <a:ext cx="0" cy="3798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8" name="Google Shape;2028;p57"/>
          <p:cNvGrpSpPr/>
          <p:nvPr/>
        </p:nvGrpSpPr>
        <p:grpSpPr>
          <a:xfrm>
            <a:off x="5438138" y="2292160"/>
            <a:ext cx="1382075" cy="952593"/>
            <a:chOff x="4704487" y="2130898"/>
            <a:chExt cx="1382075" cy="952593"/>
          </a:xfrm>
        </p:grpSpPr>
        <p:sp>
          <p:nvSpPr>
            <p:cNvPr id="2029" name="Google Shape;2029;p57"/>
            <p:cNvSpPr/>
            <p:nvPr/>
          </p:nvSpPr>
          <p:spPr>
            <a:xfrm rot="10800000" flipH="1">
              <a:off x="4704487" y="2510697"/>
              <a:ext cx="1382075" cy="572794"/>
            </a:xfrm>
            <a:custGeom>
              <a:avLst/>
              <a:gdLst/>
              <a:ahLst/>
              <a:cxnLst/>
              <a:rect l="l" t="t" r="r" b="b"/>
              <a:pathLst>
                <a:path w="59342" h="90346" extrusionOk="0">
                  <a:moveTo>
                    <a:pt x="21484" y="0"/>
                  </a:moveTo>
                  <a:cubicBezTo>
                    <a:pt x="16291" y="0"/>
                    <a:pt x="8432" y="235"/>
                    <a:pt x="4989" y="2325"/>
                  </a:cubicBezTo>
                  <a:cubicBezTo>
                    <a:pt x="905" y="4814"/>
                    <a:pt x="1215" y="6814"/>
                    <a:pt x="322" y="20232"/>
                  </a:cubicBezTo>
                  <a:cubicBezTo>
                    <a:pt x="0" y="24995"/>
                    <a:pt x="1405" y="48628"/>
                    <a:pt x="1917" y="58320"/>
                  </a:cubicBezTo>
                  <a:cubicBezTo>
                    <a:pt x="2382" y="67071"/>
                    <a:pt x="250" y="79097"/>
                    <a:pt x="6573" y="85145"/>
                  </a:cubicBezTo>
                  <a:cubicBezTo>
                    <a:pt x="11383" y="89753"/>
                    <a:pt x="21324" y="88824"/>
                    <a:pt x="27944" y="89562"/>
                  </a:cubicBezTo>
                  <a:cubicBezTo>
                    <a:pt x="32588" y="90085"/>
                    <a:pt x="37273" y="90346"/>
                    <a:pt x="41951" y="90346"/>
                  </a:cubicBezTo>
                  <a:cubicBezTo>
                    <a:pt x="42922" y="90346"/>
                    <a:pt x="43893" y="90335"/>
                    <a:pt x="44863" y="90312"/>
                  </a:cubicBezTo>
                  <a:cubicBezTo>
                    <a:pt x="46590" y="90265"/>
                    <a:pt x="48411" y="90169"/>
                    <a:pt x="49852" y="89229"/>
                  </a:cubicBezTo>
                  <a:cubicBezTo>
                    <a:pt x="50745" y="88657"/>
                    <a:pt x="51423" y="87824"/>
                    <a:pt x="51983" y="86931"/>
                  </a:cubicBezTo>
                  <a:cubicBezTo>
                    <a:pt x="53924" y="83883"/>
                    <a:pt x="54745" y="80251"/>
                    <a:pt x="55102" y="76668"/>
                  </a:cubicBezTo>
                  <a:cubicBezTo>
                    <a:pt x="57353" y="53951"/>
                    <a:pt x="59341" y="33091"/>
                    <a:pt x="54626" y="11910"/>
                  </a:cubicBezTo>
                  <a:cubicBezTo>
                    <a:pt x="54210" y="10052"/>
                    <a:pt x="53781" y="8147"/>
                    <a:pt x="52709" y="6564"/>
                  </a:cubicBezTo>
                  <a:cubicBezTo>
                    <a:pt x="51614" y="4933"/>
                    <a:pt x="49923" y="3778"/>
                    <a:pt x="48161" y="2897"/>
                  </a:cubicBezTo>
                  <a:cubicBezTo>
                    <a:pt x="42577" y="111"/>
                    <a:pt x="30314" y="51"/>
                    <a:pt x="24182" y="15"/>
                  </a:cubicBezTo>
                  <a:cubicBezTo>
                    <a:pt x="23421" y="9"/>
                    <a:pt x="22504" y="0"/>
                    <a:pt x="21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030" name="Google Shape;2030;p57"/>
            <p:cNvCxnSpPr/>
            <p:nvPr/>
          </p:nvCxnSpPr>
          <p:spPr>
            <a:xfrm rot="10800000">
              <a:off x="5395538" y="2130898"/>
              <a:ext cx="0" cy="3798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31" name="Google Shape;2031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500" dirty="0"/>
              <a:t>Teknik dan </a:t>
            </a:r>
            <a:r>
              <a:rPr lang="en-ID" sz="2500" dirty="0" err="1"/>
              <a:t>Prosedur</a:t>
            </a:r>
            <a:r>
              <a:rPr lang="en-ID" sz="2500" dirty="0"/>
              <a:t> </a:t>
            </a:r>
            <a:r>
              <a:rPr lang="en-ID" sz="2500" dirty="0" err="1"/>
              <a:t>Pengumpulan</a:t>
            </a:r>
            <a:r>
              <a:rPr lang="en-ID" sz="2500" dirty="0"/>
              <a:t> Data</a:t>
            </a:r>
            <a:endParaRPr sz="2500" dirty="0"/>
          </a:p>
        </p:txBody>
      </p:sp>
      <p:sp>
        <p:nvSpPr>
          <p:cNvPr id="2032" name="Google Shape;2032;p57"/>
          <p:cNvSpPr txBox="1"/>
          <p:nvPr/>
        </p:nvSpPr>
        <p:spPr>
          <a:xfrm flipH="1">
            <a:off x="2133146" y="2808056"/>
            <a:ext cx="1403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accent6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Wawancara</a:t>
            </a:r>
            <a:endParaRPr sz="1200" dirty="0">
              <a:solidFill>
                <a:schemeClr val="accent6"/>
              </a:solidFill>
              <a:latin typeface="Titan One" panose="02000000000000000000"/>
              <a:ea typeface="Titan One" panose="02000000000000000000"/>
              <a:cs typeface="Titan One" panose="02000000000000000000"/>
              <a:sym typeface="Titan One" panose="02000000000000000000"/>
            </a:endParaRPr>
          </a:p>
        </p:txBody>
      </p:sp>
      <p:sp>
        <p:nvSpPr>
          <p:cNvPr id="2033" name="Google Shape;2033;p57"/>
          <p:cNvSpPr txBox="1"/>
          <p:nvPr/>
        </p:nvSpPr>
        <p:spPr>
          <a:xfrm flipH="1">
            <a:off x="1555346" y="1720744"/>
            <a:ext cx="2559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100" dirty="0" err="1">
                <a:solidFill>
                  <a:schemeClr val="tx1"/>
                </a:solidFill>
                <a:latin typeface="Comfortaa" charset="0"/>
              </a:rPr>
              <a:t>Wawancara</a:t>
            </a:r>
            <a:r>
              <a:rPr lang="en-US" sz="1100" dirty="0">
                <a:solidFill>
                  <a:schemeClr val="tx1"/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mfortaa" charset="0"/>
              </a:rPr>
              <a:t>dilakukan</a:t>
            </a:r>
            <a:r>
              <a:rPr lang="en-US" sz="1100" dirty="0">
                <a:solidFill>
                  <a:schemeClr val="tx1"/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mfortaa" charset="0"/>
              </a:rPr>
              <a:t>bersama</a:t>
            </a:r>
            <a:r>
              <a:rPr lang="en-US" sz="1100" dirty="0">
                <a:solidFill>
                  <a:schemeClr val="tx1"/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mfortaa" charset="0"/>
              </a:rPr>
              <a:t>kepala</a:t>
            </a:r>
            <a:r>
              <a:rPr lang="en-US" sz="1100" dirty="0">
                <a:solidFill>
                  <a:schemeClr val="tx1"/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mfortaa" charset="0"/>
              </a:rPr>
              <a:t>sekolah</a:t>
            </a:r>
            <a:r>
              <a:rPr lang="en-US" sz="1100" dirty="0">
                <a:solidFill>
                  <a:schemeClr val="tx1"/>
                </a:solidFill>
                <a:latin typeface="Comfortaa" charset="0"/>
              </a:rPr>
              <a:t> TK Nurul Iman </a:t>
            </a:r>
            <a:r>
              <a:rPr lang="en-US" sz="1100" dirty="0" err="1">
                <a:solidFill>
                  <a:schemeClr val="tx1"/>
                </a:solidFill>
                <a:latin typeface="Comfortaa" charset="0"/>
              </a:rPr>
              <a:t>Petanjungan</a:t>
            </a:r>
            <a:r>
              <a:rPr lang="en-US" sz="1100" dirty="0">
                <a:solidFill>
                  <a:schemeClr val="tx1"/>
                </a:solidFill>
                <a:latin typeface="Comfortaa" charset="0"/>
              </a:rPr>
              <a:t> dan </a:t>
            </a:r>
            <a:r>
              <a:rPr lang="en-US" sz="1100" dirty="0" err="1">
                <a:solidFill>
                  <a:schemeClr val="tx1"/>
                </a:solidFill>
                <a:latin typeface="Comfortaa" charset="0"/>
              </a:rPr>
              <a:t>wali</a:t>
            </a:r>
            <a:r>
              <a:rPr lang="en-US" sz="1100" dirty="0">
                <a:solidFill>
                  <a:schemeClr val="tx1"/>
                </a:solidFill>
                <a:latin typeface="Comfortaa" charset="0"/>
              </a:rPr>
              <a:t> murid </a:t>
            </a:r>
            <a:r>
              <a:rPr lang="en-US" sz="1100" dirty="0" err="1">
                <a:solidFill>
                  <a:schemeClr val="tx1"/>
                </a:solidFill>
                <a:latin typeface="Comfortaa" charset="0"/>
              </a:rPr>
              <a:t>siswa</a:t>
            </a:r>
            <a:endParaRPr sz="1100" dirty="0">
              <a:solidFill>
                <a:schemeClr val="tx1"/>
              </a:solidFill>
              <a:latin typeface="Comfortaa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2034" name="Google Shape;2034;p57"/>
          <p:cNvSpPr txBox="1"/>
          <p:nvPr/>
        </p:nvSpPr>
        <p:spPr>
          <a:xfrm flipH="1">
            <a:off x="3780246" y="2808056"/>
            <a:ext cx="1403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accent1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Observasi</a:t>
            </a:r>
            <a:endParaRPr sz="1200" dirty="0">
              <a:solidFill>
                <a:schemeClr val="accent1"/>
              </a:solidFill>
              <a:latin typeface="Titan One" panose="02000000000000000000"/>
              <a:ea typeface="Titan One" panose="02000000000000000000"/>
              <a:cs typeface="Titan One" panose="02000000000000000000"/>
              <a:sym typeface="Titan One" panose="02000000000000000000"/>
            </a:endParaRPr>
          </a:p>
        </p:txBody>
      </p:sp>
      <p:sp>
        <p:nvSpPr>
          <p:cNvPr id="2035" name="Google Shape;2035;p57"/>
          <p:cNvSpPr txBox="1"/>
          <p:nvPr/>
        </p:nvSpPr>
        <p:spPr>
          <a:xfrm flipH="1">
            <a:off x="3202439" y="3624554"/>
            <a:ext cx="2559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 err="1">
                <a:solidFill>
                  <a:schemeClr val="tx1"/>
                </a:solidFill>
                <a:latin typeface="Comfortaa" charset="0"/>
              </a:rPr>
              <a:t>Peneliti</a:t>
            </a:r>
            <a:r>
              <a:rPr lang="en-US" sz="1200" dirty="0">
                <a:solidFill>
                  <a:schemeClr val="tx1"/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mfortaa" charset="0"/>
              </a:rPr>
              <a:t>mengamati</a:t>
            </a:r>
            <a:r>
              <a:rPr lang="en-US" sz="1200" dirty="0">
                <a:solidFill>
                  <a:schemeClr val="tx1"/>
                </a:solidFill>
                <a:latin typeface="Comfortaa" charset="0"/>
              </a:rPr>
              <a:t> langsung</a:t>
            </a:r>
            <a:r>
              <a:rPr lang="en-US" sz="1200" b="1" dirty="0">
                <a:solidFill>
                  <a:schemeClr val="tx1"/>
                </a:solidFill>
                <a:latin typeface="Comfortaa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mfortaa" charset="0"/>
              </a:rPr>
              <a:t>proses </a:t>
            </a:r>
            <a:r>
              <a:rPr lang="en-US" sz="1200" dirty="0" err="1">
                <a:solidFill>
                  <a:schemeClr val="tx1"/>
                </a:solidFill>
                <a:latin typeface="Comfortaa" charset="0"/>
              </a:rPr>
              <a:t>pembelajaran</a:t>
            </a:r>
            <a:r>
              <a:rPr lang="en-US" sz="1200" dirty="0">
                <a:solidFill>
                  <a:schemeClr val="tx1"/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mfortaa" charset="0"/>
              </a:rPr>
              <a:t>siswa</a:t>
            </a:r>
            <a:endParaRPr sz="1200" dirty="0">
              <a:solidFill>
                <a:schemeClr val="tx1"/>
              </a:solidFill>
              <a:latin typeface="Comfortaa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2036" name="Google Shape;2036;p57"/>
          <p:cNvSpPr txBox="1"/>
          <p:nvPr/>
        </p:nvSpPr>
        <p:spPr>
          <a:xfrm flipH="1">
            <a:off x="5427326" y="2808056"/>
            <a:ext cx="1403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accent5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Dokumentasi</a:t>
            </a:r>
            <a:endParaRPr lang="en-ID" sz="1200" dirty="0">
              <a:solidFill>
                <a:schemeClr val="accent5"/>
              </a:solidFill>
              <a:latin typeface="Titan One" panose="02000000000000000000"/>
              <a:ea typeface="Titan One" panose="02000000000000000000"/>
              <a:cs typeface="Titan One" panose="02000000000000000000"/>
              <a:sym typeface="Titan One" panose="02000000000000000000"/>
            </a:endParaRPr>
          </a:p>
        </p:txBody>
      </p:sp>
      <p:sp>
        <p:nvSpPr>
          <p:cNvPr id="2037" name="Google Shape;2037;p57"/>
          <p:cNvSpPr txBox="1"/>
          <p:nvPr/>
        </p:nvSpPr>
        <p:spPr>
          <a:xfrm flipH="1">
            <a:off x="4849532" y="1720744"/>
            <a:ext cx="2559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200" dirty="0" err="1">
                <a:solidFill>
                  <a:schemeClr val="tx1"/>
                </a:solidFill>
                <a:latin typeface="Comfortaa" charset="0"/>
              </a:rPr>
              <a:t>Peneliti</a:t>
            </a:r>
            <a:r>
              <a:rPr lang="en-US" sz="1200" dirty="0">
                <a:solidFill>
                  <a:schemeClr val="tx1"/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mfortaa" charset="0"/>
              </a:rPr>
              <a:t>melakukan</a:t>
            </a:r>
            <a:r>
              <a:rPr lang="en-US" sz="1200" dirty="0">
                <a:solidFill>
                  <a:schemeClr val="tx1"/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mfortaa" charset="0"/>
              </a:rPr>
              <a:t>sejumlah</a:t>
            </a:r>
            <a:r>
              <a:rPr lang="en-US" sz="1200" dirty="0">
                <a:solidFill>
                  <a:schemeClr val="tx1"/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mfortaa" charset="0"/>
              </a:rPr>
              <a:t>dokumentasi</a:t>
            </a:r>
            <a:r>
              <a:rPr lang="en-US" sz="1200" dirty="0">
                <a:solidFill>
                  <a:schemeClr val="tx1"/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mfortaa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mfortaa" charset="0"/>
              </a:rPr>
              <a:t>cara</a:t>
            </a:r>
            <a:r>
              <a:rPr lang="en-US" sz="1200" dirty="0">
                <a:solidFill>
                  <a:schemeClr val="tx1"/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mfortaa" charset="0"/>
              </a:rPr>
              <a:t>melakukan</a:t>
            </a:r>
            <a:r>
              <a:rPr lang="en-US" sz="1200" dirty="0">
                <a:solidFill>
                  <a:schemeClr val="tx1"/>
                </a:solidFill>
                <a:latin typeface="Comfortaa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mfortaa" charset="0"/>
              </a:rPr>
              <a:t>pemotretan</a:t>
            </a:r>
            <a:r>
              <a:rPr lang="en-US" sz="1200" dirty="0">
                <a:solidFill>
                  <a:schemeClr val="tx1"/>
                </a:solidFill>
                <a:latin typeface="Comfortaa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mfortaa" charset="0"/>
              </a:rPr>
              <a:t>pencatatan</a:t>
            </a:r>
            <a:endParaRPr sz="1200" dirty="0">
              <a:solidFill>
                <a:schemeClr val="tx1"/>
              </a:solidFill>
              <a:latin typeface="Comfortaa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2040" name="Google Shape;2040;p57"/>
          <p:cNvSpPr/>
          <p:nvPr/>
        </p:nvSpPr>
        <p:spPr>
          <a:xfrm>
            <a:off x="446125" y="3211513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1" name="Google Shape;2041;p57"/>
          <p:cNvSpPr/>
          <p:nvPr/>
        </p:nvSpPr>
        <p:spPr>
          <a:xfrm>
            <a:off x="5411275" y="4681488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2" name="Google Shape;2042;p57"/>
          <p:cNvSpPr/>
          <p:nvPr/>
        </p:nvSpPr>
        <p:spPr>
          <a:xfrm>
            <a:off x="6018188" y="493518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3" name="Google Shape;2043;p57"/>
          <p:cNvSpPr/>
          <p:nvPr/>
        </p:nvSpPr>
        <p:spPr>
          <a:xfrm>
            <a:off x="446113" y="246205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4" name="Google Shape;2044;p57"/>
          <p:cNvSpPr/>
          <p:nvPr/>
        </p:nvSpPr>
        <p:spPr>
          <a:xfrm>
            <a:off x="8728038" y="2179500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5" name="Google Shape;2045;p57"/>
          <p:cNvSpPr/>
          <p:nvPr/>
        </p:nvSpPr>
        <p:spPr>
          <a:xfrm>
            <a:off x="2661113" y="33407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6" name="Google Shape;2046;p57"/>
          <p:cNvSpPr/>
          <p:nvPr/>
        </p:nvSpPr>
        <p:spPr>
          <a:xfrm rot="445172" flipH="1">
            <a:off x="7964141" y="4302078"/>
            <a:ext cx="302259" cy="201198"/>
          </a:xfrm>
          <a:custGeom>
            <a:avLst/>
            <a:gdLst/>
            <a:ahLst/>
            <a:cxnLst/>
            <a:rect l="l" t="t" r="r" b="b"/>
            <a:pathLst>
              <a:path w="20042" h="13743" extrusionOk="0">
                <a:moveTo>
                  <a:pt x="14071" y="0"/>
                </a:moveTo>
                <a:cubicBezTo>
                  <a:pt x="10001" y="0"/>
                  <a:pt x="11375" y="7108"/>
                  <a:pt x="11375" y="7108"/>
                </a:cubicBezTo>
                <a:cubicBezTo>
                  <a:pt x="11375" y="7108"/>
                  <a:pt x="9274" y="1408"/>
                  <a:pt x="6596" y="1408"/>
                </a:cubicBezTo>
                <a:cubicBezTo>
                  <a:pt x="5720" y="1408"/>
                  <a:pt x="4783" y="2019"/>
                  <a:pt x="3837" y="3639"/>
                </a:cubicBezTo>
                <a:cubicBezTo>
                  <a:pt x="1" y="10243"/>
                  <a:pt x="13177" y="13713"/>
                  <a:pt x="13177" y="13713"/>
                </a:cubicBezTo>
                <a:cubicBezTo>
                  <a:pt x="13237" y="13732"/>
                  <a:pt x="13299" y="13742"/>
                  <a:pt x="13363" y="13742"/>
                </a:cubicBezTo>
                <a:cubicBezTo>
                  <a:pt x="15662" y="13742"/>
                  <a:pt x="20041" y="1206"/>
                  <a:pt x="14978" y="103"/>
                </a:cubicBezTo>
                <a:cubicBezTo>
                  <a:pt x="14649" y="33"/>
                  <a:pt x="14348" y="0"/>
                  <a:pt x="140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7" name="Google Shape;2047;p57"/>
          <p:cNvSpPr/>
          <p:nvPr/>
        </p:nvSpPr>
        <p:spPr>
          <a:xfrm>
            <a:off x="107463" y="2777500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8" name="Google Shape;2048;p57"/>
          <p:cNvSpPr/>
          <p:nvPr/>
        </p:nvSpPr>
        <p:spPr>
          <a:xfrm>
            <a:off x="8552900" y="1817575"/>
            <a:ext cx="175146" cy="1801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9" name="Google Shape;2049;p57"/>
          <p:cNvSpPr/>
          <p:nvPr/>
        </p:nvSpPr>
        <p:spPr>
          <a:xfrm>
            <a:off x="8842338" y="138970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Prosedur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</a:t>
            </a:r>
            <a:endParaRPr dirty="0"/>
          </a:p>
        </p:txBody>
      </p:sp>
      <p:graphicFrame>
        <p:nvGraphicFramePr>
          <p:cNvPr id="1096" name="Google Shape;1096;p36"/>
          <p:cNvGraphicFramePr/>
          <p:nvPr/>
        </p:nvGraphicFramePr>
        <p:xfrm>
          <a:off x="720000" y="1599810"/>
          <a:ext cx="7704000" cy="2605900"/>
        </p:xfrm>
        <a:graphic>
          <a:graphicData uri="http://schemas.openxmlformats.org/drawingml/2006/table">
            <a:tbl>
              <a:tblPr>
                <a:noFill/>
                <a:tableStyleId>{B072A17E-F493-4673-926B-B41F850DED49}</a:tableStyleId>
              </a:tblPr>
              <a:tblGrid>
                <a:gridCol w="2619875"/>
                <a:gridCol w="5084125"/>
              </a:tblGrid>
              <a:tr h="44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Pengumpulan Data</a:t>
                      </a:r>
                      <a:endParaRPr sz="1100" dirty="0">
                        <a:solidFill>
                          <a:schemeClr val="dk2"/>
                        </a:solidFill>
                        <a:latin typeface="Titan One" panose="02000000000000000000"/>
                        <a:ea typeface="Titan One" panose="02000000000000000000"/>
                        <a:cs typeface="Titan One" panose="02000000000000000000"/>
                        <a:sym typeface="Titan One" panose="020000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Kumpulan data yang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relevan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terkait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perkembangan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fisik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motorik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pada anak-anak di TK Nurul Iman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Petanjungan</a:t>
                      </a:r>
                      <a:endParaRPr lang="en-ID" sz="1000" b="0" i="0" u="none" strike="noStrike" cap="none" dirty="0">
                        <a:solidFill>
                          <a:schemeClr val="tx1"/>
                        </a:solidFill>
                        <a:effectLst/>
                        <a:latin typeface="Comfortaa" charset="0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91425" marB="91425"/>
                </a:tc>
              </a:tr>
              <a:tr h="44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 err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Reduksi</a:t>
                      </a:r>
                      <a:r>
                        <a:rPr lang="en-ID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 Data</a:t>
                      </a:r>
                      <a:endParaRPr sz="1100" dirty="0">
                        <a:solidFill>
                          <a:schemeClr val="dk2"/>
                        </a:solidFill>
                        <a:latin typeface="Titan One" panose="02000000000000000000"/>
                        <a:ea typeface="Titan One" panose="02000000000000000000"/>
                        <a:cs typeface="Titan One" panose="02000000000000000000"/>
                        <a:sym typeface="Titan One" panose="020000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Reduksi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data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melibatkan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proses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pengurangan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data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menjadi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bagian yang paling penting dan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relevan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</a:t>
                      </a:r>
                      <a:endParaRPr lang="en-ID" sz="1000" b="0" i="0" u="none" strike="noStrike" cap="none" dirty="0">
                        <a:solidFill>
                          <a:schemeClr val="tx1"/>
                        </a:solidFill>
                        <a:effectLst/>
                        <a:latin typeface="Comfortaa" charset="0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91425" marB="91425"/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Display Data</a:t>
                      </a:r>
                      <a:endParaRPr sz="1100" dirty="0">
                        <a:solidFill>
                          <a:schemeClr val="dk2"/>
                        </a:solidFill>
                        <a:latin typeface="Titan One" panose="02000000000000000000"/>
                        <a:ea typeface="Titan One" panose="02000000000000000000"/>
                        <a:cs typeface="Titan One" panose="02000000000000000000"/>
                        <a:sym typeface="Titan One" panose="020000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Tampilkan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data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dalam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bentuk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yang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terstruktur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 Ini bisa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berupa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tabel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grafik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atau diagram</a:t>
                      </a:r>
                      <a:endParaRPr lang="en-ID" sz="1000" b="0" i="0" u="none" strike="noStrike" cap="none" dirty="0">
                        <a:solidFill>
                          <a:schemeClr val="tx1"/>
                        </a:solidFill>
                        <a:effectLst/>
                        <a:latin typeface="Comfortaa" charset="0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91425" marB="91425"/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Verifikasi Data</a:t>
                      </a:r>
                      <a:endParaRPr sz="1100" dirty="0">
                        <a:solidFill>
                          <a:schemeClr val="dk2"/>
                        </a:solidFill>
                        <a:latin typeface="Titan One" panose="02000000000000000000"/>
                        <a:ea typeface="Titan One" panose="02000000000000000000"/>
                        <a:cs typeface="Titan One" panose="02000000000000000000"/>
                        <a:sym typeface="Titan One" panose="020000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Pastikan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bahwa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data yang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telah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dikumpulkan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akurat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dan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terpercaya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</a:t>
                      </a:r>
                      <a:endParaRPr lang="en-ID" sz="1000" b="0" i="0" u="none" strike="noStrike" cap="none" dirty="0">
                        <a:solidFill>
                          <a:schemeClr val="tx1"/>
                        </a:solidFill>
                        <a:effectLst/>
                        <a:latin typeface="Comfortaa" charset="0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91425" marB="91425"/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Membuat Kategori d</a:t>
                      </a:r>
                      <a:r>
                        <a:rPr lang="en-ID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an </a:t>
                      </a:r>
                      <a:r>
                        <a:rPr lang="en-ID" sz="1100" dirty="0" err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Tema</a:t>
                      </a:r>
                      <a:endParaRPr sz="1100" dirty="0">
                        <a:solidFill>
                          <a:schemeClr val="dk2"/>
                        </a:solidFill>
                        <a:latin typeface="Titan One" panose="02000000000000000000"/>
                        <a:ea typeface="Titan One" panose="02000000000000000000"/>
                        <a:cs typeface="Titan One" panose="02000000000000000000"/>
                        <a:sym typeface="Titan One" panose="020000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Identifikasi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kategori-kategori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atau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tema-tema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utama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yang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muncul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dari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data.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Dalam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kasus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tema-tema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ini mungkin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berkaitan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dengan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jenis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aktivitas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fisik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perkembangan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motorik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kognitif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interaksi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sosial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saat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bermain</a:t>
                      </a:r>
                      <a:endParaRPr sz="1000" dirty="0">
                        <a:solidFill>
                          <a:schemeClr val="tx1"/>
                        </a:solidFill>
                        <a:latin typeface="Comfortaa" charset="0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Prosedur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</a:t>
            </a:r>
            <a:endParaRPr dirty="0"/>
          </a:p>
        </p:txBody>
      </p:sp>
      <p:graphicFrame>
        <p:nvGraphicFramePr>
          <p:cNvPr id="1096" name="Google Shape;1096;p36"/>
          <p:cNvGraphicFramePr/>
          <p:nvPr/>
        </p:nvGraphicFramePr>
        <p:xfrm>
          <a:off x="720000" y="1599810"/>
          <a:ext cx="7704000" cy="2301100"/>
        </p:xfrm>
        <a:graphic>
          <a:graphicData uri="http://schemas.openxmlformats.org/drawingml/2006/table">
            <a:tbl>
              <a:tblPr>
                <a:noFill/>
                <a:tableStyleId>{B072A17E-F493-4673-926B-B41F850DED49}</a:tableStyleId>
              </a:tblPr>
              <a:tblGrid>
                <a:gridCol w="2619875"/>
                <a:gridCol w="5084125"/>
              </a:tblGrid>
              <a:tr h="44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 err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Mencari</a:t>
                      </a:r>
                      <a:r>
                        <a:rPr lang="en-ID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 Pola </a:t>
                      </a:r>
                      <a:r>
                        <a:rPr lang="en-ID" sz="1100" dirty="0" err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Hubungan</a:t>
                      </a:r>
                      <a:endParaRPr sz="1100" dirty="0">
                        <a:solidFill>
                          <a:schemeClr val="dk2"/>
                        </a:solidFill>
                        <a:latin typeface="Titan One" panose="02000000000000000000"/>
                        <a:ea typeface="Titan One" panose="02000000000000000000"/>
                        <a:cs typeface="Titan One" panose="02000000000000000000"/>
                        <a:sym typeface="Titan One" panose="020000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Apakah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ada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tren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perkembangan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fisik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motorik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yang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berkaitan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dengan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usia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anak-anak atau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jenis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aktivitas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yang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dilakukan</a:t>
                      </a:r>
                      <a:endParaRPr lang="en-ID" sz="1000" b="0" i="0" u="none" strike="noStrike" cap="none" dirty="0">
                        <a:solidFill>
                          <a:schemeClr val="tx1"/>
                        </a:solidFill>
                        <a:effectLst/>
                        <a:latin typeface="Comfortaa" charset="0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91425" marB="91425"/>
                </a:tc>
              </a:tr>
              <a:tr h="44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 err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Membuat</a:t>
                      </a:r>
                      <a:r>
                        <a:rPr lang="en-ID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Interpretasi</a:t>
                      </a:r>
                      <a:endParaRPr sz="1100" dirty="0">
                        <a:solidFill>
                          <a:schemeClr val="dk2"/>
                        </a:solidFill>
                        <a:latin typeface="Titan One" panose="02000000000000000000"/>
                        <a:ea typeface="Titan One" panose="02000000000000000000"/>
                        <a:cs typeface="Titan One" panose="02000000000000000000"/>
                        <a:sym typeface="Titan One" panose="020000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Berdasarkan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hasil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analisis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buat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interpretasi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yang lebih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dalam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tentang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perkembangan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fisik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motorik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anak-anak di TK Nurul Iman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Petanjungan</a:t>
                      </a:r>
                      <a:endParaRPr lang="en-ID" sz="1000" b="0" i="0" u="none" strike="noStrike" cap="none" dirty="0">
                        <a:solidFill>
                          <a:schemeClr val="tx1"/>
                        </a:solidFill>
                        <a:effectLst/>
                        <a:latin typeface="Comfortaa" charset="0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91425" marB="91425"/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 err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Penarikan</a:t>
                      </a:r>
                      <a:r>
                        <a:rPr lang="en-ID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 Kesimpulan</a:t>
                      </a:r>
                      <a:endParaRPr sz="1100" dirty="0">
                        <a:solidFill>
                          <a:schemeClr val="dk2"/>
                        </a:solidFill>
                        <a:latin typeface="Titan One" panose="02000000000000000000"/>
                        <a:ea typeface="Titan One" panose="02000000000000000000"/>
                        <a:cs typeface="Titan One" panose="02000000000000000000"/>
                        <a:sym typeface="Titan One" panose="020000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Buat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kesimpulan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mengenai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temuan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di TK Nurul Iman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Petanjungan</a:t>
                      </a:r>
                      <a:endParaRPr lang="en-ID" sz="1000" b="0" i="0" u="none" strike="noStrike" cap="none" dirty="0">
                        <a:solidFill>
                          <a:schemeClr val="tx1"/>
                        </a:solidFill>
                        <a:effectLst/>
                        <a:latin typeface="Comfortaa" charset="0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91425" marB="91425"/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Verifikasi </a:t>
                      </a:r>
                      <a:r>
                        <a:rPr lang="en-ID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Kesimpulan</a:t>
                      </a:r>
                      <a:endParaRPr sz="1100" dirty="0">
                        <a:solidFill>
                          <a:schemeClr val="dk2"/>
                        </a:solidFill>
                        <a:latin typeface="Titan One" panose="02000000000000000000"/>
                        <a:ea typeface="Titan One" panose="02000000000000000000"/>
                        <a:cs typeface="Titan One" panose="02000000000000000000"/>
                        <a:sym typeface="Titan One" panose="020000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Peneliti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membawa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kesimpulan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kembali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kepada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guru atau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orangtua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untuk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mendapatkan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umpan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balik</a:t>
                      </a:r>
                      <a:endParaRPr lang="en-ID" sz="1000" b="0" i="0" u="none" strike="noStrike" cap="none" dirty="0">
                        <a:solidFill>
                          <a:schemeClr val="tx1"/>
                        </a:solidFill>
                        <a:effectLst/>
                        <a:latin typeface="Comfortaa" charset="0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91425" marB="91425"/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Penyajian</a:t>
                      </a:r>
                      <a:r>
                        <a:rPr lang="en-US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Titan One" panose="02000000000000000000"/>
                          <a:ea typeface="Titan One" panose="02000000000000000000"/>
                          <a:cs typeface="Titan One" panose="02000000000000000000"/>
                          <a:sym typeface="Titan One" panose="02000000000000000000"/>
                        </a:rPr>
                        <a:t> Hasil</a:t>
                      </a:r>
                      <a:endParaRPr sz="1100" dirty="0">
                        <a:solidFill>
                          <a:schemeClr val="dk2"/>
                        </a:solidFill>
                        <a:latin typeface="Titan One" panose="02000000000000000000"/>
                        <a:ea typeface="Titan One" panose="02000000000000000000"/>
                        <a:cs typeface="Titan One" panose="02000000000000000000"/>
                        <a:sym typeface="Titan One" panose="02000000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Hasil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analisis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dapat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disajikan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dalam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bentuk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laporan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mfortaa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skripsi</a:t>
                      </a:r>
                      <a:endParaRPr lang="en-ID" sz="1000" b="0" i="0" u="none" strike="noStrike" cap="none" dirty="0">
                        <a:solidFill>
                          <a:schemeClr val="tx1"/>
                        </a:solidFill>
                        <a:effectLst/>
                        <a:latin typeface="Comfortaa" charset="0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tx1"/>
                        </a:solidFill>
                        <a:latin typeface="Comfortaa" charset="0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Keabsahan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403535"/>
            <a:ext cx="7704000" cy="3179097"/>
          </a:xfrm>
        </p:spPr>
        <p:txBody>
          <a:bodyPr/>
          <a:lstStyle/>
          <a:p>
            <a:pPr lvl="0" algn="just"/>
            <a:r>
              <a:rPr lang="en-US" b="1" dirty="0" err="1"/>
              <a:t>Kredibilitas</a:t>
            </a:r>
            <a:endParaRPr lang="en-ID" dirty="0"/>
          </a:p>
          <a:p>
            <a:pPr lvl="1" algn="just"/>
            <a:r>
              <a:rPr lang="en-US" sz="1200" dirty="0" err="1"/>
              <a:t>Memeriksa</a:t>
            </a:r>
            <a:r>
              <a:rPr lang="en-US" sz="1200" dirty="0"/>
              <a:t> </a:t>
            </a:r>
            <a:r>
              <a:rPr lang="en-US" sz="1200" dirty="0" err="1"/>
              <a:t>latar</a:t>
            </a:r>
            <a:r>
              <a:rPr lang="en-US" sz="1200" dirty="0"/>
              <a:t> </a:t>
            </a:r>
            <a:r>
              <a:rPr lang="en-US" sz="1200" dirty="0" err="1"/>
              <a:t>belakang</a:t>
            </a:r>
            <a:r>
              <a:rPr lang="en-US" sz="1200" dirty="0"/>
              <a:t> penelitian dan </a:t>
            </a:r>
            <a:r>
              <a:rPr lang="en-US" sz="1200" dirty="0" err="1"/>
              <a:t>pengalaman</a:t>
            </a:r>
            <a:r>
              <a:rPr lang="en-US" sz="1200" dirty="0"/>
              <a:t> </a:t>
            </a:r>
            <a:r>
              <a:rPr lang="en-US" sz="1200" dirty="0" err="1"/>
              <a:t>peneliti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bidang</a:t>
            </a:r>
            <a:r>
              <a:rPr lang="en-US" sz="1200" dirty="0"/>
              <a:t> yang </a:t>
            </a:r>
            <a:r>
              <a:rPr lang="en-US" sz="1200" dirty="0" err="1"/>
              <a:t>relevan</a:t>
            </a:r>
            <a:r>
              <a:rPr lang="en-US" sz="1200" dirty="0"/>
              <a:t>.</a:t>
            </a:r>
            <a:endParaRPr lang="en-ID" sz="1200" dirty="0"/>
          </a:p>
          <a:p>
            <a:pPr lvl="1" algn="just"/>
            <a:r>
              <a:rPr lang="en-US" sz="1200" dirty="0" err="1"/>
              <a:t>Menilai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data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reputasi</a:t>
            </a:r>
            <a:r>
              <a:rPr lang="en-US" sz="1200" dirty="0"/>
              <a:t> yang baik dan dapat </a:t>
            </a:r>
            <a:r>
              <a:rPr lang="en-US" sz="1200" dirty="0" err="1"/>
              <a:t>dipercaya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institusi</a:t>
            </a:r>
            <a:r>
              <a:rPr lang="en-US" sz="1200" dirty="0"/>
              <a:t> </a:t>
            </a:r>
            <a:r>
              <a:rPr lang="en-US" sz="1200" dirty="0" err="1"/>
              <a:t>pendidikan</a:t>
            </a:r>
            <a:r>
              <a:rPr lang="en-US" sz="1200" dirty="0"/>
              <a:t> atau </a:t>
            </a:r>
            <a:r>
              <a:rPr lang="en-US" sz="1200" dirty="0" err="1"/>
              <a:t>organisasi</a:t>
            </a:r>
            <a:r>
              <a:rPr lang="en-US" sz="1200" dirty="0"/>
              <a:t> </a:t>
            </a:r>
            <a:r>
              <a:rPr lang="en-US" sz="1200" dirty="0" err="1"/>
              <a:t>terkait</a:t>
            </a:r>
            <a:r>
              <a:rPr lang="en-US" sz="1200" dirty="0"/>
              <a:t>.</a:t>
            </a:r>
            <a:endParaRPr lang="en-ID" sz="1200" dirty="0"/>
          </a:p>
          <a:p>
            <a:pPr lvl="1" algn="just"/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</a:t>
            </a:r>
            <a:r>
              <a:rPr lang="en-US" sz="1200" dirty="0" err="1"/>
              <a:t>metodologi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 sesuai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standar</a:t>
            </a:r>
            <a:r>
              <a:rPr lang="en-US" sz="1200" dirty="0"/>
              <a:t> penelitian yang </a:t>
            </a:r>
            <a:r>
              <a:rPr lang="en-US" sz="1200" dirty="0" err="1"/>
              <a:t>berlaku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bidang</a:t>
            </a:r>
            <a:r>
              <a:rPr lang="en-US" sz="1200" dirty="0"/>
              <a:t> tersebut.</a:t>
            </a:r>
            <a:endParaRPr lang="en-ID" sz="1200" dirty="0"/>
          </a:p>
          <a:p>
            <a:pPr lvl="0" algn="just"/>
            <a:r>
              <a:rPr lang="en-US" b="1" dirty="0" err="1"/>
              <a:t>Transferabilitas</a:t>
            </a:r>
            <a:endParaRPr lang="en-ID" dirty="0"/>
          </a:p>
          <a:p>
            <a:pPr lvl="1" algn="just"/>
            <a:r>
              <a:rPr lang="en-US" sz="1200" dirty="0" err="1"/>
              <a:t>Menilai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hasil penelitian ini dapat </a:t>
            </a:r>
            <a:r>
              <a:rPr lang="en-US" sz="1200" dirty="0" err="1"/>
              <a:t>diterapkan</a:t>
            </a:r>
            <a:r>
              <a:rPr lang="en-US" sz="1200" dirty="0"/>
              <a:t> atau </a:t>
            </a:r>
            <a:r>
              <a:rPr lang="en-US" sz="1200" dirty="0" err="1"/>
              <a:t>relevan</a:t>
            </a:r>
            <a:r>
              <a:rPr lang="en-US" sz="1200" dirty="0"/>
              <a:t> pada </a:t>
            </a:r>
            <a:r>
              <a:rPr lang="en-US" sz="1200" dirty="0" err="1"/>
              <a:t>konteks</a:t>
            </a:r>
            <a:r>
              <a:rPr lang="en-US" sz="1200" dirty="0"/>
              <a:t> atau </a:t>
            </a:r>
            <a:r>
              <a:rPr lang="en-US" sz="1200" dirty="0" err="1"/>
              <a:t>populasi</a:t>
            </a:r>
            <a:r>
              <a:rPr lang="en-US" sz="1200" dirty="0"/>
              <a:t> lain di </a:t>
            </a:r>
            <a:r>
              <a:rPr lang="en-US" sz="1200" dirty="0" err="1"/>
              <a:t>luar</a:t>
            </a:r>
            <a:r>
              <a:rPr lang="en-US" sz="1200" dirty="0"/>
              <a:t> </a:t>
            </a:r>
            <a:r>
              <a:rPr lang="en-US" sz="1200" dirty="0" err="1"/>
              <a:t>tempat</a:t>
            </a:r>
            <a:r>
              <a:rPr lang="en-US" sz="1200" dirty="0"/>
              <a:t> penelitian awal (TK Nurul Iman </a:t>
            </a:r>
            <a:r>
              <a:rPr lang="en-US" sz="1200" dirty="0" err="1"/>
              <a:t>Desa</a:t>
            </a:r>
            <a:r>
              <a:rPr lang="en-US" sz="1200" dirty="0"/>
              <a:t> </a:t>
            </a:r>
            <a:r>
              <a:rPr lang="en-US" sz="1200" dirty="0" err="1"/>
              <a:t>Petanjungan</a:t>
            </a:r>
            <a:r>
              <a:rPr lang="en-US" sz="1200" dirty="0"/>
              <a:t>).</a:t>
            </a:r>
            <a:endParaRPr lang="en-ID" sz="1200" dirty="0"/>
          </a:p>
          <a:p>
            <a:pPr lvl="1" algn="just"/>
            <a:r>
              <a:rPr lang="en-US" sz="1200" dirty="0" err="1"/>
              <a:t>Memeriksa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</a:t>
            </a:r>
            <a:r>
              <a:rPr lang="en-US" sz="1200" dirty="0" err="1"/>
              <a:t>deskripsi</a:t>
            </a:r>
            <a:r>
              <a:rPr lang="en-US" sz="1200" dirty="0"/>
              <a:t> </a:t>
            </a:r>
            <a:r>
              <a:rPr lang="en-US" sz="1200" dirty="0" err="1"/>
              <a:t>populasi</a:t>
            </a:r>
            <a:r>
              <a:rPr lang="en-US" sz="1200" dirty="0"/>
              <a:t>, </a:t>
            </a:r>
            <a:r>
              <a:rPr lang="en-US" sz="1200" dirty="0" err="1"/>
              <a:t>lingkungan</a:t>
            </a:r>
            <a:r>
              <a:rPr lang="en-US" sz="1200" dirty="0"/>
              <a:t>, dan </a:t>
            </a:r>
            <a:r>
              <a:rPr lang="en-US" sz="1200" dirty="0" err="1"/>
              <a:t>kondisi</a:t>
            </a:r>
            <a:r>
              <a:rPr lang="en-US" sz="1200" dirty="0"/>
              <a:t> penelitian sudah </a:t>
            </a:r>
            <a:r>
              <a:rPr lang="en-US" sz="1200" dirty="0" err="1"/>
              <a:t>cukup</a:t>
            </a:r>
            <a:r>
              <a:rPr lang="en-US" sz="1200" dirty="0"/>
              <a:t> detail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memungkinkan</a:t>
            </a:r>
            <a:r>
              <a:rPr lang="en-US" sz="1200" dirty="0"/>
              <a:t> </a:t>
            </a:r>
            <a:r>
              <a:rPr lang="en-US" sz="1200" dirty="0" err="1"/>
              <a:t>penerapan</a:t>
            </a:r>
            <a:r>
              <a:rPr lang="en-US" sz="1200" dirty="0"/>
              <a:t> hasil pada </a:t>
            </a:r>
            <a:r>
              <a:rPr lang="en-US" sz="1200" dirty="0" err="1"/>
              <a:t>konteks</a:t>
            </a:r>
            <a:r>
              <a:rPr lang="en-US" sz="1200" dirty="0"/>
              <a:t> lain.</a:t>
            </a:r>
            <a:endParaRPr lang="en-ID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Keabsahan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403535"/>
            <a:ext cx="7704000" cy="3179097"/>
          </a:xfrm>
        </p:spPr>
        <p:txBody>
          <a:bodyPr/>
          <a:lstStyle/>
          <a:p>
            <a:pPr algn="just"/>
            <a:r>
              <a:rPr lang="en-US" b="1" dirty="0" err="1"/>
              <a:t>Dependabilitas</a:t>
            </a:r>
            <a:endParaRPr lang="en-ID" dirty="0"/>
          </a:p>
          <a:p>
            <a:pPr lvl="1" algn="just"/>
            <a:r>
              <a:rPr lang="en-US" sz="1200" dirty="0" err="1"/>
              <a:t>Memeriksa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</a:t>
            </a:r>
            <a:r>
              <a:rPr lang="en-US" sz="1200" dirty="0" err="1"/>
              <a:t>langkah-langkah</a:t>
            </a:r>
            <a:r>
              <a:rPr lang="en-US" sz="1200" dirty="0"/>
              <a:t> penelitian sudah </a:t>
            </a:r>
            <a:r>
              <a:rPr lang="en-US" sz="1200" dirty="0" err="1"/>
              <a:t>dijelaskan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baik </a:t>
            </a:r>
            <a:r>
              <a:rPr lang="en-US" sz="1200" dirty="0" err="1"/>
              <a:t>sehingga</a:t>
            </a:r>
            <a:r>
              <a:rPr lang="en-US" sz="1200" dirty="0"/>
              <a:t> bisa </a:t>
            </a:r>
            <a:r>
              <a:rPr lang="en-US" sz="1200" dirty="0" err="1"/>
              <a:t>diulang</a:t>
            </a:r>
            <a:r>
              <a:rPr lang="en-US" sz="1200" dirty="0"/>
              <a:t> oleh </a:t>
            </a:r>
            <a:r>
              <a:rPr lang="en-US" sz="1200" dirty="0" err="1"/>
              <a:t>peneliti</a:t>
            </a:r>
            <a:r>
              <a:rPr lang="en-US" sz="1200" dirty="0"/>
              <a:t> lain </a:t>
            </a:r>
            <a:r>
              <a:rPr lang="en-US" sz="1200" dirty="0" err="1"/>
              <a:t>dengan</a:t>
            </a:r>
            <a:r>
              <a:rPr lang="en-US" sz="1200" dirty="0"/>
              <a:t> hasil yang </a:t>
            </a:r>
            <a:r>
              <a:rPr lang="en-US" sz="1200" dirty="0" err="1"/>
              <a:t>serupa</a:t>
            </a:r>
            <a:r>
              <a:rPr lang="en-US" sz="1200" dirty="0"/>
              <a:t>.</a:t>
            </a:r>
            <a:endParaRPr lang="en-ID" sz="1200" dirty="0"/>
          </a:p>
          <a:p>
            <a:pPr lvl="1" algn="just"/>
            <a:r>
              <a:rPr lang="en-US" sz="1200" dirty="0" err="1"/>
              <a:t>Memeriksa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data dan hasil penelitian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terdokumentasi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baik </a:t>
            </a:r>
            <a:r>
              <a:rPr lang="en-US" sz="1200" dirty="0" err="1"/>
              <a:t>sehingga</a:t>
            </a:r>
            <a:r>
              <a:rPr lang="en-US" sz="1200" dirty="0"/>
              <a:t> dapat </a:t>
            </a:r>
            <a:r>
              <a:rPr lang="en-US" sz="1200" dirty="0" err="1"/>
              <a:t>diverifikasi</a:t>
            </a:r>
            <a:r>
              <a:rPr lang="en-US" sz="1200" dirty="0"/>
              <a:t> dan </a:t>
            </a:r>
            <a:r>
              <a:rPr lang="en-US" sz="1200" dirty="0" err="1"/>
              <a:t>diaudit</a:t>
            </a:r>
            <a:r>
              <a:rPr lang="en-US" sz="1200" dirty="0"/>
              <a:t> </a:t>
            </a:r>
            <a:r>
              <a:rPr lang="en-US" sz="1200" dirty="0" err="1"/>
              <a:t>ulang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diperlukan</a:t>
            </a:r>
            <a:r>
              <a:rPr lang="en-US" sz="1200" dirty="0"/>
              <a:t>.</a:t>
            </a:r>
            <a:endParaRPr lang="en-ID" sz="1200" dirty="0"/>
          </a:p>
          <a:p>
            <a:pPr lvl="0" algn="just"/>
            <a:r>
              <a:rPr lang="en-US" b="1" dirty="0" err="1"/>
              <a:t>Konfirmabilitas</a:t>
            </a:r>
            <a:endParaRPr lang="en-ID" dirty="0"/>
          </a:p>
          <a:p>
            <a:pPr lvl="1" algn="just"/>
            <a:r>
              <a:rPr lang="en-US" sz="1200" dirty="0" err="1"/>
              <a:t>Menilai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hasil penelitian dapat </a:t>
            </a:r>
            <a:r>
              <a:rPr lang="en-US" sz="1200" dirty="0" err="1"/>
              <a:t>diandalkan</a:t>
            </a:r>
            <a:r>
              <a:rPr lang="en-US" sz="1200" dirty="0"/>
              <a:t> dan dapat </a:t>
            </a:r>
            <a:r>
              <a:rPr lang="en-US" sz="1200" dirty="0" err="1"/>
              <a:t>diuji</a:t>
            </a:r>
            <a:r>
              <a:rPr lang="en-US" sz="1200" dirty="0"/>
              <a:t> </a:t>
            </a:r>
            <a:r>
              <a:rPr lang="en-US" sz="1200" dirty="0" err="1"/>
              <a:t>ulang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data yang </a:t>
            </a:r>
            <a:r>
              <a:rPr lang="en-US" sz="1200" dirty="0" err="1"/>
              <a:t>sama</a:t>
            </a:r>
            <a:r>
              <a:rPr lang="en-US" sz="1200" dirty="0"/>
              <a:t> atau data lain yang </a:t>
            </a:r>
            <a:r>
              <a:rPr lang="en-US" sz="1200" dirty="0" err="1"/>
              <a:t>relevan</a:t>
            </a:r>
            <a:r>
              <a:rPr lang="en-US" sz="1200" dirty="0"/>
              <a:t>.</a:t>
            </a:r>
            <a:endParaRPr lang="en-ID" sz="1200" dirty="0"/>
          </a:p>
          <a:p>
            <a:pPr lvl="1" algn="just"/>
            <a:r>
              <a:rPr lang="en-US" sz="1200" dirty="0" err="1"/>
              <a:t>Memeriksa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</a:t>
            </a:r>
            <a:r>
              <a:rPr lang="en-US" sz="1200" dirty="0" err="1"/>
              <a:t>analisis</a:t>
            </a:r>
            <a:r>
              <a:rPr lang="en-US" sz="1200" dirty="0"/>
              <a:t> data, </a:t>
            </a:r>
            <a:r>
              <a:rPr lang="en-US" sz="1200" dirty="0" err="1"/>
              <a:t>temuan</a:t>
            </a:r>
            <a:r>
              <a:rPr lang="en-US" sz="1200" dirty="0"/>
              <a:t>, dan </a:t>
            </a:r>
            <a:r>
              <a:rPr lang="en-US" sz="1200" dirty="0" err="1"/>
              <a:t>kesimpulan</a:t>
            </a:r>
            <a:r>
              <a:rPr lang="en-US" sz="1200" dirty="0"/>
              <a:t> sudah </a:t>
            </a:r>
            <a:r>
              <a:rPr lang="en-US" sz="1200" dirty="0" err="1"/>
              <a:t>didukung</a:t>
            </a:r>
            <a:r>
              <a:rPr lang="en-US" sz="1200" dirty="0"/>
              <a:t> oleh </a:t>
            </a:r>
            <a:r>
              <a:rPr lang="en-US" sz="1200" dirty="0" err="1"/>
              <a:t>bukti-bukti</a:t>
            </a:r>
            <a:r>
              <a:rPr lang="en-US" sz="1200" dirty="0"/>
              <a:t> yang jelas </a:t>
            </a:r>
            <a:r>
              <a:rPr lang="en-US" sz="1200" dirty="0" err="1"/>
              <a:t>dari</a:t>
            </a:r>
            <a:r>
              <a:rPr lang="en-US" sz="1200" dirty="0"/>
              <a:t> data yang </a:t>
            </a:r>
            <a:r>
              <a:rPr lang="en-US" sz="1200" dirty="0" err="1"/>
              <a:t>dikumpulkan</a:t>
            </a:r>
            <a:r>
              <a:rPr lang="en-US" sz="1200" dirty="0"/>
              <a:t>.</a:t>
            </a:r>
            <a:endParaRPr lang="en-ID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46"/>
          <p:cNvSpPr txBox="1">
            <a:spLocks noGrp="1"/>
          </p:cNvSpPr>
          <p:nvPr>
            <p:ph type="subTitle" idx="1"/>
          </p:nvPr>
        </p:nvSpPr>
        <p:spPr>
          <a:xfrm>
            <a:off x="1226400" y="1371600"/>
            <a:ext cx="6691200" cy="22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dirty="0"/>
              <a:t>Pendidikan anak </a:t>
            </a:r>
            <a:r>
              <a:rPr lang="en-US" sz="1300" dirty="0" err="1"/>
              <a:t>usia</a:t>
            </a:r>
            <a:r>
              <a:rPr lang="en-US" sz="1300" dirty="0"/>
              <a:t> </a:t>
            </a:r>
            <a:r>
              <a:rPr lang="en-US" sz="1300" dirty="0" err="1"/>
              <a:t>dini</a:t>
            </a:r>
            <a:r>
              <a:rPr lang="en-US" sz="1300" dirty="0"/>
              <a:t> </a:t>
            </a:r>
            <a:r>
              <a:rPr lang="en-US" sz="1300" dirty="0" err="1"/>
              <a:t>memegang</a:t>
            </a:r>
            <a:r>
              <a:rPr lang="en-US" sz="1300" dirty="0"/>
              <a:t> </a:t>
            </a:r>
            <a:r>
              <a:rPr lang="en-US" sz="1300" dirty="0" err="1"/>
              <a:t>peran</a:t>
            </a:r>
            <a:r>
              <a:rPr lang="en-US" sz="1300" dirty="0"/>
              <a:t> yang sangat penting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membentuk</a:t>
            </a:r>
            <a:r>
              <a:rPr lang="en-US" sz="1300" dirty="0"/>
              <a:t> </a:t>
            </a:r>
            <a:r>
              <a:rPr lang="en-US" sz="1300" dirty="0" err="1"/>
              <a:t>dasar</a:t>
            </a:r>
            <a:r>
              <a:rPr lang="en-US" sz="1300" dirty="0"/>
              <a:t> </a:t>
            </a:r>
            <a:r>
              <a:rPr lang="en-US" sz="1300" dirty="0" err="1"/>
              <a:t>perkembangan</a:t>
            </a:r>
            <a:r>
              <a:rPr lang="en-US" sz="1300" dirty="0"/>
              <a:t> </a:t>
            </a:r>
            <a:r>
              <a:rPr lang="en-US" sz="1300" dirty="0" err="1"/>
              <a:t>fisik</a:t>
            </a:r>
            <a:r>
              <a:rPr lang="en-US" sz="1300" dirty="0"/>
              <a:t> </a:t>
            </a:r>
            <a:r>
              <a:rPr lang="en-US" sz="1300" dirty="0" err="1"/>
              <a:t>motorik</a:t>
            </a:r>
            <a:r>
              <a:rPr lang="en-US" sz="1300" dirty="0"/>
              <a:t> anak. Pola </a:t>
            </a:r>
            <a:r>
              <a:rPr lang="en-US" sz="1300" dirty="0" err="1"/>
              <a:t>pertumbuhan</a:t>
            </a:r>
            <a:r>
              <a:rPr lang="en-US" sz="1300" dirty="0"/>
              <a:t> dan </a:t>
            </a:r>
            <a:r>
              <a:rPr lang="en-US" sz="1300" dirty="0" err="1"/>
              <a:t>perkembangan</a:t>
            </a:r>
            <a:r>
              <a:rPr lang="en-US" sz="1300" dirty="0"/>
              <a:t> anak </a:t>
            </a:r>
            <a:r>
              <a:rPr lang="en-US" sz="1300" dirty="0" err="1"/>
              <a:t>tercakup</a:t>
            </a:r>
            <a:r>
              <a:rPr lang="en-US" sz="1300" dirty="0"/>
              <a:t>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kecerdasan</a:t>
            </a:r>
            <a:r>
              <a:rPr lang="en-US" sz="1300" dirty="0"/>
              <a:t> </a:t>
            </a:r>
            <a:r>
              <a:rPr lang="en-US" sz="1300" dirty="0" err="1"/>
              <a:t>intelektual</a:t>
            </a:r>
            <a:r>
              <a:rPr lang="en-US" sz="1300" dirty="0"/>
              <a:t> (IQ), </a:t>
            </a:r>
            <a:r>
              <a:rPr lang="en-US" sz="1300" dirty="0" err="1"/>
              <a:t>kecerdasan</a:t>
            </a:r>
            <a:r>
              <a:rPr lang="en-US" sz="1300" dirty="0"/>
              <a:t> </a:t>
            </a:r>
            <a:r>
              <a:rPr lang="en-US" sz="1300" dirty="0" err="1"/>
              <a:t>emosional</a:t>
            </a:r>
            <a:r>
              <a:rPr lang="en-US" sz="1300" dirty="0"/>
              <a:t> (EQ), </a:t>
            </a:r>
            <a:r>
              <a:rPr lang="en-US" sz="1300" dirty="0" err="1"/>
              <a:t>kecerdasan</a:t>
            </a:r>
            <a:r>
              <a:rPr lang="en-US" sz="1300" dirty="0"/>
              <a:t> spiritual (SQ) atau </a:t>
            </a:r>
            <a:r>
              <a:rPr lang="en-US" sz="1300" dirty="0" err="1"/>
              <a:t>kecerdasan</a:t>
            </a:r>
            <a:r>
              <a:rPr lang="en-US" sz="1300" dirty="0"/>
              <a:t> agama atau </a:t>
            </a:r>
            <a:r>
              <a:rPr lang="en-US" sz="1300" dirty="0" err="1"/>
              <a:t>religius</a:t>
            </a:r>
            <a:r>
              <a:rPr lang="en-US" sz="1300" dirty="0"/>
              <a:t> (RQ).</a:t>
            </a:r>
            <a:endParaRPr lang="en-ID" sz="1300" dirty="0"/>
          </a:p>
        </p:txBody>
      </p:sp>
      <p:grpSp>
        <p:nvGrpSpPr>
          <p:cNvPr id="1727" name="Google Shape;1727;p46"/>
          <p:cNvGrpSpPr/>
          <p:nvPr/>
        </p:nvGrpSpPr>
        <p:grpSpPr>
          <a:xfrm rot="-1370894" flipH="1">
            <a:off x="898204" y="3240939"/>
            <a:ext cx="1436771" cy="1243083"/>
            <a:chOff x="968013" y="650077"/>
            <a:chExt cx="777108" cy="672348"/>
          </a:xfrm>
        </p:grpSpPr>
        <p:sp>
          <p:nvSpPr>
            <p:cNvPr id="1728" name="Google Shape;1728;p46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46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46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46"/>
          <p:cNvSpPr txBox="1">
            <a:spLocks noGrp="1"/>
          </p:cNvSpPr>
          <p:nvPr>
            <p:ph type="subTitle" idx="1"/>
          </p:nvPr>
        </p:nvSpPr>
        <p:spPr>
          <a:xfrm>
            <a:off x="1226400" y="1231323"/>
            <a:ext cx="6691200" cy="2495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	TK Nurul Iman </a:t>
            </a:r>
            <a:r>
              <a:rPr lang="en-US" sz="1200" dirty="0" err="1"/>
              <a:t>Petanjungan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salah </a:t>
            </a:r>
            <a:r>
              <a:rPr lang="en-US" sz="1200" dirty="0" err="1"/>
              <a:t>satu</a:t>
            </a:r>
            <a:r>
              <a:rPr lang="en-US" sz="1200" dirty="0"/>
              <a:t> TK di </a:t>
            </a:r>
            <a:r>
              <a:rPr lang="en-US" sz="1200" dirty="0" err="1"/>
              <a:t>wilayah</a:t>
            </a:r>
            <a:r>
              <a:rPr lang="en-US" sz="1200" dirty="0"/>
              <a:t> tersebut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peran</a:t>
            </a:r>
            <a:r>
              <a:rPr lang="en-US" sz="1200" dirty="0"/>
              <a:t> yang </a:t>
            </a:r>
            <a:r>
              <a:rPr lang="en-US" sz="1200" dirty="0" err="1"/>
              <a:t>strategis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pendidikan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anak </a:t>
            </a:r>
            <a:r>
              <a:rPr lang="en-US" sz="1200" dirty="0" err="1"/>
              <a:t>usia</a:t>
            </a:r>
            <a:r>
              <a:rPr lang="en-US" sz="1200" dirty="0"/>
              <a:t> </a:t>
            </a:r>
            <a:r>
              <a:rPr lang="en-US" sz="1200" dirty="0" err="1"/>
              <a:t>dini</a:t>
            </a:r>
            <a:r>
              <a:rPr lang="en-US" sz="1200" dirty="0"/>
              <a:t>. </a:t>
            </a:r>
            <a:r>
              <a:rPr lang="en-US" sz="1200" dirty="0" err="1"/>
              <a:t>Namun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langsung </a:t>
            </a:r>
            <a:r>
              <a:rPr lang="en-US" sz="1200" dirty="0" err="1"/>
              <a:t>perkembangan</a:t>
            </a:r>
            <a:r>
              <a:rPr lang="en-US" sz="1200" dirty="0"/>
              <a:t> </a:t>
            </a:r>
            <a:r>
              <a:rPr lang="en-US" sz="1200" dirty="0" err="1"/>
              <a:t>motorik</a:t>
            </a:r>
            <a:r>
              <a:rPr lang="en-US" sz="1200" dirty="0"/>
              <a:t> anak di TK Nurul Iman </a:t>
            </a:r>
            <a:r>
              <a:rPr lang="en-US" sz="1200" dirty="0" err="1"/>
              <a:t>Petanjungan</a:t>
            </a:r>
            <a:r>
              <a:rPr lang="en-US" sz="1200" dirty="0"/>
              <a:t> </a:t>
            </a:r>
            <a:r>
              <a:rPr lang="en-US" sz="1200" dirty="0" err="1"/>
              <a:t>ditemukan</a:t>
            </a:r>
            <a:r>
              <a:rPr lang="en-US" sz="1200" dirty="0"/>
              <a:t>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anak yang kurang </a:t>
            </a:r>
            <a:r>
              <a:rPr lang="en-US" sz="1200" dirty="0" err="1"/>
              <a:t>terstimulasi</a:t>
            </a:r>
            <a:r>
              <a:rPr lang="en-US" sz="1200" dirty="0"/>
              <a:t>.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menyebabkan</a:t>
            </a:r>
            <a:r>
              <a:rPr lang="en-US" sz="1200" dirty="0"/>
              <a:t>: </a:t>
            </a:r>
            <a:endParaRPr lang="en-US" sz="1200" dirty="0"/>
          </a:p>
          <a:p>
            <a:pPr marL="7683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rasa </a:t>
            </a:r>
            <a:r>
              <a:rPr lang="en-US" sz="1200" dirty="0" err="1"/>
              <a:t>percaya</a:t>
            </a:r>
            <a:r>
              <a:rPr lang="en-US" sz="1200" dirty="0"/>
              <a:t> </a:t>
            </a:r>
            <a:r>
              <a:rPr lang="en-US" sz="1200" dirty="0" err="1"/>
              <a:t>diri</a:t>
            </a:r>
            <a:r>
              <a:rPr lang="en-US" sz="1200" dirty="0"/>
              <a:t> kurang optimal</a:t>
            </a:r>
            <a:endParaRPr lang="en-US" sz="1200" dirty="0"/>
          </a:p>
          <a:p>
            <a:pPr marL="7683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kemandirian</a:t>
            </a:r>
            <a:r>
              <a:rPr lang="en-US" sz="1200" dirty="0"/>
              <a:t> anak kurang </a:t>
            </a:r>
            <a:r>
              <a:rPr lang="en-US" sz="1200" dirty="0" err="1"/>
              <a:t>terbentuk</a:t>
            </a:r>
            <a:endParaRPr lang="en-US" sz="1200" dirty="0"/>
          </a:p>
          <a:p>
            <a:pPr marL="7683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Malu</a:t>
            </a:r>
            <a:endParaRPr lang="en-US" sz="1200" dirty="0"/>
          </a:p>
          <a:p>
            <a:pPr marL="7683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sulit</a:t>
            </a:r>
            <a:r>
              <a:rPr lang="en-US" sz="1200" dirty="0"/>
              <a:t> </a:t>
            </a:r>
            <a:r>
              <a:rPr lang="en-US" sz="1200" dirty="0" err="1"/>
              <a:t>beradaptasi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lingkungan</a:t>
            </a:r>
            <a:r>
              <a:rPr lang="en-US" sz="1200" dirty="0"/>
              <a:t> </a:t>
            </a:r>
            <a:r>
              <a:rPr lang="en-US" sz="1200" dirty="0" err="1"/>
              <a:t>sekolah</a:t>
            </a:r>
            <a:r>
              <a:rPr lang="en-US" sz="1200" dirty="0"/>
              <a:t>.</a:t>
            </a:r>
            <a:endParaRPr lang="en-ID" sz="1200" dirty="0"/>
          </a:p>
        </p:txBody>
      </p:sp>
      <p:grpSp>
        <p:nvGrpSpPr>
          <p:cNvPr id="1727" name="Google Shape;1727;p46"/>
          <p:cNvGrpSpPr/>
          <p:nvPr/>
        </p:nvGrpSpPr>
        <p:grpSpPr>
          <a:xfrm rot="-1370894" flipH="1">
            <a:off x="823776" y="3528019"/>
            <a:ext cx="1436771" cy="1243083"/>
            <a:chOff x="968013" y="650077"/>
            <a:chExt cx="777108" cy="672348"/>
          </a:xfrm>
        </p:grpSpPr>
        <p:sp>
          <p:nvSpPr>
            <p:cNvPr id="1728" name="Google Shape;1728;p46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46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46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46"/>
          <p:cNvSpPr txBox="1">
            <a:spLocks noGrp="1"/>
          </p:cNvSpPr>
          <p:nvPr>
            <p:ph type="subTitle" idx="1"/>
          </p:nvPr>
        </p:nvSpPr>
        <p:spPr>
          <a:xfrm>
            <a:off x="1226400" y="1371600"/>
            <a:ext cx="6691200" cy="22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Analisis</a:t>
            </a:r>
            <a:r>
              <a:rPr lang="en-US" sz="1200" dirty="0"/>
              <a:t> </a:t>
            </a:r>
            <a:r>
              <a:rPr lang="en-US" sz="1200" dirty="0" err="1"/>
              <a:t>mengenai</a:t>
            </a:r>
            <a:r>
              <a:rPr lang="en-US" sz="1200" dirty="0"/>
              <a:t> </a:t>
            </a:r>
            <a:r>
              <a:rPr lang="en-US" sz="1200" dirty="0" err="1"/>
              <a:t>perkembangan</a:t>
            </a:r>
            <a:r>
              <a:rPr lang="en-US" sz="1200" dirty="0"/>
              <a:t> </a:t>
            </a:r>
            <a:r>
              <a:rPr lang="en-US" sz="1200" dirty="0" err="1"/>
              <a:t>fisik</a:t>
            </a:r>
            <a:r>
              <a:rPr lang="en-US" sz="1200" dirty="0"/>
              <a:t> </a:t>
            </a:r>
            <a:r>
              <a:rPr lang="en-US" sz="1200" dirty="0" err="1"/>
              <a:t>motorik</a:t>
            </a:r>
            <a:r>
              <a:rPr lang="en-US" sz="1200" dirty="0"/>
              <a:t> pada anak </a:t>
            </a:r>
            <a:r>
              <a:rPr lang="en-US" sz="1200" dirty="0" err="1"/>
              <a:t>usia</a:t>
            </a:r>
            <a:r>
              <a:rPr lang="en-US" sz="1200" dirty="0"/>
              <a:t> </a:t>
            </a:r>
            <a:r>
              <a:rPr lang="en-US" sz="1200" dirty="0" err="1"/>
              <a:t>dini</a:t>
            </a:r>
            <a:r>
              <a:rPr lang="en-US" sz="1200" dirty="0"/>
              <a:t> di TK Nurul Iman </a:t>
            </a:r>
            <a:r>
              <a:rPr lang="en-US" sz="1200" dirty="0" err="1"/>
              <a:t>Petanjungan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relevansi</a:t>
            </a:r>
            <a:r>
              <a:rPr lang="en-US" sz="1200" dirty="0"/>
              <a:t> yang </a:t>
            </a:r>
            <a:r>
              <a:rPr lang="en-US" sz="1200" dirty="0" err="1"/>
              <a:t>tinggi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pengembangan</a:t>
            </a:r>
            <a:r>
              <a:rPr lang="en-US" sz="1200" dirty="0"/>
              <a:t> program </a:t>
            </a:r>
            <a:r>
              <a:rPr lang="en-US" sz="1200" dirty="0" err="1"/>
              <a:t>pendidikan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perbaikan</a:t>
            </a:r>
            <a:r>
              <a:rPr lang="en-US" sz="1200" dirty="0"/>
              <a:t> </a:t>
            </a:r>
            <a:r>
              <a:rPr lang="en-US" sz="1200" dirty="0" err="1"/>
              <a:t>kualitas</a:t>
            </a:r>
            <a:r>
              <a:rPr lang="en-US" sz="1200" dirty="0"/>
              <a:t> proses </a:t>
            </a:r>
            <a:r>
              <a:rPr lang="en-US" sz="1200" dirty="0" err="1"/>
              <a:t>belajar</a:t>
            </a:r>
            <a:r>
              <a:rPr lang="en-US" sz="1200" dirty="0"/>
              <a:t> </a:t>
            </a:r>
            <a:r>
              <a:rPr lang="en-US" sz="1200" dirty="0" err="1"/>
              <a:t>mengajar</a:t>
            </a:r>
            <a:r>
              <a:rPr lang="en-US" sz="1200" dirty="0"/>
              <a:t> di TK tersebut. </a:t>
            </a:r>
            <a:r>
              <a:rPr lang="en-US" sz="1200" dirty="0" err="1"/>
              <a:t>Namun</a:t>
            </a:r>
            <a:r>
              <a:rPr lang="en-US" sz="1200" dirty="0"/>
              <a:t>,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kekurangan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dan </a:t>
            </a:r>
            <a:r>
              <a:rPr lang="en-US" sz="1200" dirty="0" err="1"/>
              <a:t>kajian</a:t>
            </a:r>
            <a:r>
              <a:rPr lang="en-US" sz="1200" dirty="0"/>
              <a:t> yang </a:t>
            </a:r>
            <a:r>
              <a:rPr lang="en-US" sz="1200" dirty="0" err="1"/>
              <a:t>spesifik</a:t>
            </a:r>
            <a:r>
              <a:rPr lang="en-US" sz="1200" dirty="0"/>
              <a:t> </a:t>
            </a:r>
            <a:r>
              <a:rPr lang="en-US" sz="1200" dirty="0" err="1"/>
              <a:t>mengenai</a:t>
            </a:r>
            <a:r>
              <a:rPr lang="en-US" sz="1200" dirty="0"/>
              <a:t> </a:t>
            </a:r>
            <a:r>
              <a:rPr lang="en-US" sz="1200" dirty="0" err="1"/>
              <a:t>perkembangan</a:t>
            </a:r>
            <a:r>
              <a:rPr lang="en-US" sz="1200" dirty="0"/>
              <a:t> </a:t>
            </a:r>
            <a:r>
              <a:rPr lang="en-US" sz="1200" dirty="0" err="1"/>
              <a:t>fisik</a:t>
            </a:r>
            <a:r>
              <a:rPr lang="en-US" sz="1200" dirty="0"/>
              <a:t> </a:t>
            </a:r>
            <a:r>
              <a:rPr lang="en-US" sz="1200" dirty="0" err="1"/>
              <a:t>motorik</a:t>
            </a:r>
            <a:r>
              <a:rPr lang="en-US" sz="1200" dirty="0"/>
              <a:t> pada anak </a:t>
            </a:r>
            <a:r>
              <a:rPr lang="en-US" sz="1200" dirty="0" err="1"/>
              <a:t>usia</a:t>
            </a:r>
            <a:r>
              <a:rPr lang="en-US" sz="1200" dirty="0"/>
              <a:t> </a:t>
            </a:r>
            <a:r>
              <a:rPr lang="en-US" sz="1200" dirty="0" err="1"/>
              <a:t>dini</a:t>
            </a:r>
            <a:r>
              <a:rPr lang="en-US" sz="1200" dirty="0"/>
              <a:t> di TK Nurul Iman </a:t>
            </a:r>
            <a:r>
              <a:rPr lang="en-US" sz="1200" dirty="0" err="1"/>
              <a:t>Petanjungan</a:t>
            </a:r>
            <a:r>
              <a:rPr lang="en-US" sz="1200" dirty="0"/>
              <a:t>. Oleh </a:t>
            </a:r>
            <a:r>
              <a:rPr lang="en-US" sz="1200" dirty="0" err="1"/>
              <a:t>karena</a:t>
            </a:r>
            <a:r>
              <a:rPr lang="en-US" sz="1200" dirty="0"/>
              <a:t> itu, penelitian ini </a:t>
            </a:r>
            <a:r>
              <a:rPr lang="en-US" sz="1200" dirty="0" err="1"/>
              <a:t>bertujuan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analisis</a:t>
            </a:r>
            <a:r>
              <a:rPr lang="en-US" sz="1200" dirty="0"/>
              <a:t> </a:t>
            </a:r>
            <a:r>
              <a:rPr lang="en-US" sz="1200" dirty="0" err="1"/>
              <a:t>mendalam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faktor-faktor</a:t>
            </a:r>
            <a:r>
              <a:rPr lang="en-US" sz="1200" dirty="0"/>
              <a:t> yang </a:t>
            </a:r>
            <a:r>
              <a:rPr lang="en-US" sz="1200" dirty="0" err="1"/>
              <a:t>mempengaruhi</a:t>
            </a:r>
            <a:r>
              <a:rPr lang="en-US" sz="1200" dirty="0"/>
              <a:t> </a:t>
            </a:r>
            <a:r>
              <a:rPr lang="en-US" sz="1200" dirty="0" err="1"/>
              <a:t>perkembangan</a:t>
            </a:r>
            <a:r>
              <a:rPr lang="en-US" sz="1200" dirty="0"/>
              <a:t> </a:t>
            </a:r>
            <a:r>
              <a:rPr lang="en-US" sz="1200" dirty="0" err="1"/>
              <a:t>fisik</a:t>
            </a:r>
            <a:r>
              <a:rPr lang="en-US" sz="1200" dirty="0"/>
              <a:t> </a:t>
            </a:r>
            <a:r>
              <a:rPr lang="en-US" sz="1200" dirty="0" err="1"/>
              <a:t>motorik</a:t>
            </a:r>
            <a:r>
              <a:rPr lang="en-US" sz="1200" dirty="0"/>
              <a:t> anak </a:t>
            </a:r>
            <a:r>
              <a:rPr lang="en-US" sz="1200" dirty="0" err="1"/>
              <a:t>usia</a:t>
            </a:r>
            <a:r>
              <a:rPr lang="en-US" sz="1200" dirty="0"/>
              <a:t> </a:t>
            </a:r>
            <a:r>
              <a:rPr lang="en-US" sz="1200" dirty="0" err="1"/>
              <a:t>dini</a:t>
            </a:r>
            <a:r>
              <a:rPr lang="en-US" sz="1200" dirty="0"/>
              <a:t> di TK tersebut.</a:t>
            </a:r>
            <a:endParaRPr lang="en-ID" sz="1200" dirty="0"/>
          </a:p>
        </p:txBody>
      </p:sp>
      <p:grpSp>
        <p:nvGrpSpPr>
          <p:cNvPr id="1727" name="Google Shape;1727;p46"/>
          <p:cNvGrpSpPr/>
          <p:nvPr/>
        </p:nvGrpSpPr>
        <p:grpSpPr>
          <a:xfrm rot="-1370894" flipH="1">
            <a:off x="898204" y="3240939"/>
            <a:ext cx="1436771" cy="1243083"/>
            <a:chOff x="968013" y="650077"/>
            <a:chExt cx="777108" cy="672348"/>
          </a:xfrm>
        </p:grpSpPr>
        <p:sp>
          <p:nvSpPr>
            <p:cNvPr id="1728" name="Google Shape;1728;p46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46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46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41"/>
          <p:cNvSpPr/>
          <p:nvPr/>
        </p:nvSpPr>
        <p:spPr>
          <a:xfrm>
            <a:off x="5523479" y="2795630"/>
            <a:ext cx="2286892" cy="488094"/>
          </a:xfrm>
          <a:custGeom>
            <a:avLst/>
            <a:gdLst/>
            <a:ahLst/>
            <a:cxnLst/>
            <a:rect l="l" t="t" r="r" b="b"/>
            <a:pathLst>
              <a:path w="59342" h="90346" extrusionOk="0">
                <a:moveTo>
                  <a:pt x="21484" y="0"/>
                </a:moveTo>
                <a:cubicBezTo>
                  <a:pt x="16291" y="0"/>
                  <a:pt x="8432" y="235"/>
                  <a:pt x="4989" y="2325"/>
                </a:cubicBezTo>
                <a:cubicBezTo>
                  <a:pt x="905" y="4814"/>
                  <a:pt x="1215" y="6814"/>
                  <a:pt x="322" y="20232"/>
                </a:cubicBezTo>
                <a:cubicBezTo>
                  <a:pt x="0" y="24995"/>
                  <a:pt x="1405" y="48628"/>
                  <a:pt x="1917" y="58320"/>
                </a:cubicBezTo>
                <a:cubicBezTo>
                  <a:pt x="2382" y="67071"/>
                  <a:pt x="250" y="79097"/>
                  <a:pt x="6573" y="85145"/>
                </a:cubicBezTo>
                <a:cubicBezTo>
                  <a:pt x="11383" y="89753"/>
                  <a:pt x="21324" y="88824"/>
                  <a:pt x="27944" y="89562"/>
                </a:cubicBezTo>
                <a:cubicBezTo>
                  <a:pt x="32588" y="90085"/>
                  <a:pt x="37273" y="90346"/>
                  <a:pt x="41951" y="90346"/>
                </a:cubicBezTo>
                <a:cubicBezTo>
                  <a:pt x="42922" y="90346"/>
                  <a:pt x="43893" y="90335"/>
                  <a:pt x="44863" y="90312"/>
                </a:cubicBezTo>
                <a:cubicBezTo>
                  <a:pt x="46590" y="90265"/>
                  <a:pt x="48411" y="90169"/>
                  <a:pt x="49852" y="89229"/>
                </a:cubicBezTo>
                <a:cubicBezTo>
                  <a:pt x="50745" y="88657"/>
                  <a:pt x="51423" y="87824"/>
                  <a:pt x="51983" y="86931"/>
                </a:cubicBezTo>
                <a:cubicBezTo>
                  <a:pt x="53924" y="83883"/>
                  <a:pt x="54745" y="80251"/>
                  <a:pt x="55102" y="76668"/>
                </a:cubicBezTo>
                <a:cubicBezTo>
                  <a:pt x="57353" y="53951"/>
                  <a:pt x="59341" y="33091"/>
                  <a:pt x="54626" y="11910"/>
                </a:cubicBezTo>
                <a:cubicBezTo>
                  <a:pt x="54210" y="10052"/>
                  <a:pt x="53781" y="8147"/>
                  <a:pt x="52709" y="6564"/>
                </a:cubicBezTo>
                <a:cubicBezTo>
                  <a:pt x="51614" y="4933"/>
                  <a:pt x="49923" y="3778"/>
                  <a:pt x="48161" y="2897"/>
                </a:cubicBezTo>
                <a:cubicBezTo>
                  <a:pt x="42577" y="111"/>
                  <a:pt x="30314" y="51"/>
                  <a:pt x="24182" y="15"/>
                </a:cubicBezTo>
                <a:cubicBezTo>
                  <a:pt x="23421" y="9"/>
                  <a:pt x="22504" y="0"/>
                  <a:pt x="214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9" name="Google Shape;1439;p41"/>
          <p:cNvSpPr/>
          <p:nvPr/>
        </p:nvSpPr>
        <p:spPr>
          <a:xfrm rot="10800000" flipH="1">
            <a:off x="1430425" y="2795631"/>
            <a:ext cx="2105009" cy="488094"/>
          </a:xfrm>
          <a:custGeom>
            <a:avLst/>
            <a:gdLst/>
            <a:ahLst/>
            <a:cxnLst/>
            <a:rect l="l" t="t" r="r" b="b"/>
            <a:pathLst>
              <a:path w="59342" h="90346" extrusionOk="0">
                <a:moveTo>
                  <a:pt x="21484" y="0"/>
                </a:moveTo>
                <a:cubicBezTo>
                  <a:pt x="16291" y="0"/>
                  <a:pt x="8432" y="235"/>
                  <a:pt x="4989" y="2325"/>
                </a:cubicBezTo>
                <a:cubicBezTo>
                  <a:pt x="905" y="4814"/>
                  <a:pt x="1215" y="6814"/>
                  <a:pt x="322" y="20232"/>
                </a:cubicBezTo>
                <a:cubicBezTo>
                  <a:pt x="0" y="24995"/>
                  <a:pt x="1405" y="48628"/>
                  <a:pt x="1917" y="58320"/>
                </a:cubicBezTo>
                <a:cubicBezTo>
                  <a:pt x="2382" y="67071"/>
                  <a:pt x="250" y="79097"/>
                  <a:pt x="6573" y="85145"/>
                </a:cubicBezTo>
                <a:cubicBezTo>
                  <a:pt x="11383" y="89753"/>
                  <a:pt x="21324" y="88824"/>
                  <a:pt x="27944" y="89562"/>
                </a:cubicBezTo>
                <a:cubicBezTo>
                  <a:pt x="32588" y="90085"/>
                  <a:pt x="37273" y="90346"/>
                  <a:pt x="41951" y="90346"/>
                </a:cubicBezTo>
                <a:cubicBezTo>
                  <a:pt x="42922" y="90346"/>
                  <a:pt x="43893" y="90335"/>
                  <a:pt x="44863" y="90312"/>
                </a:cubicBezTo>
                <a:cubicBezTo>
                  <a:pt x="46590" y="90265"/>
                  <a:pt x="48411" y="90169"/>
                  <a:pt x="49852" y="89229"/>
                </a:cubicBezTo>
                <a:cubicBezTo>
                  <a:pt x="50745" y="88657"/>
                  <a:pt x="51423" y="87824"/>
                  <a:pt x="51983" y="86931"/>
                </a:cubicBezTo>
                <a:cubicBezTo>
                  <a:pt x="53924" y="83883"/>
                  <a:pt x="54745" y="80251"/>
                  <a:pt x="55102" y="76668"/>
                </a:cubicBezTo>
                <a:cubicBezTo>
                  <a:pt x="57353" y="53951"/>
                  <a:pt x="59341" y="33091"/>
                  <a:pt x="54626" y="11910"/>
                </a:cubicBezTo>
                <a:cubicBezTo>
                  <a:pt x="54210" y="10052"/>
                  <a:pt x="53781" y="8147"/>
                  <a:pt x="52709" y="6564"/>
                </a:cubicBezTo>
                <a:cubicBezTo>
                  <a:pt x="51614" y="4933"/>
                  <a:pt x="49923" y="3778"/>
                  <a:pt x="48161" y="2897"/>
                </a:cubicBezTo>
                <a:cubicBezTo>
                  <a:pt x="42577" y="111"/>
                  <a:pt x="30314" y="51"/>
                  <a:pt x="24182" y="15"/>
                </a:cubicBezTo>
                <a:cubicBezTo>
                  <a:pt x="23421" y="9"/>
                  <a:pt x="22504" y="0"/>
                  <a:pt x="214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0" name="Google Shape;1440;p41"/>
          <p:cNvSpPr txBox="1">
            <a:spLocks noGrp="1"/>
          </p:cNvSpPr>
          <p:nvPr>
            <p:ph type="title" idx="2"/>
          </p:nvPr>
        </p:nvSpPr>
        <p:spPr>
          <a:xfrm>
            <a:off x="870625" y="2905125"/>
            <a:ext cx="32127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Kelas A</a:t>
            </a:r>
            <a:endParaRPr dirty="0"/>
          </a:p>
        </p:txBody>
      </p:sp>
      <p:sp>
        <p:nvSpPr>
          <p:cNvPr id="1441" name="Google Shape;1441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</a:t>
            </a:r>
            <a:r>
              <a:rPr lang="en-ID" dirty="0" err="1"/>
              <a:t>Penelitian</a:t>
            </a:r>
            <a:endParaRPr dirty="0"/>
          </a:p>
        </p:txBody>
      </p:sp>
      <p:sp>
        <p:nvSpPr>
          <p:cNvPr id="1442" name="Google Shape;1442;p41"/>
          <p:cNvSpPr txBox="1">
            <a:spLocks noGrp="1"/>
          </p:cNvSpPr>
          <p:nvPr>
            <p:ph type="title" idx="3"/>
          </p:nvPr>
        </p:nvSpPr>
        <p:spPr>
          <a:xfrm>
            <a:off x="5064000" y="2905125"/>
            <a:ext cx="32127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Kelas B</a:t>
            </a:r>
            <a:endParaRPr dirty="0"/>
          </a:p>
        </p:txBody>
      </p:sp>
      <p:sp>
        <p:nvSpPr>
          <p:cNvPr id="1443" name="Google Shape;1443;p41"/>
          <p:cNvSpPr txBox="1">
            <a:spLocks noGrp="1"/>
          </p:cNvSpPr>
          <p:nvPr>
            <p:ph type="subTitle" idx="1"/>
          </p:nvPr>
        </p:nvSpPr>
        <p:spPr>
          <a:xfrm>
            <a:off x="5060599" y="3314200"/>
            <a:ext cx="3212700" cy="10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B 17 </a:t>
            </a:r>
            <a:r>
              <a:rPr lang="en-US" dirty="0" err="1"/>
              <a:t>siswa</a:t>
            </a:r>
            <a:endParaRPr dirty="0"/>
          </a:p>
        </p:txBody>
      </p:sp>
      <p:sp>
        <p:nvSpPr>
          <p:cNvPr id="1444" name="Google Shape;1444;p41"/>
          <p:cNvSpPr txBox="1">
            <a:spLocks noGrp="1"/>
          </p:cNvSpPr>
          <p:nvPr>
            <p:ph type="subTitle" idx="4"/>
          </p:nvPr>
        </p:nvSpPr>
        <p:spPr>
          <a:xfrm>
            <a:off x="867300" y="3314200"/>
            <a:ext cx="3212700" cy="10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A </a:t>
            </a:r>
            <a:r>
              <a:rPr lang="en-US" dirty="0" err="1"/>
              <a:t>teridiri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21 </a:t>
            </a:r>
            <a:r>
              <a:rPr lang="en-US" dirty="0" err="1"/>
              <a:t>siswa</a:t>
            </a:r>
            <a:endParaRPr dirty="0"/>
          </a:p>
        </p:txBody>
      </p:sp>
      <p:sp>
        <p:nvSpPr>
          <p:cNvPr id="1445" name="Google Shape;1445;p41"/>
          <p:cNvSpPr/>
          <p:nvPr/>
        </p:nvSpPr>
        <p:spPr>
          <a:xfrm>
            <a:off x="1857325" y="1396975"/>
            <a:ext cx="1232655" cy="1232532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6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6" name="Google Shape;1446;p41"/>
          <p:cNvSpPr/>
          <p:nvPr/>
        </p:nvSpPr>
        <p:spPr>
          <a:xfrm>
            <a:off x="6050629" y="1396968"/>
            <a:ext cx="1232655" cy="1232532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47" name="Google Shape;1447;p41"/>
          <p:cNvGrpSpPr/>
          <p:nvPr/>
        </p:nvGrpSpPr>
        <p:grpSpPr>
          <a:xfrm>
            <a:off x="6121775" y="1505981"/>
            <a:ext cx="995057" cy="1014548"/>
            <a:chOff x="1138498" y="3481833"/>
            <a:chExt cx="1327273" cy="1353272"/>
          </a:xfrm>
        </p:grpSpPr>
        <p:grpSp>
          <p:nvGrpSpPr>
            <p:cNvPr id="1448" name="Google Shape;1448;p41"/>
            <p:cNvGrpSpPr/>
            <p:nvPr/>
          </p:nvGrpSpPr>
          <p:grpSpPr>
            <a:xfrm rot="-1497512" flipH="1">
              <a:off x="1304173" y="3645969"/>
              <a:ext cx="995922" cy="1025000"/>
              <a:chOff x="853879" y="3531065"/>
              <a:chExt cx="1005363" cy="1027001"/>
            </a:xfrm>
          </p:grpSpPr>
          <p:sp>
            <p:nvSpPr>
              <p:cNvPr id="1449" name="Google Shape;1449;p41"/>
              <p:cNvSpPr/>
              <p:nvPr/>
            </p:nvSpPr>
            <p:spPr>
              <a:xfrm rot="-419147">
                <a:off x="904983" y="4252327"/>
                <a:ext cx="217653" cy="250352"/>
              </a:xfrm>
              <a:custGeom>
                <a:avLst/>
                <a:gdLst/>
                <a:ahLst/>
                <a:cxnLst/>
                <a:rect l="l" t="t" r="r" b="b"/>
                <a:pathLst>
                  <a:path w="11076" h="12740" extrusionOk="0">
                    <a:moveTo>
                      <a:pt x="4457" y="0"/>
                    </a:moveTo>
                    <a:cubicBezTo>
                      <a:pt x="3233" y="0"/>
                      <a:pt x="1903" y="702"/>
                      <a:pt x="1101" y="1801"/>
                    </a:cubicBezTo>
                    <a:cubicBezTo>
                      <a:pt x="167" y="3035"/>
                      <a:pt x="1" y="4603"/>
                      <a:pt x="167" y="5970"/>
                    </a:cubicBezTo>
                    <a:cubicBezTo>
                      <a:pt x="468" y="8205"/>
                      <a:pt x="1602" y="10140"/>
                      <a:pt x="3336" y="11374"/>
                    </a:cubicBezTo>
                    <a:cubicBezTo>
                      <a:pt x="4631" y="12271"/>
                      <a:pt x="6241" y="12739"/>
                      <a:pt x="7918" y="12739"/>
                    </a:cubicBezTo>
                    <a:cubicBezTo>
                      <a:pt x="8488" y="12739"/>
                      <a:pt x="9065" y="12685"/>
                      <a:pt x="9641" y="12575"/>
                    </a:cubicBezTo>
                    <a:cubicBezTo>
                      <a:pt x="9974" y="12508"/>
                      <a:pt x="10308" y="12442"/>
                      <a:pt x="10575" y="12175"/>
                    </a:cubicBezTo>
                    <a:cubicBezTo>
                      <a:pt x="11075" y="11708"/>
                      <a:pt x="10975" y="10941"/>
                      <a:pt x="10842" y="10340"/>
                    </a:cubicBezTo>
                    <a:cubicBezTo>
                      <a:pt x="10241" y="7972"/>
                      <a:pt x="9474" y="5670"/>
                      <a:pt x="8440" y="3502"/>
                    </a:cubicBezTo>
                    <a:cubicBezTo>
                      <a:pt x="7739" y="2101"/>
                      <a:pt x="6572" y="266"/>
                      <a:pt x="4904" y="33"/>
                    </a:cubicBezTo>
                    <a:cubicBezTo>
                      <a:pt x="4757" y="11"/>
                      <a:pt x="4608" y="0"/>
                      <a:pt x="4457" y="0"/>
                    </a:cubicBezTo>
                    <a:close/>
                  </a:path>
                </a:pathLst>
              </a:custGeom>
              <a:solidFill>
                <a:srgbClr val="EDB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41"/>
              <p:cNvSpPr/>
              <p:nvPr/>
            </p:nvSpPr>
            <p:spPr>
              <a:xfrm rot="-419147">
                <a:off x="1659230" y="4039672"/>
                <a:ext cx="184227" cy="270809"/>
              </a:xfrm>
              <a:custGeom>
                <a:avLst/>
                <a:gdLst/>
                <a:ahLst/>
                <a:cxnLst/>
                <a:rect l="l" t="t" r="r" b="b"/>
                <a:pathLst>
                  <a:path w="9375" h="13781" extrusionOk="0">
                    <a:moveTo>
                      <a:pt x="4213" y="1"/>
                    </a:moveTo>
                    <a:cubicBezTo>
                      <a:pt x="3654" y="1"/>
                      <a:pt x="3110" y="113"/>
                      <a:pt x="2636" y="344"/>
                    </a:cubicBezTo>
                    <a:cubicBezTo>
                      <a:pt x="1135" y="1111"/>
                      <a:pt x="568" y="3179"/>
                      <a:pt x="368" y="4747"/>
                    </a:cubicBezTo>
                    <a:cubicBezTo>
                      <a:pt x="34" y="7116"/>
                      <a:pt x="1" y="9551"/>
                      <a:pt x="168" y="11986"/>
                    </a:cubicBezTo>
                    <a:cubicBezTo>
                      <a:pt x="201" y="12619"/>
                      <a:pt x="368" y="13353"/>
                      <a:pt x="968" y="13654"/>
                    </a:cubicBezTo>
                    <a:cubicBezTo>
                      <a:pt x="1166" y="13752"/>
                      <a:pt x="1375" y="13781"/>
                      <a:pt x="1582" y="13781"/>
                    </a:cubicBezTo>
                    <a:cubicBezTo>
                      <a:pt x="1724" y="13781"/>
                      <a:pt x="1866" y="13767"/>
                      <a:pt x="2002" y="13754"/>
                    </a:cubicBezTo>
                    <a:cubicBezTo>
                      <a:pt x="4304" y="13453"/>
                      <a:pt x="6339" y="12319"/>
                      <a:pt x="7606" y="10651"/>
                    </a:cubicBezTo>
                    <a:cubicBezTo>
                      <a:pt x="8907" y="8984"/>
                      <a:pt x="9374" y="6749"/>
                      <a:pt x="8974" y="4547"/>
                    </a:cubicBezTo>
                    <a:cubicBezTo>
                      <a:pt x="8707" y="3179"/>
                      <a:pt x="8040" y="1745"/>
                      <a:pt x="6806" y="844"/>
                    </a:cubicBezTo>
                    <a:cubicBezTo>
                      <a:pt x="6046" y="290"/>
                      <a:pt x="5109" y="1"/>
                      <a:pt x="4213" y="1"/>
                    </a:cubicBezTo>
                    <a:close/>
                  </a:path>
                </a:pathLst>
              </a:custGeom>
              <a:solidFill>
                <a:srgbClr val="EDB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1" name="Google Shape;1451;p41"/>
              <p:cNvSpPr/>
              <p:nvPr/>
            </p:nvSpPr>
            <p:spPr>
              <a:xfrm rot="-419147">
                <a:off x="1705641" y="4112418"/>
                <a:ext cx="105761" cy="139659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7107" extrusionOk="0">
                    <a:moveTo>
                      <a:pt x="4058" y="1"/>
                    </a:moveTo>
                    <a:cubicBezTo>
                      <a:pt x="3288" y="1"/>
                      <a:pt x="2585" y="642"/>
                      <a:pt x="2022" y="1270"/>
                    </a:cubicBezTo>
                    <a:cubicBezTo>
                      <a:pt x="1422" y="1937"/>
                      <a:pt x="955" y="2738"/>
                      <a:pt x="621" y="3605"/>
                    </a:cubicBezTo>
                    <a:cubicBezTo>
                      <a:pt x="488" y="3972"/>
                      <a:pt x="388" y="4372"/>
                      <a:pt x="288" y="4773"/>
                    </a:cubicBezTo>
                    <a:cubicBezTo>
                      <a:pt x="154" y="5373"/>
                      <a:pt x="54" y="5973"/>
                      <a:pt x="21" y="6641"/>
                    </a:cubicBezTo>
                    <a:cubicBezTo>
                      <a:pt x="1" y="6922"/>
                      <a:pt x="247" y="7106"/>
                      <a:pt x="454" y="7106"/>
                    </a:cubicBezTo>
                    <a:cubicBezTo>
                      <a:pt x="590" y="7106"/>
                      <a:pt x="708" y="7026"/>
                      <a:pt x="721" y="6841"/>
                    </a:cubicBezTo>
                    <a:cubicBezTo>
                      <a:pt x="755" y="5873"/>
                      <a:pt x="922" y="4973"/>
                      <a:pt x="1222" y="4139"/>
                    </a:cubicBezTo>
                    <a:cubicBezTo>
                      <a:pt x="1874" y="3755"/>
                      <a:pt x="2692" y="3404"/>
                      <a:pt x="3435" y="3404"/>
                    </a:cubicBezTo>
                    <a:cubicBezTo>
                      <a:pt x="3983" y="3404"/>
                      <a:pt x="4489" y="3595"/>
                      <a:pt x="4858" y="4105"/>
                    </a:cubicBezTo>
                    <a:cubicBezTo>
                      <a:pt x="4858" y="4105"/>
                      <a:pt x="4891" y="4105"/>
                      <a:pt x="4891" y="4072"/>
                    </a:cubicBezTo>
                    <a:cubicBezTo>
                      <a:pt x="4582" y="3049"/>
                      <a:pt x="3961" y="2719"/>
                      <a:pt x="3259" y="2719"/>
                    </a:cubicBezTo>
                    <a:cubicBezTo>
                      <a:pt x="2748" y="2719"/>
                      <a:pt x="2195" y="2894"/>
                      <a:pt x="1689" y="3105"/>
                    </a:cubicBezTo>
                    <a:lnTo>
                      <a:pt x="1722" y="3005"/>
                    </a:lnTo>
                    <a:cubicBezTo>
                      <a:pt x="2283" y="2024"/>
                      <a:pt x="3361" y="526"/>
                      <a:pt x="4620" y="526"/>
                    </a:cubicBezTo>
                    <a:cubicBezTo>
                      <a:pt x="4860" y="526"/>
                      <a:pt x="5107" y="580"/>
                      <a:pt x="5358" y="703"/>
                    </a:cubicBezTo>
                    <a:cubicBezTo>
                      <a:pt x="5358" y="713"/>
                      <a:pt x="5361" y="717"/>
                      <a:pt x="5364" y="717"/>
                    </a:cubicBezTo>
                    <a:cubicBezTo>
                      <a:pt x="5372" y="717"/>
                      <a:pt x="5382" y="693"/>
                      <a:pt x="5358" y="670"/>
                    </a:cubicBezTo>
                    <a:cubicBezTo>
                      <a:pt x="4913" y="189"/>
                      <a:pt x="4476" y="1"/>
                      <a:pt x="4058" y="1"/>
                    </a:cubicBezTo>
                    <a:close/>
                  </a:path>
                </a:pathLst>
              </a:custGeom>
              <a:solidFill>
                <a:srgbClr val="000000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2" name="Google Shape;1452;p41"/>
              <p:cNvSpPr/>
              <p:nvPr/>
            </p:nvSpPr>
            <p:spPr>
              <a:xfrm rot="-419147">
                <a:off x="933848" y="4352942"/>
                <a:ext cx="135984" cy="115586"/>
              </a:xfrm>
              <a:custGeom>
                <a:avLst/>
                <a:gdLst/>
                <a:ahLst/>
                <a:cxnLst/>
                <a:rect l="l" t="t" r="r" b="b"/>
                <a:pathLst>
                  <a:path w="6920" h="5882" extrusionOk="0">
                    <a:moveTo>
                      <a:pt x="1528" y="1"/>
                    </a:moveTo>
                    <a:cubicBezTo>
                      <a:pt x="955" y="1"/>
                      <a:pt x="416" y="287"/>
                      <a:pt x="0" y="1103"/>
                    </a:cubicBezTo>
                    <a:cubicBezTo>
                      <a:pt x="0" y="1103"/>
                      <a:pt x="15" y="1118"/>
                      <a:pt x="25" y="1118"/>
                    </a:cubicBezTo>
                    <a:cubicBezTo>
                      <a:pt x="30" y="1118"/>
                      <a:pt x="33" y="1114"/>
                      <a:pt x="33" y="1103"/>
                    </a:cubicBezTo>
                    <a:cubicBezTo>
                      <a:pt x="373" y="781"/>
                      <a:pt x="759" y="651"/>
                      <a:pt x="1160" y="651"/>
                    </a:cubicBezTo>
                    <a:cubicBezTo>
                      <a:pt x="2254" y="651"/>
                      <a:pt x="3462" y="1621"/>
                      <a:pt x="4170" y="2304"/>
                    </a:cubicBezTo>
                    <a:cubicBezTo>
                      <a:pt x="4170" y="2304"/>
                      <a:pt x="4203" y="2337"/>
                      <a:pt x="4203" y="2371"/>
                    </a:cubicBezTo>
                    <a:cubicBezTo>
                      <a:pt x="3969" y="2347"/>
                      <a:pt x="3730" y="2330"/>
                      <a:pt x="3495" y="2330"/>
                    </a:cubicBezTo>
                    <a:cubicBezTo>
                      <a:pt x="2422" y="2330"/>
                      <a:pt x="1434" y="2673"/>
                      <a:pt x="1434" y="4205"/>
                    </a:cubicBezTo>
                    <a:cubicBezTo>
                      <a:pt x="1434" y="4222"/>
                      <a:pt x="1443" y="4230"/>
                      <a:pt x="1451" y="4230"/>
                    </a:cubicBezTo>
                    <a:cubicBezTo>
                      <a:pt x="1459" y="4230"/>
                      <a:pt x="1468" y="4222"/>
                      <a:pt x="1468" y="4205"/>
                    </a:cubicBezTo>
                    <a:cubicBezTo>
                      <a:pt x="1791" y="3322"/>
                      <a:pt x="2616" y="3051"/>
                      <a:pt x="3510" y="3051"/>
                    </a:cubicBezTo>
                    <a:cubicBezTo>
                      <a:pt x="4000" y="3051"/>
                      <a:pt x="4510" y="3132"/>
                      <a:pt x="4970" y="3238"/>
                    </a:cubicBezTo>
                    <a:cubicBezTo>
                      <a:pt x="5471" y="3939"/>
                      <a:pt x="5904" y="4773"/>
                      <a:pt x="6205" y="5673"/>
                    </a:cubicBezTo>
                    <a:cubicBezTo>
                      <a:pt x="6257" y="5820"/>
                      <a:pt x="6353" y="5881"/>
                      <a:pt x="6454" y="5881"/>
                    </a:cubicBezTo>
                    <a:cubicBezTo>
                      <a:pt x="6673" y="5881"/>
                      <a:pt x="6919" y="5593"/>
                      <a:pt x="6805" y="5273"/>
                    </a:cubicBezTo>
                    <a:cubicBezTo>
                      <a:pt x="6605" y="4672"/>
                      <a:pt x="6338" y="4105"/>
                      <a:pt x="6038" y="3572"/>
                    </a:cubicBezTo>
                    <a:cubicBezTo>
                      <a:pt x="5838" y="3205"/>
                      <a:pt x="5604" y="2871"/>
                      <a:pt x="5371" y="2571"/>
                    </a:cubicBezTo>
                    <a:cubicBezTo>
                      <a:pt x="4804" y="1804"/>
                      <a:pt x="4136" y="1203"/>
                      <a:pt x="3403" y="703"/>
                    </a:cubicBezTo>
                    <a:cubicBezTo>
                      <a:pt x="2812" y="338"/>
                      <a:pt x="2150" y="1"/>
                      <a:pt x="1528" y="1"/>
                    </a:cubicBezTo>
                    <a:close/>
                  </a:path>
                </a:pathLst>
              </a:custGeom>
              <a:solidFill>
                <a:srgbClr val="000000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41"/>
              <p:cNvSpPr/>
              <p:nvPr/>
            </p:nvSpPr>
            <p:spPr>
              <a:xfrm rot="-419147">
                <a:off x="952097" y="3747271"/>
                <a:ext cx="756461" cy="767642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39064" extrusionOk="0">
                    <a:moveTo>
                      <a:pt x="24060" y="0"/>
                    </a:moveTo>
                    <a:cubicBezTo>
                      <a:pt x="24013" y="0"/>
                      <a:pt x="23965" y="1"/>
                      <a:pt x="23917" y="1"/>
                    </a:cubicBezTo>
                    <a:cubicBezTo>
                      <a:pt x="18747" y="101"/>
                      <a:pt x="13743" y="869"/>
                      <a:pt x="8840" y="2403"/>
                    </a:cubicBezTo>
                    <a:cubicBezTo>
                      <a:pt x="3469" y="4037"/>
                      <a:pt x="0" y="9241"/>
                      <a:pt x="534" y="14812"/>
                    </a:cubicBezTo>
                    <a:cubicBezTo>
                      <a:pt x="1001" y="19849"/>
                      <a:pt x="1802" y="24852"/>
                      <a:pt x="2902" y="29789"/>
                    </a:cubicBezTo>
                    <a:cubicBezTo>
                      <a:pt x="4126" y="35213"/>
                      <a:pt x="8924" y="39063"/>
                      <a:pt x="14468" y="39063"/>
                    </a:cubicBezTo>
                    <a:cubicBezTo>
                      <a:pt x="14516" y="39063"/>
                      <a:pt x="14563" y="39063"/>
                      <a:pt x="14611" y="39063"/>
                    </a:cubicBezTo>
                    <a:cubicBezTo>
                      <a:pt x="19781" y="38962"/>
                      <a:pt x="24751" y="38195"/>
                      <a:pt x="29688" y="36661"/>
                    </a:cubicBezTo>
                    <a:cubicBezTo>
                      <a:pt x="35059" y="35026"/>
                      <a:pt x="38494" y="29823"/>
                      <a:pt x="37961" y="24252"/>
                    </a:cubicBezTo>
                    <a:cubicBezTo>
                      <a:pt x="37494" y="19215"/>
                      <a:pt x="36693" y="14211"/>
                      <a:pt x="35592" y="9275"/>
                    </a:cubicBezTo>
                    <a:cubicBezTo>
                      <a:pt x="34402" y="3850"/>
                      <a:pt x="29604" y="0"/>
                      <a:pt x="24060" y="0"/>
                    </a:cubicBezTo>
                    <a:close/>
                  </a:path>
                </a:pathLst>
              </a:custGeom>
              <a:solidFill>
                <a:srgbClr val="EDB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41"/>
              <p:cNvSpPr/>
              <p:nvPr/>
            </p:nvSpPr>
            <p:spPr>
              <a:xfrm rot="-419147">
                <a:off x="1028830" y="4127347"/>
                <a:ext cx="164380" cy="86503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4402" extrusionOk="0">
                    <a:moveTo>
                      <a:pt x="6629" y="0"/>
                    </a:moveTo>
                    <a:cubicBezTo>
                      <a:pt x="3662" y="0"/>
                      <a:pt x="1049" y="1794"/>
                      <a:pt x="26" y="4280"/>
                    </a:cubicBezTo>
                    <a:cubicBezTo>
                      <a:pt x="0" y="4331"/>
                      <a:pt x="92" y="4402"/>
                      <a:pt x="167" y="4402"/>
                    </a:cubicBezTo>
                    <a:cubicBezTo>
                      <a:pt x="189" y="4402"/>
                      <a:pt x="210" y="4395"/>
                      <a:pt x="226" y="4380"/>
                    </a:cubicBezTo>
                    <a:cubicBezTo>
                      <a:pt x="2194" y="2145"/>
                      <a:pt x="4729" y="1344"/>
                      <a:pt x="7931" y="1111"/>
                    </a:cubicBezTo>
                    <a:cubicBezTo>
                      <a:pt x="8098" y="1111"/>
                      <a:pt x="8298" y="1044"/>
                      <a:pt x="8332" y="877"/>
                    </a:cubicBezTo>
                    <a:cubicBezTo>
                      <a:pt x="8365" y="710"/>
                      <a:pt x="8365" y="644"/>
                      <a:pt x="8298" y="477"/>
                    </a:cubicBezTo>
                    <a:cubicBezTo>
                      <a:pt x="8265" y="310"/>
                      <a:pt x="8065" y="143"/>
                      <a:pt x="7898" y="110"/>
                    </a:cubicBezTo>
                    <a:cubicBezTo>
                      <a:pt x="7470" y="36"/>
                      <a:pt x="7046" y="0"/>
                      <a:pt x="66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41"/>
              <p:cNvSpPr/>
              <p:nvPr/>
            </p:nvSpPr>
            <p:spPr>
              <a:xfrm rot="-419147">
                <a:off x="1447646" y="4019492"/>
                <a:ext cx="176760" cy="59110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3008" extrusionOk="0">
                    <a:moveTo>
                      <a:pt x="3254" y="1"/>
                    </a:moveTo>
                    <a:cubicBezTo>
                      <a:pt x="2298" y="1"/>
                      <a:pt x="1317" y="187"/>
                      <a:pt x="368" y="588"/>
                    </a:cubicBezTo>
                    <a:cubicBezTo>
                      <a:pt x="201" y="688"/>
                      <a:pt x="68" y="888"/>
                      <a:pt x="34" y="1055"/>
                    </a:cubicBezTo>
                    <a:cubicBezTo>
                      <a:pt x="1" y="1222"/>
                      <a:pt x="34" y="1288"/>
                      <a:pt x="101" y="1422"/>
                    </a:cubicBezTo>
                    <a:cubicBezTo>
                      <a:pt x="179" y="1551"/>
                      <a:pt x="316" y="1600"/>
                      <a:pt x="452" y="1600"/>
                    </a:cubicBezTo>
                    <a:cubicBezTo>
                      <a:pt x="491" y="1600"/>
                      <a:pt x="530" y="1596"/>
                      <a:pt x="568" y="1589"/>
                    </a:cubicBezTo>
                    <a:cubicBezTo>
                      <a:pt x="1543" y="1423"/>
                      <a:pt x="2473" y="1328"/>
                      <a:pt x="3364" y="1328"/>
                    </a:cubicBezTo>
                    <a:cubicBezTo>
                      <a:pt x="5340" y="1328"/>
                      <a:pt x="7129" y="1794"/>
                      <a:pt x="8807" y="2990"/>
                    </a:cubicBezTo>
                    <a:cubicBezTo>
                      <a:pt x="8826" y="3002"/>
                      <a:pt x="8845" y="3008"/>
                      <a:pt x="8862" y="3008"/>
                    </a:cubicBezTo>
                    <a:cubicBezTo>
                      <a:pt x="8939" y="3008"/>
                      <a:pt x="8995" y="2904"/>
                      <a:pt x="8941" y="2823"/>
                    </a:cubicBezTo>
                    <a:cubicBezTo>
                      <a:pt x="7715" y="1079"/>
                      <a:pt x="5557" y="1"/>
                      <a:pt x="32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6" name="Google Shape;1456;p41"/>
              <p:cNvSpPr/>
              <p:nvPr/>
            </p:nvSpPr>
            <p:spPr>
              <a:xfrm rot="-419147">
                <a:off x="882689" y="3667190"/>
                <a:ext cx="822684" cy="523971"/>
              </a:xfrm>
              <a:custGeom>
                <a:avLst/>
                <a:gdLst/>
                <a:ahLst/>
                <a:cxnLst/>
                <a:rect l="l" t="t" r="r" b="b"/>
                <a:pathLst>
                  <a:path w="41865" h="26664" extrusionOk="0">
                    <a:moveTo>
                      <a:pt x="23418" y="1"/>
                    </a:moveTo>
                    <a:cubicBezTo>
                      <a:pt x="22056" y="1"/>
                      <a:pt x="20694" y="146"/>
                      <a:pt x="19348" y="322"/>
                    </a:cubicBezTo>
                    <a:cubicBezTo>
                      <a:pt x="18814" y="389"/>
                      <a:pt x="18247" y="489"/>
                      <a:pt x="17680" y="589"/>
                    </a:cubicBezTo>
                    <a:cubicBezTo>
                      <a:pt x="17113" y="656"/>
                      <a:pt x="16546" y="756"/>
                      <a:pt x="15979" y="823"/>
                    </a:cubicBezTo>
                    <a:cubicBezTo>
                      <a:pt x="13210" y="1323"/>
                      <a:pt x="10442" y="1957"/>
                      <a:pt x="8040" y="3692"/>
                    </a:cubicBezTo>
                    <a:cubicBezTo>
                      <a:pt x="6806" y="4559"/>
                      <a:pt x="5672" y="5626"/>
                      <a:pt x="4638" y="6860"/>
                    </a:cubicBezTo>
                    <a:cubicBezTo>
                      <a:pt x="2203" y="9896"/>
                      <a:pt x="268" y="13332"/>
                      <a:pt x="34" y="19169"/>
                    </a:cubicBezTo>
                    <a:cubicBezTo>
                      <a:pt x="34" y="19703"/>
                      <a:pt x="1" y="20270"/>
                      <a:pt x="34" y="20837"/>
                    </a:cubicBezTo>
                    <a:cubicBezTo>
                      <a:pt x="34" y="22572"/>
                      <a:pt x="201" y="24473"/>
                      <a:pt x="535" y="26608"/>
                    </a:cubicBezTo>
                    <a:cubicBezTo>
                      <a:pt x="1199" y="26647"/>
                      <a:pt x="1921" y="26663"/>
                      <a:pt x="2686" y="26663"/>
                    </a:cubicBezTo>
                    <a:cubicBezTo>
                      <a:pt x="3227" y="26663"/>
                      <a:pt x="3790" y="26655"/>
                      <a:pt x="4371" y="26641"/>
                    </a:cubicBezTo>
                    <a:cubicBezTo>
                      <a:pt x="4471" y="25574"/>
                      <a:pt x="4604" y="24540"/>
                      <a:pt x="4771" y="23506"/>
                    </a:cubicBezTo>
                    <a:cubicBezTo>
                      <a:pt x="4838" y="22939"/>
                      <a:pt x="4938" y="22438"/>
                      <a:pt x="5005" y="22005"/>
                    </a:cubicBezTo>
                    <a:cubicBezTo>
                      <a:pt x="5171" y="21071"/>
                      <a:pt x="5305" y="20370"/>
                      <a:pt x="5472" y="19770"/>
                    </a:cubicBezTo>
                    <a:cubicBezTo>
                      <a:pt x="5772" y="18435"/>
                      <a:pt x="6105" y="17535"/>
                      <a:pt x="6672" y="15500"/>
                    </a:cubicBezTo>
                    <a:cubicBezTo>
                      <a:pt x="6708" y="15430"/>
                      <a:pt x="6780" y="15387"/>
                      <a:pt x="6840" y="15387"/>
                    </a:cubicBezTo>
                    <a:cubicBezTo>
                      <a:pt x="6895" y="15387"/>
                      <a:pt x="6939" y="15421"/>
                      <a:pt x="6939" y="15500"/>
                    </a:cubicBezTo>
                    <a:cubicBezTo>
                      <a:pt x="6772" y="17535"/>
                      <a:pt x="6839" y="18502"/>
                      <a:pt x="6906" y="19803"/>
                    </a:cubicBezTo>
                    <a:cubicBezTo>
                      <a:pt x="6939" y="20504"/>
                      <a:pt x="7006" y="21304"/>
                      <a:pt x="7039" y="22405"/>
                    </a:cubicBezTo>
                    <a:cubicBezTo>
                      <a:pt x="7073" y="22772"/>
                      <a:pt x="7073" y="23206"/>
                      <a:pt x="7073" y="23673"/>
                    </a:cubicBezTo>
                    <a:cubicBezTo>
                      <a:pt x="7106" y="24640"/>
                      <a:pt x="7173" y="25574"/>
                      <a:pt x="7239" y="26541"/>
                    </a:cubicBezTo>
                    <a:cubicBezTo>
                      <a:pt x="8941" y="26441"/>
                      <a:pt x="10742" y="26308"/>
                      <a:pt x="12610" y="26108"/>
                    </a:cubicBezTo>
                    <a:cubicBezTo>
                      <a:pt x="12710" y="25074"/>
                      <a:pt x="12810" y="24106"/>
                      <a:pt x="12877" y="23139"/>
                    </a:cubicBezTo>
                    <a:cubicBezTo>
                      <a:pt x="12977" y="21971"/>
                      <a:pt x="13077" y="20837"/>
                      <a:pt x="13177" y="19736"/>
                    </a:cubicBezTo>
                    <a:cubicBezTo>
                      <a:pt x="13244" y="18669"/>
                      <a:pt x="13310" y="17668"/>
                      <a:pt x="13344" y="16667"/>
                    </a:cubicBezTo>
                    <a:cubicBezTo>
                      <a:pt x="13344" y="16576"/>
                      <a:pt x="13404" y="16524"/>
                      <a:pt x="13459" y="16524"/>
                    </a:cubicBezTo>
                    <a:cubicBezTo>
                      <a:pt x="13503" y="16524"/>
                      <a:pt x="13544" y="16559"/>
                      <a:pt x="13544" y="16634"/>
                    </a:cubicBezTo>
                    <a:cubicBezTo>
                      <a:pt x="13644" y="17601"/>
                      <a:pt x="13744" y="18636"/>
                      <a:pt x="13811" y="19703"/>
                    </a:cubicBezTo>
                    <a:cubicBezTo>
                      <a:pt x="13878" y="20837"/>
                      <a:pt x="13911" y="22005"/>
                      <a:pt x="13978" y="23206"/>
                    </a:cubicBezTo>
                    <a:cubicBezTo>
                      <a:pt x="14011" y="24106"/>
                      <a:pt x="14011" y="25007"/>
                      <a:pt x="14044" y="25941"/>
                    </a:cubicBezTo>
                    <a:cubicBezTo>
                      <a:pt x="15345" y="25807"/>
                      <a:pt x="16713" y="25641"/>
                      <a:pt x="18047" y="25440"/>
                    </a:cubicBezTo>
                    <a:cubicBezTo>
                      <a:pt x="18047" y="24740"/>
                      <a:pt x="18047" y="24006"/>
                      <a:pt x="18047" y="23339"/>
                    </a:cubicBezTo>
                    <a:cubicBezTo>
                      <a:pt x="18047" y="22972"/>
                      <a:pt x="18047" y="22638"/>
                      <a:pt x="18047" y="22305"/>
                    </a:cubicBezTo>
                    <a:cubicBezTo>
                      <a:pt x="18047" y="22105"/>
                      <a:pt x="18186" y="21994"/>
                      <a:pt x="18328" y="21994"/>
                    </a:cubicBezTo>
                    <a:cubicBezTo>
                      <a:pt x="18447" y="21994"/>
                      <a:pt x="18569" y="22071"/>
                      <a:pt x="18614" y="22238"/>
                    </a:cubicBezTo>
                    <a:cubicBezTo>
                      <a:pt x="18714" y="22572"/>
                      <a:pt x="18781" y="22939"/>
                      <a:pt x="18881" y="23306"/>
                    </a:cubicBezTo>
                    <a:cubicBezTo>
                      <a:pt x="19015" y="23939"/>
                      <a:pt x="19148" y="24607"/>
                      <a:pt x="19248" y="25274"/>
                    </a:cubicBezTo>
                    <a:cubicBezTo>
                      <a:pt x="21283" y="25007"/>
                      <a:pt x="23318" y="24673"/>
                      <a:pt x="25286" y="24340"/>
                    </a:cubicBezTo>
                    <a:cubicBezTo>
                      <a:pt x="25152" y="23773"/>
                      <a:pt x="25052" y="23239"/>
                      <a:pt x="24985" y="22705"/>
                    </a:cubicBezTo>
                    <a:cubicBezTo>
                      <a:pt x="24952" y="22438"/>
                      <a:pt x="24919" y="22171"/>
                      <a:pt x="24885" y="21905"/>
                    </a:cubicBezTo>
                    <a:cubicBezTo>
                      <a:pt x="24885" y="21707"/>
                      <a:pt x="24992" y="21615"/>
                      <a:pt x="25112" y="21615"/>
                    </a:cubicBezTo>
                    <a:cubicBezTo>
                      <a:pt x="25213" y="21615"/>
                      <a:pt x="25324" y="21682"/>
                      <a:pt x="25386" y="21805"/>
                    </a:cubicBezTo>
                    <a:cubicBezTo>
                      <a:pt x="25486" y="22038"/>
                      <a:pt x="25619" y="22272"/>
                      <a:pt x="25753" y="22538"/>
                    </a:cubicBezTo>
                    <a:cubicBezTo>
                      <a:pt x="25986" y="23005"/>
                      <a:pt x="26253" y="23506"/>
                      <a:pt x="26520" y="24106"/>
                    </a:cubicBezTo>
                    <a:cubicBezTo>
                      <a:pt x="28121" y="23806"/>
                      <a:pt x="29722" y="23506"/>
                      <a:pt x="31223" y="23172"/>
                    </a:cubicBezTo>
                    <a:cubicBezTo>
                      <a:pt x="31090" y="22505"/>
                      <a:pt x="30956" y="21838"/>
                      <a:pt x="30823" y="21204"/>
                    </a:cubicBezTo>
                    <a:cubicBezTo>
                      <a:pt x="30489" y="19736"/>
                      <a:pt x="30122" y="18369"/>
                      <a:pt x="29722" y="17001"/>
                    </a:cubicBezTo>
                    <a:cubicBezTo>
                      <a:pt x="29455" y="16134"/>
                      <a:pt x="29188" y="15300"/>
                      <a:pt x="28855" y="14466"/>
                    </a:cubicBezTo>
                    <a:cubicBezTo>
                      <a:pt x="28774" y="14244"/>
                      <a:pt x="28913" y="14108"/>
                      <a:pt x="29071" y="14108"/>
                    </a:cubicBezTo>
                    <a:cubicBezTo>
                      <a:pt x="29176" y="14108"/>
                      <a:pt x="29289" y="14167"/>
                      <a:pt x="29355" y="14299"/>
                    </a:cubicBezTo>
                    <a:cubicBezTo>
                      <a:pt x="29789" y="15066"/>
                      <a:pt x="30223" y="15900"/>
                      <a:pt x="30623" y="16768"/>
                    </a:cubicBezTo>
                    <a:cubicBezTo>
                      <a:pt x="31223" y="17968"/>
                      <a:pt x="31790" y="19269"/>
                      <a:pt x="32324" y="20637"/>
                    </a:cubicBezTo>
                    <a:cubicBezTo>
                      <a:pt x="32591" y="21304"/>
                      <a:pt x="32858" y="22038"/>
                      <a:pt x="33125" y="22739"/>
                    </a:cubicBezTo>
                    <a:cubicBezTo>
                      <a:pt x="34159" y="22505"/>
                      <a:pt x="35159" y="22272"/>
                      <a:pt x="36127" y="22005"/>
                    </a:cubicBezTo>
                    <a:cubicBezTo>
                      <a:pt x="35793" y="21071"/>
                      <a:pt x="35460" y="20170"/>
                      <a:pt x="35126" y="19269"/>
                    </a:cubicBezTo>
                    <a:cubicBezTo>
                      <a:pt x="34659" y="18068"/>
                      <a:pt x="34192" y="16901"/>
                      <a:pt x="33725" y="15800"/>
                    </a:cubicBezTo>
                    <a:cubicBezTo>
                      <a:pt x="32758" y="13532"/>
                      <a:pt x="31757" y="11464"/>
                      <a:pt x="30489" y="9629"/>
                    </a:cubicBezTo>
                    <a:cubicBezTo>
                      <a:pt x="30419" y="9535"/>
                      <a:pt x="30498" y="9440"/>
                      <a:pt x="30586" y="9440"/>
                    </a:cubicBezTo>
                    <a:cubicBezTo>
                      <a:pt x="30622" y="9440"/>
                      <a:pt x="30660" y="9457"/>
                      <a:pt x="30690" y="9496"/>
                    </a:cubicBezTo>
                    <a:cubicBezTo>
                      <a:pt x="32291" y="11197"/>
                      <a:pt x="33625" y="13165"/>
                      <a:pt x="34926" y="15367"/>
                    </a:cubicBezTo>
                    <a:cubicBezTo>
                      <a:pt x="35493" y="16334"/>
                      <a:pt x="36060" y="17335"/>
                      <a:pt x="36627" y="18369"/>
                    </a:cubicBezTo>
                    <a:cubicBezTo>
                      <a:pt x="36894" y="18902"/>
                      <a:pt x="37161" y="19436"/>
                      <a:pt x="37461" y="19970"/>
                    </a:cubicBezTo>
                    <a:cubicBezTo>
                      <a:pt x="37728" y="20470"/>
                      <a:pt x="37961" y="20937"/>
                      <a:pt x="38228" y="21438"/>
                    </a:cubicBezTo>
                    <a:cubicBezTo>
                      <a:pt x="39563" y="21071"/>
                      <a:pt x="40797" y="20670"/>
                      <a:pt x="41864" y="20270"/>
                    </a:cubicBezTo>
                    <a:cubicBezTo>
                      <a:pt x="41597" y="18502"/>
                      <a:pt x="41264" y="16901"/>
                      <a:pt x="40863" y="15467"/>
                    </a:cubicBezTo>
                    <a:cubicBezTo>
                      <a:pt x="40630" y="14566"/>
                      <a:pt x="40363" y="13732"/>
                      <a:pt x="40063" y="12931"/>
                    </a:cubicBezTo>
                    <a:cubicBezTo>
                      <a:pt x="38095" y="7494"/>
                      <a:pt x="35226" y="4792"/>
                      <a:pt x="31990" y="2657"/>
                    </a:cubicBezTo>
                    <a:cubicBezTo>
                      <a:pt x="30623" y="1757"/>
                      <a:pt x="29222" y="1123"/>
                      <a:pt x="27821" y="656"/>
                    </a:cubicBezTo>
                    <a:cubicBezTo>
                      <a:pt x="26365" y="171"/>
                      <a:pt x="24891" y="1"/>
                      <a:pt x="234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7" name="Google Shape;1457;p41"/>
              <p:cNvSpPr/>
              <p:nvPr/>
            </p:nvSpPr>
            <p:spPr>
              <a:xfrm rot="-419147">
                <a:off x="902877" y="4089217"/>
                <a:ext cx="58363" cy="45236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302" extrusionOk="0">
                    <a:moveTo>
                      <a:pt x="0" y="0"/>
                    </a:moveTo>
                    <a:cubicBezTo>
                      <a:pt x="0" y="534"/>
                      <a:pt x="0" y="1101"/>
                      <a:pt x="0" y="1668"/>
                    </a:cubicBezTo>
                    <a:cubicBezTo>
                      <a:pt x="801" y="1935"/>
                      <a:pt x="1601" y="2135"/>
                      <a:pt x="2402" y="2302"/>
                    </a:cubicBezTo>
                    <a:cubicBezTo>
                      <a:pt x="2569" y="1668"/>
                      <a:pt x="2769" y="1034"/>
                      <a:pt x="2969" y="401"/>
                    </a:cubicBezTo>
                    <a:cubicBezTo>
                      <a:pt x="1968" y="334"/>
                      <a:pt x="1001" y="200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41"/>
              <p:cNvSpPr/>
              <p:nvPr/>
            </p:nvSpPr>
            <p:spPr>
              <a:xfrm rot="-419147">
                <a:off x="965263" y="4091627"/>
                <a:ext cx="45256" cy="46553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369" extrusionOk="0">
                    <a:moveTo>
                      <a:pt x="468" y="0"/>
                    </a:moveTo>
                    <a:cubicBezTo>
                      <a:pt x="301" y="667"/>
                      <a:pt x="134" y="1335"/>
                      <a:pt x="1" y="2002"/>
                    </a:cubicBezTo>
                    <a:cubicBezTo>
                      <a:pt x="101" y="2035"/>
                      <a:pt x="168" y="2035"/>
                      <a:pt x="268" y="2068"/>
                    </a:cubicBezTo>
                    <a:cubicBezTo>
                      <a:pt x="801" y="2169"/>
                      <a:pt x="1335" y="2269"/>
                      <a:pt x="1836" y="2369"/>
                    </a:cubicBezTo>
                    <a:cubicBezTo>
                      <a:pt x="2002" y="1435"/>
                      <a:pt x="2169" y="734"/>
                      <a:pt x="2303" y="134"/>
                    </a:cubicBezTo>
                    <a:cubicBezTo>
                      <a:pt x="2036" y="100"/>
                      <a:pt x="1735" y="100"/>
                      <a:pt x="1469" y="67"/>
                    </a:cubicBezTo>
                    <a:cubicBezTo>
                      <a:pt x="1135" y="67"/>
                      <a:pt x="801" y="34"/>
                      <a:pt x="468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41"/>
              <p:cNvSpPr/>
              <p:nvPr/>
            </p:nvSpPr>
            <p:spPr>
              <a:xfrm rot="-419147">
                <a:off x="1039063" y="4086925"/>
                <a:ext cx="28867" cy="54413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7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8" y="701"/>
                      <a:pt x="101" y="1501"/>
                      <a:pt x="134" y="2602"/>
                    </a:cubicBezTo>
                    <a:cubicBezTo>
                      <a:pt x="501" y="2635"/>
                      <a:pt x="868" y="2702"/>
                      <a:pt x="1235" y="2769"/>
                    </a:cubicBezTo>
                    <a:cubicBezTo>
                      <a:pt x="1268" y="1868"/>
                      <a:pt x="1369" y="934"/>
                      <a:pt x="1469" y="33"/>
                    </a:cubicBezTo>
                    <a:cubicBezTo>
                      <a:pt x="968" y="33"/>
                      <a:pt x="501" y="33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0" name="Google Shape;1460;p41"/>
              <p:cNvSpPr/>
              <p:nvPr/>
            </p:nvSpPr>
            <p:spPr>
              <a:xfrm rot="-419147">
                <a:off x="1130083" y="4074293"/>
                <a:ext cx="32149" cy="66872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3403" extrusionOk="0">
                    <a:moveTo>
                      <a:pt x="1635" y="0"/>
                    </a:moveTo>
                    <a:lnTo>
                      <a:pt x="1635" y="0"/>
                    </a:lnTo>
                    <a:cubicBezTo>
                      <a:pt x="1168" y="34"/>
                      <a:pt x="668" y="34"/>
                      <a:pt x="201" y="67"/>
                    </a:cubicBezTo>
                    <a:cubicBezTo>
                      <a:pt x="134" y="1134"/>
                      <a:pt x="34" y="2202"/>
                      <a:pt x="1" y="3269"/>
                    </a:cubicBezTo>
                    <a:cubicBezTo>
                      <a:pt x="468" y="3303"/>
                      <a:pt x="901" y="3369"/>
                      <a:pt x="1368" y="3403"/>
                    </a:cubicBezTo>
                    <a:cubicBezTo>
                      <a:pt x="1468" y="2235"/>
                      <a:pt x="1568" y="1101"/>
                      <a:pt x="1635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1" name="Google Shape;1461;p41"/>
              <p:cNvSpPr/>
              <p:nvPr/>
            </p:nvSpPr>
            <p:spPr>
              <a:xfrm rot="-419147">
                <a:off x="1075263" y="4082084"/>
                <a:ext cx="46553" cy="60977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3103" extrusionOk="0">
                    <a:moveTo>
                      <a:pt x="101" y="0"/>
                    </a:moveTo>
                    <a:cubicBezTo>
                      <a:pt x="67" y="968"/>
                      <a:pt x="1" y="1902"/>
                      <a:pt x="1" y="2836"/>
                    </a:cubicBezTo>
                    <a:cubicBezTo>
                      <a:pt x="668" y="2936"/>
                      <a:pt x="1335" y="3003"/>
                      <a:pt x="2035" y="3103"/>
                    </a:cubicBezTo>
                    <a:cubicBezTo>
                      <a:pt x="2069" y="2035"/>
                      <a:pt x="2235" y="1001"/>
                      <a:pt x="2369" y="0"/>
                    </a:cubicBezTo>
                    <a:cubicBezTo>
                      <a:pt x="1857" y="0"/>
                      <a:pt x="1361" y="15"/>
                      <a:pt x="859" y="15"/>
                    </a:cubicBezTo>
                    <a:cubicBezTo>
                      <a:pt x="608" y="15"/>
                      <a:pt x="356" y="12"/>
                      <a:pt x="101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41"/>
              <p:cNvSpPr/>
              <p:nvPr/>
            </p:nvSpPr>
            <p:spPr>
              <a:xfrm rot="-419147">
                <a:off x="1221641" y="4045491"/>
                <a:ext cx="93754" cy="84577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4304" extrusionOk="0">
                    <a:moveTo>
                      <a:pt x="4103" y="1"/>
                    </a:moveTo>
                    <a:cubicBezTo>
                      <a:pt x="3870" y="34"/>
                      <a:pt x="3636" y="68"/>
                      <a:pt x="3369" y="101"/>
                    </a:cubicBezTo>
                    <a:cubicBezTo>
                      <a:pt x="2235" y="234"/>
                      <a:pt x="1134" y="368"/>
                      <a:pt x="0" y="468"/>
                    </a:cubicBezTo>
                    <a:cubicBezTo>
                      <a:pt x="100" y="1735"/>
                      <a:pt x="134" y="3003"/>
                      <a:pt x="134" y="4271"/>
                    </a:cubicBezTo>
                    <a:cubicBezTo>
                      <a:pt x="667" y="4304"/>
                      <a:pt x="1234" y="4304"/>
                      <a:pt x="1802" y="4304"/>
                    </a:cubicBezTo>
                    <a:cubicBezTo>
                      <a:pt x="1802" y="3937"/>
                      <a:pt x="1802" y="3603"/>
                      <a:pt x="1802" y="3270"/>
                    </a:cubicBezTo>
                    <a:cubicBezTo>
                      <a:pt x="1802" y="3070"/>
                      <a:pt x="1940" y="2959"/>
                      <a:pt x="2083" y="2959"/>
                    </a:cubicBezTo>
                    <a:cubicBezTo>
                      <a:pt x="2202" y="2959"/>
                      <a:pt x="2323" y="3036"/>
                      <a:pt x="2369" y="3203"/>
                    </a:cubicBezTo>
                    <a:cubicBezTo>
                      <a:pt x="2435" y="3537"/>
                      <a:pt x="2535" y="3904"/>
                      <a:pt x="2602" y="4271"/>
                    </a:cubicBezTo>
                    <a:cubicBezTo>
                      <a:pt x="2969" y="4271"/>
                      <a:pt x="3303" y="4237"/>
                      <a:pt x="3670" y="4237"/>
                    </a:cubicBezTo>
                    <a:cubicBezTo>
                      <a:pt x="4036" y="4204"/>
                      <a:pt x="4403" y="4171"/>
                      <a:pt x="4770" y="4137"/>
                    </a:cubicBezTo>
                    <a:cubicBezTo>
                      <a:pt x="4604" y="2736"/>
                      <a:pt x="4470" y="1335"/>
                      <a:pt x="4103" y="1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41"/>
              <p:cNvSpPr/>
              <p:nvPr/>
            </p:nvSpPr>
            <p:spPr>
              <a:xfrm rot="-419147">
                <a:off x="1305345" y="4014014"/>
                <a:ext cx="118004" cy="100298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5104" extrusionOk="0">
                    <a:moveTo>
                      <a:pt x="5170" y="0"/>
                    </a:moveTo>
                    <a:cubicBezTo>
                      <a:pt x="3469" y="400"/>
                      <a:pt x="1768" y="701"/>
                      <a:pt x="0" y="967"/>
                    </a:cubicBezTo>
                    <a:cubicBezTo>
                      <a:pt x="500" y="2302"/>
                      <a:pt x="701" y="3703"/>
                      <a:pt x="967" y="5104"/>
                    </a:cubicBezTo>
                    <a:cubicBezTo>
                      <a:pt x="2068" y="5004"/>
                      <a:pt x="3202" y="4837"/>
                      <a:pt x="4336" y="4670"/>
                    </a:cubicBezTo>
                    <a:cubicBezTo>
                      <a:pt x="4303" y="4403"/>
                      <a:pt x="4270" y="4136"/>
                      <a:pt x="4270" y="3870"/>
                    </a:cubicBezTo>
                    <a:cubicBezTo>
                      <a:pt x="4252" y="3677"/>
                      <a:pt x="4354" y="3585"/>
                      <a:pt x="4474" y="3585"/>
                    </a:cubicBezTo>
                    <a:cubicBezTo>
                      <a:pt x="4583" y="3585"/>
                      <a:pt x="4707" y="3660"/>
                      <a:pt x="4770" y="3803"/>
                    </a:cubicBezTo>
                    <a:cubicBezTo>
                      <a:pt x="4870" y="4003"/>
                      <a:pt x="4970" y="4237"/>
                      <a:pt x="5137" y="4537"/>
                    </a:cubicBezTo>
                    <a:cubicBezTo>
                      <a:pt x="5404" y="4470"/>
                      <a:pt x="5704" y="4403"/>
                      <a:pt x="6004" y="4337"/>
                    </a:cubicBezTo>
                    <a:cubicBezTo>
                      <a:pt x="5737" y="2902"/>
                      <a:pt x="5471" y="1434"/>
                      <a:pt x="5170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4" name="Google Shape;1464;p41"/>
              <p:cNvSpPr/>
              <p:nvPr/>
            </p:nvSpPr>
            <p:spPr>
              <a:xfrm rot="-419147">
                <a:off x="1421415" y="3982264"/>
                <a:ext cx="80628" cy="99001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038" extrusionOk="0">
                    <a:moveTo>
                      <a:pt x="3002" y="0"/>
                    </a:moveTo>
                    <a:cubicBezTo>
                      <a:pt x="2001" y="267"/>
                      <a:pt x="1001" y="534"/>
                      <a:pt x="0" y="768"/>
                    </a:cubicBezTo>
                    <a:cubicBezTo>
                      <a:pt x="467" y="2169"/>
                      <a:pt x="867" y="3603"/>
                      <a:pt x="1234" y="5037"/>
                    </a:cubicBezTo>
                    <a:cubicBezTo>
                      <a:pt x="2202" y="4804"/>
                      <a:pt x="3169" y="4504"/>
                      <a:pt x="4103" y="4170"/>
                    </a:cubicBezTo>
                    <a:cubicBezTo>
                      <a:pt x="3769" y="2736"/>
                      <a:pt x="3436" y="1335"/>
                      <a:pt x="3002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5" name="Google Shape;1465;p41"/>
              <p:cNvSpPr/>
              <p:nvPr/>
            </p:nvSpPr>
            <p:spPr>
              <a:xfrm rot="-419147">
                <a:off x="1174962" y="4065233"/>
                <a:ext cx="36727" cy="7343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3737" extrusionOk="0">
                    <a:moveTo>
                      <a:pt x="1835" y="1"/>
                    </a:moveTo>
                    <a:lnTo>
                      <a:pt x="1835" y="1"/>
                    </a:lnTo>
                    <a:cubicBezTo>
                      <a:pt x="1234" y="34"/>
                      <a:pt x="601" y="101"/>
                      <a:pt x="0" y="134"/>
                    </a:cubicBezTo>
                    <a:cubicBezTo>
                      <a:pt x="67" y="1268"/>
                      <a:pt x="100" y="2436"/>
                      <a:pt x="134" y="3637"/>
                    </a:cubicBezTo>
                    <a:cubicBezTo>
                      <a:pt x="701" y="3670"/>
                      <a:pt x="1234" y="3703"/>
                      <a:pt x="1768" y="3737"/>
                    </a:cubicBezTo>
                    <a:cubicBezTo>
                      <a:pt x="1835" y="2502"/>
                      <a:pt x="1868" y="1235"/>
                      <a:pt x="1835" y="1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41"/>
              <p:cNvSpPr/>
              <p:nvPr/>
            </p:nvSpPr>
            <p:spPr>
              <a:xfrm rot="-419147">
                <a:off x="1534290" y="3945968"/>
                <a:ext cx="47221" cy="7604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3870" extrusionOk="0">
                    <a:moveTo>
                      <a:pt x="1001" y="0"/>
                    </a:moveTo>
                    <a:cubicBezTo>
                      <a:pt x="901" y="34"/>
                      <a:pt x="768" y="100"/>
                      <a:pt x="667" y="134"/>
                    </a:cubicBezTo>
                    <a:cubicBezTo>
                      <a:pt x="434" y="200"/>
                      <a:pt x="200" y="267"/>
                      <a:pt x="0" y="334"/>
                    </a:cubicBezTo>
                    <a:cubicBezTo>
                      <a:pt x="567" y="1435"/>
                      <a:pt x="1168" y="2535"/>
                      <a:pt x="1601" y="3736"/>
                    </a:cubicBezTo>
                    <a:cubicBezTo>
                      <a:pt x="1635" y="3803"/>
                      <a:pt x="1635" y="3836"/>
                      <a:pt x="1668" y="3870"/>
                    </a:cubicBezTo>
                    <a:cubicBezTo>
                      <a:pt x="1902" y="3736"/>
                      <a:pt x="2135" y="3603"/>
                      <a:pt x="2402" y="3469"/>
                    </a:cubicBezTo>
                    <a:cubicBezTo>
                      <a:pt x="1935" y="2268"/>
                      <a:pt x="1501" y="1101"/>
                      <a:pt x="1001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41"/>
              <p:cNvSpPr/>
              <p:nvPr/>
            </p:nvSpPr>
            <p:spPr>
              <a:xfrm rot="-419147">
                <a:off x="1494996" y="3959871"/>
                <a:ext cx="60996" cy="85226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4337" extrusionOk="0">
                    <a:moveTo>
                      <a:pt x="1535" y="1"/>
                    </a:moveTo>
                    <a:cubicBezTo>
                      <a:pt x="1035" y="167"/>
                      <a:pt x="535" y="301"/>
                      <a:pt x="1" y="468"/>
                    </a:cubicBezTo>
                    <a:cubicBezTo>
                      <a:pt x="601" y="1668"/>
                      <a:pt x="1168" y="2969"/>
                      <a:pt x="1702" y="4337"/>
                    </a:cubicBezTo>
                    <a:cubicBezTo>
                      <a:pt x="2169" y="4137"/>
                      <a:pt x="2636" y="3937"/>
                      <a:pt x="3103" y="3703"/>
                    </a:cubicBezTo>
                    <a:cubicBezTo>
                      <a:pt x="2636" y="2436"/>
                      <a:pt x="2069" y="1235"/>
                      <a:pt x="1535" y="1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8" name="Google Shape;1468;p41"/>
              <p:cNvSpPr/>
              <p:nvPr/>
            </p:nvSpPr>
            <p:spPr>
              <a:xfrm rot="-419147">
                <a:off x="1574180" y="3916536"/>
                <a:ext cx="59680" cy="74084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770" extrusionOk="0">
                    <a:moveTo>
                      <a:pt x="1869" y="0"/>
                    </a:moveTo>
                    <a:cubicBezTo>
                      <a:pt x="1268" y="267"/>
                      <a:pt x="635" y="534"/>
                      <a:pt x="1" y="768"/>
                    </a:cubicBezTo>
                    <a:cubicBezTo>
                      <a:pt x="568" y="1735"/>
                      <a:pt x="1135" y="2736"/>
                      <a:pt x="1702" y="3770"/>
                    </a:cubicBezTo>
                    <a:cubicBezTo>
                      <a:pt x="2136" y="3503"/>
                      <a:pt x="2603" y="3236"/>
                      <a:pt x="3036" y="2936"/>
                    </a:cubicBezTo>
                    <a:cubicBezTo>
                      <a:pt x="3003" y="2836"/>
                      <a:pt x="2970" y="2736"/>
                      <a:pt x="2936" y="2669"/>
                    </a:cubicBezTo>
                    <a:cubicBezTo>
                      <a:pt x="2536" y="1802"/>
                      <a:pt x="2202" y="901"/>
                      <a:pt x="1869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9" name="Google Shape;1469;p41"/>
              <p:cNvSpPr/>
              <p:nvPr/>
            </p:nvSpPr>
            <p:spPr>
              <a:xfrm rot="-419147">
                <a:off x="1615645" y="3877752"/>
                <a:ext cx="71470" cy="83929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4271" extrusionOk="0">
                    <a:moveTo>
                      <a:pt x="2836" y="0"/>
                    </a:moveTo>
                    <a:cubicBezTo>
                      <a:pt x="1902" y="534"/>
                      <a:pt x="968" y="1035"/>
                      <a:pt x="1" y="1468"/>
                    </a:cubicBezTo>
                    <a:cubicBezTo>
                      <a:pt x="434" y="2402"/>
                      <a:pt x="834" y="3336"/>
                      <a:pt x="1235" y="4270"/>
                    </a:cubicBezTo>
                    <a:cubicBezTo>
                      <a:pt x="2069" y="3736"/>
                      <a:pt x="2869" y="3169"/>
                      <a:pt x="3636" y="2536"/>
                    </a:cubicBezTo>
                    <a:cubicBezTo>
                      <a:pt x="3403" y="1635"/>
                      <a:pt x="3136" y="801"/>
                      <a:pt x="2836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41"/>
              <p:cNvSpPr/>
              <p:nvPr/>
            </p:nvSpPr>
            <p:spPr>
              <a:xfrm rot="-419147">
                <a:off x="1174688" y="3537598"/>
                <a:ext cx="117218" cy="160155"/>
              </a:xfrm>
              <a:custGeom>
                <a:avLst/>
                <a:gdLst/>
                <a:ahLst/>
                <a:cxnLst/>
                <a:rect l="l" t="t" r="r" b="b"/>
                <a:pathLst>
                  <a:path w="5965" h="8150" extrusionOk="0">
                    <a:moveTo>
                      <a:pt x="5794" y="1"/>
                    </a:moveTo>
                    <a:cubicBezTo>
                      <a:pt x="5787" y="1"/>
                      <a:pt x="5779" y="2"/>
                      <a:pt x="5772" y="5"/>
                    </a:cubicBezTo>
                    <a:cubicBezTo>
                      <a:pt x="3904" y="238"/>
                      <a:pt x="1802" y="1005"/>
                      <a:pt x="868" y="2740"/>
                    </a:cubicBezTo>
                    <a:cubicBezTo>
                      <a:pt x="1" y="4441"/>
                      <a:pt x="101" y="6409"/>
                      <a:pt x="1135" y="7977"/>
                    </a:cubicBezTo>
                    <a:cubicBezTo>
                      <a:pt x="1212" y="8098"/>
                      <a:pt x="1332" y="8150"/>
                      <a:pt x="1455" y="8150"/>
                    </a:cubicBezTo>
                    <a:cubicBezTo>
                      <a:pt x="1703" y="8150"/>
                      <a:pt x="1958" y="7934"/>
                      <a:pt x="1869" y="7643"/>
                    </a:cubicBezTo>
                    <a:cubicBezTo>
                      <a:pt x="902" y="4741"/>
                      <a:pt x="3937" y="1939"/>
                      <a:pt x="5872" y="238"/>
                    </a:cubicBezTo>
                    <a:cubicBezTo>
                      <a:pt x="5964" y="177"/>
                      <a:pt x="5886" y="1"/>
                      <a:pt x="5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71" name="Google Shape;1471;p41"/>
            <p:cNvGrpSpPr/>
            <p:nvPr/>
          </p:nvGrpSpPr>
          <p:grpSpPr>
            <a:xfrm rot="-144803">
              <a:off x="1605890" y="4239063"/>
              <a:ext cx="551978" cy="332328"/>
              <a:chOff x="7201250" y="1792109"/>
              <a:chExt cx="552096" cy="332366"/>
            </a:xfrm>
          </p:grpSpPr>
          <p:sp>
            <p:nvSpPr>
              <p:cNvPr id="1472" name="Google Shape;1472;p41"/>
              <p:cNvSpPr/>
              <p:nvPr/>
            </p:nvSpPr>
            <p:spPr>
              <a:xfrm rot="-444119">
                <a:off x="7208042" y="1895910"/>
                <a:ext cx="112733" cy="112733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438" extrusionOk="0">
                    <a:moveTo>
                      <a:pt x="2202" y="1"/>
                    </a:moveTo>
                    <a:cubicBezTo>
                      <a:pt x="1002" y="1"/>
                      <a:pt x="1" y="968"/>
                      <a:pt x="1" y="2202"/>
                    </a:cubicBezTo>
                    <a:cubicBezTo>
                      <a:pt x="1" y="3437"/>
                      <a:pt x="1002" y="4437"/>
                      <a:pt x="2202" y="4437"/>
                    </a:cubicBezTo>
                    <a:cubicBezTo>
                      <a:pt x="3437" y="4437"/>
                      <a:pt x="4437" y="3437"/>
                      <a:pt x="4437" y="2202"/>
                    </a:cubicBezTo>
                    <a:cubicBezTo>
                      <a:pt x="4437" y="968"/>
                      <a:pt x="3437" y="1"/>
                      <a:pt x="2202" y="1"/>
                    </a:cubicBezTo>
                    <a:close/>
                  </a:path>
                </a:pathLst>
              </a:custGeom>
              <a:solidFill>
                <a:srgbClr val="DB722F">
                  <a:alpha val="54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3" name="Google Shape;1473;p41"/>
              <p:cNvSpPr/>
              <p:nvPr/>
            </p:nvSpPr>
            <p:spPr>
              <a:xfrm rot="-444119">
                <a:off x="7633821" y="1861267"/>
                <a:ext cx="112733" cy="112733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438" extrusionOk="0">
                    <a:moveTo>
                      <a:pt x="2202" y="1"/>
                    </a:moveTo>
                    <a:cubicBezTo>
                      <a:pt x="1002" y="1"/>
                      <a:pt x="1" y="968"/>
                      <a:pt x="1" y="2202"/>
                    </a:cubicBezTo>
                    <a:cubicBezTo>
                      <a:pt x="1" y="3437"/>
                      <a:pt x="1002" y="4437"/>
                      <a:pt x="2202" y="4437"/>
                    </a:cubicBezTo>
                    <a:cubicBezTo>
                      <a:pt x="3437" y="4437"/>
                      <a:pt x="4437" y="3437"/>
                      <a:pt x="4437" y="2202"/>
                    </a:cubicBezTo>
                    <a:cubicBezTo>
                      <a:pt x="4437" y="968"/>
                      <a:pt x="3437" y="1"/>
                      <a:pt x="2202" y="1"/>
                    </a:cubicBezTo>
                    <a:close/>
                  </a:path>
                </a:pathLst>
              </a:custGeom>
              <a:solidFill>
                <a:srgbClr val="DB722F">
                  <a:alpha val="54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4" name="Google Shape;1474;p41"/>
              <p:cNvSpPr/>
              <p:nvPr/>
            </p:nvSpPr>
            <p:spPr>
              <a:xfrm rot="154740">
                <a:off x="7437737" y="1878295"/>
                <a:ext cx="119740" cy="48418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2617" extrusionOk="0">
                    <a:moveTo>
                      <a:pt x="3533" y="1"/>
                    </a:moveTo>
                    <a:cubicBezTo>
                      <a:pt x="3337" y="1"/>
                      <a:pt x="3138" y="15"/>
                      <a:pt x="2936" y="48"/>
                    </a:cubicBezTo>
                    <a:cubicBezTo>
                      <a:pt x="2502" y="114"/>
                      <a:pt x="2102" y="248"/>
                      <a:pt x="1769" y="415"/>
                    </a:cubicBezTo>
                    <a:cubicBezTo>
                      <a:pt x="1402" y="581"/>
                      <a:pt x="1101" y="782"/>
                      <a:pt x="835" y="1048"/>
                    </a:cubicBezTo>
                    <a:cubicBezTo>
                      <a:pt x="368" y="1515"/>
                      <a:pt x="101" y="2083"/>
                      <a:pt x="1" y="2616"/>
                    </a:cubicBezTo>
                    <a:cubicBezTo>
                      <a:pt x="401" y="2149"/>
                      <a:pt x="801" y="1682"/>
                      <a:pt x="1302" y="1315"/>
                    </a:cubicBezTo>
                    <a:cubicBezTo>
                      <a:pt x="1802" y="948"/>
                      <a:pt x="2369" y="715"/>
                      <a:pt x="3003" y="615"/>
                    </a:cubicBezTo>
                    <a:cubicBezTo>
                      <a:pt x="3195" y="583"/>
                      <a:pt x="3395" y="568"/>
                      <a:pt x="3596" y="568"/>
                    </a:cubicBezTo>
                    <a:cubicBezTo>
                      <a:pt x="4024" y="568"/>
                      <a:pt x="4463" y="635"/>
                      <a:pt x="4871" y="748"/>
                    </a:cubicBezTo>
                    <a:cubicBezTo>
                      <a:pt x="5471" y="948"/>
                      <a:pt x="6038" y="1215"/>
                      <a:pt x="6472" y="1616"/>
                    </a:cubicBezTo>
                    <a:cubicBezTo>
                      <a:pt x="6339" y="1082"/>
                      <a:pt x="5838" y="615"/>
                      <a:pt x="5204" y="348"/>
                    </a:cubicBezTo>
                    <a:cubicBezTo>
                      <a:pt x="4724" y="146"/>
                      <a:pt x="4147" y="1"/>
                      <a:pt x="3533" y="1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5" name="Google Shape;1475;p41"/>
              <p:cNvSpPr/>
              <p:nvPr/>
            </p:nvSpPr>
            <p:spPr>
              <a:xfrm rot="-10723340">
                <a:off x="7324832" y="2001980"/>
                <a:ext cx="345591" cy="118656"/>
              </a:xfrm>
              <a:custGeom>
                <a:avLst/>
                <a:gdLst/>
                <a:ahLst/>
                <a:cxnLst/>
                <a:rect l="l" t="t" r="r" b="b"/>
                <a:pathLst>
                  <a:path w="18681" h="6414" extrusionOk="0">
                    <a:moveTo>
                      <a:pt x="18680" y="1"/>
                    </a:moveTo>
                    <a:cubicBezTo>
                      <a:pt x="17012" y="234"/>
                      <a:pt x="15278" y="501"/>
                      <a:pt x="13477" y="802"/>
                    </a:cubicBezTo>
                    <a:lnTo>
                      <a:pt x="13477" y="768"/>
                    </a:lnTo>
                    <a:cubicBezTo>
                      <a:pt x="13243" y="802"/>
                      <a:pt x="13010" y="868"/>
                      <a:pt x="12743" y="902"/>
                    </a:cubicBezTo>
                    <a:cubicBezTo>
                      <a:pt x="10141" y="1302"/>
                      <a:pt x="7372" y="1702"/>
                      <a:pt x="4737" y="2102"/>
                    </a:cubicBezTo>
                    <a:lnTo>
                      <a:pt x="4670" y="2102"/>
                    </a:lnTo>
                    <a:cubicBezTo>
                      <a:pt x="3102" y="2303"/>
                      <a:pt x="1501" y="2536"/>
                      <a:pt x="0" y="2770"/>
                    </a:cubicBezTo>
                    <a:cubicBezTo>
                      <a:pt x="1219" y="4801"/>
                      <a:pt x="1514" y="6414"/>
                      <a:pt x="5954" y="6414"/>
                    </a:cubicBezTo>
                    <a:cubicBezTo>
                      <a:pt x="6983" y="6414"/>
                      <a:pt x="8236" y="6327"/>
                      <a:pt x="9774" y="6139"/>
                    </a:cubicBezTo>
                    <a:cubicBezTo>
                      <a:pt x="17646" y="4638"/>
                      <a:pt x="17746" y="3303"/>
                      <a:pt x="186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6" name="Google Shape;1476;p41"/>
              <p:cNvSpPr/>
              <p:nvPr/>
            </p:nvSpPr>
            <p:spPr>
              <a:xfrm rot="154740">
                <a:off x="7590329" y="1795313"/>
                <a:ext cx="143681" cy="54949"/>
              </a:xfrm>
              <a:custGeom>
                <a:avLst/>
                <a:gdLst/>
                <a:ahLst/>
                <a:cxnLst/>
                <a:rect l="l" t="t" r="r" b="b"/>
                <a:pathLst>
                  <a:path w="7766" h="2970" extrusionOk="0">
                    <a:moveTo>
                      <a:pt x="5221" y="1"/>
                    </a:moveTo>
                    <a:cubicBezTo>
                      <a:pt x="3204" y="1"/>
                      <a:pt x="828" y="1447"/>
                      <a:pt x="27" y="2894"/>
                    </a:cubicBezTo>
                    <a:cubicBezTo>
                      <a:pt x="0" y="2921"/>
                      <a:pt x="17" y="2970"/>
                      <a:pt x="59" y="2970"/>
                    </a:cubicBezTo>
                    <a:cubicBezTo>
                      <a:pt x="70" y="2970"/>
                      <a:pt x="81" y="2967"/>
                      <a:pt x="94" y="2961"/>
                    </a:cubicBezTo>
                    <a:cubicBezTo>
                      <a:pt x="1361" y="2294"/>
                      <a:pt x="2462" y="1493"/>
                      <a:pt x="3897" y="1193"/>
                    </a:cubicBezTo>
                    <a:cubicBezTo>
                      <a:pt x="4177" y="1144"/>
                      <a:pt x="4448" y="1124"/>
                      <a:pt x="4712" y="1124"/>
                    </a:cubicBezTo>
                    <a:cubicBezTo>
                      <a:pt x="5703" y="1124"/>
                      <a:pt x="6605" y="1400"/>
                      <a:pt x="7633" y="1426"/>
                    </a:cubicBezTo>
                    <a:cubicBezTo>
                      <a:pt x="7733" y="1426"/>
                      <a:pt x="7766" y="1326"/>
                      <a:pt x="7733" y="1259"/>
                    </a:cubicBezTo>
                    <a:cubicBezTo>
                      <a:pt x="7144" y="360"/>
                      <a:pt x="6227" y="1"/>
                      <a:pt x="5221" y="1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7" name="Google Shape;1477;p41"/>
              <p:cNvSpPr/>
              <p:nvPr/>
            </p:nvSpPr>
            <p:spPr>
              <a:xfrm rot="154740">
                <a:off x="7245057" y="1841227"/>
                <a:ext cx="145549" cy="44199"/>
              </a:xfrm>
              <a:custGeom>
                <a:avLst/>
                <a:gdLst/>
                <a:ahLst/>
                <a:cxnLst/>
                <a:rect l="l" t="t" r="r" b="b"/>
                <a:pathLst>
                  <a:path w="7867" h="2389" extrusionOk="0">
                    <a:moveTo>
                      <a:pt x="3763" y="0"/>
                    </a:moveTo>
                    <a:cubicBezTo>
                      <a:pt x="2067" y="0"/>
                      <a:pt x="462" y="629"/>
                      <a:pt x="28" y="2247"/>
                    </a:cubicBezTo>
                    <a:cubicBezTo>
                      <a:pt x="0" y="2329"/>
                      <a:pt x="63" y="2389"/>
                      <a:pt x="123" y="2389"/>
                    </a:cubicBezTo>
                    <a:cubicBezTo>
                      <a:pt x="136" y="2389"/>
                      <a:pt x="149" y="2386"/>
                      <a:pt x="161" y="2380"/>
                    </a:cubicBezTo>
                    <a:cubicBezTo>
                      <a:pt x="1395" y="1946"/>
                      <a:pt x="2296" y="1179"/>
                      <a:pt x="3630" y="979"/>
                    </a:cubicBezTo>
                    <a:cubicBezTo>
                      <a:pt x="3908" y="941"/>
                      <a:pt x="4181" y="925"/>
                      <a:pt x="4449" y="925"/>
                    </a:cubicBezTo>
                    <a:cubicBezTo>
                      <a:pt x="5595" y="925"/>
                      <a:pt x="6664" y="1223"/>
                      <a:pt x="7800" y="1413"/>
                    </a:cubicBezTo>
                    <a:cubicBezTo>
                      <a:pt x="7866" y="1413"/>
                      <a:pt x="7866" y="1346"/>
                      <a:pt x="7833" y="1313"/>
                    </a:cubicBezTo>
                    <a:cubicBezTo>
                      <a:pt x="6955" y="530"/>
                      <a:pt x="5320" y="0"/>
                      <a:pt x="3763" y="0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8" name="Google Shape;1478;p41"/>
              <p:cNvSpPr/>
              <p:nvPr/>
            </p:nvSpPr>
            <p:spPr>
              <a:xfrm rot="10713203">
                <a:off x="7350755" y="1985532"/>
                <a:ext cx="297298" cy="122301"/>
              </a:xfrm>
              <a:custGeom>
                <a:avLst/>
                <a:gdLst/>
                <a:ahLst/>
                <a:cxnLst/>
                <a:rect l="l" t="t" r="r" b="b"/>
                <a:pathLst>
                  <a:path w="13110" h="7930" extrusionOk="0">
                    <a:moveTo>
                      <a:pt x="12643" y="0"/>
                    </a:moveTo>
                    <a:cubicBezTo>
                      <a:pt x="11909" y="67"/>
                      <a:pt x="11175" y="67"/>
                      <a:pt x="10441" y="133"/>
                    </a:cubicBezTo>
                    <a:cubicBezTo>
                      <a:pt x="8039" y="234"/>
                      <a:pt x="5738" y="567"/>
                      <a:pt x="3469" y="1134"/>
                    </a:cubicBezTo>
                    <a:cubicBezTo>
                      <a:pt x="3269" y="1168"/>
                      <a:pt x="3069" y="1234"/>
                      <a:pt x="2836" y="1268"/>
                    </a:cubicBezTo>
                    <a:cubicBezTo>
                      <a:pt x="1902" y="1534"/>
                      <a:pt x="968" y="1801"/>
                      <a:pt x="0" y="2035"/>
                    </a:cubicBezTo>
                    <a:cubicBezTo>
                      <a:pt x="300" y="2669"/>
                      <a:pt x="567" y="3302"/>
                      <a:pt x="834" y="3936"/>
                    </a:cubicBezTo>
                    <a:cubicBezTo>
                      <a:pt x="734" y="4437"/>
                      <a:pt x="667" y="4904"/>
                      <a:pt x="567" y="5371"/>
                    </a:cubicBezTo>
                    <a:cubicBezTo>
                      <a:pt x="2169" y="6804"/>
                      <a:pt x="4339" y="7929"/>
                      <a:pt x="6499" y="7929"/>
                    </a:cubicBezTo>
                    <a:cubicBezTo>
                      <a:pt x="6903" y="7929"/>
                      <a:pt x="7306" y="7890"/>
                      <a:pt x="7706" y="7806"/>
                    </a:cubicBezTo>
                    <a:cubicBezTo>
                      <a:pt x="9974" y="7372"/>
                      <a:pt x="11909" y="5637"/>
                      <a:pt x="13110" y="3736"/>
                    </a:cubicBezTo>
                    <a:cubicBezTo>
                      <a:pt x="12843" y="3269"/>
                      <a:pt x="12609" y="2769"/>
                      <a:pt x="12376" y="2302"/>
                    </a:cubicBezTo>
                    <a:cubicBezTo>
                      <a:pt x="12476" y="1534"/>
                      <a:pt x="12576" y="767"/>
                      <a:pt x="12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9" name="Google Shape;1479;p41"/>
              <p:cNvSpPr/>
              <p:nvPr/>
            </p:nvSpPr>
            <p:spPr>
              <a:xfrm rot="10713203">
                <a:off x="7377229" y="2030827"/>
                <a:ext cx="244347" cy="31693"/>
              </a:xfrm>
              <a:custGeom>
                <a:avLst/>
                <a:gdLst/>
                <a:ahLst/>
                <a:cxnLst/>
                <a:rect l="l" t="t" r="r" b="b"/>
                <a:pathLst>
                  <a:path w="10775" h="2055" extrusionOk="0">
                    <a:moveTo>
                      <a:pt x="10775" y="0"/>
                    </a:moveTo>
                    <a:lnTo>
                      <a:pt x="10775" y="0"/>
                    </a:lnTo>
                    <a:cubicBezTo>
                      <a:pt x="9040" y="601"/>
                      <a:pt x="7306" y="1168"/>
                      <a:pt x="5504" y="1435"/>
                    </a:cubicBezTo>
                    <a:cubicBezTo>
                      <a:pt x="4545" y="1574"/>
                      <a:pt x="3585" y="1623"/>
                      <a:pt x="2625" y="1623"/>
                    </a:cubicBezTo>
                    <a:cubicBezTo>
                      <a:pt x="1750" y="1623"/>
                      <a:pt x="875" y="1583"/>
                      <a:pt x="0" y="1535"/>
                    </a:cubicBezTo>
                    <a:lnTo>
                      <a:pt x="0" y="1535"/>
                    </a:lnTo>
                    <a:cubicBezTo>
                      <a:pt x="1251" y="1859"/>
                      <a:pt x="2550" y="2055"/>
                      <a:pt x="3852" y="2055"/>
                    </a:cubicBezTo>
                    <a:cubicBezTo>
                      <a:pt x="4426" y="2055"/>
                      <a:pt x="5000" y="2017"/>
                      <a:pt x="5571" y="1935"/>
                    </a:cubicBezTo>
                    <a:cubicBezTo>
                      <a:pt x="7406" y="1668"/>
                      <a:pt x="9174" y="968"/>
                      <a:pt x="107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480" name="Google Shape;1480;p41"/>
          <p:cNvGrpSpPr/>
          <p:nvPr/>
        </p:nvGrpSpPr>
        <p:grpSpPr>
          <a:xfrm>
            <a:off x="2071173" y="1711174"/>
            <a:ext cx="802991" cy="604154"/>
            <a:chOff x="2259633" y="1932097"/>
            <a:chExt cx="1116040" cy="839686"/>
          </a:xfrm>
        </p:grpSpPr>
        <p:grpSp>
          <p:nvGrpSpPr>
            <p:cNvPr id="1481" name="Google Shape;1481;p41"/>
            <p:cNvGrpSpPr/>
            <p:nvPr/>
          </p:nvGrpSpPr>
          <p:grpSpPr>
            <a:xfrm>
              <a:off x="2259633" y="1932097"/>
              <a:ext cx="1116040" cy="839686"/>
              <a:chOff x="787850" y="3378725"/>
              <a:chExt cx="1465250" cy="1102425"/>
            </a:xfrm>
          </p:grpSpPr>
          <p:sp>
            <p:nvSpPr>
              <p:cNvPr id="1482" name="Google Shape;1482;p41"/>
              <p:cNvSpPr/>
              <p:nvPr/>
            </p:nvSpPr>
            <p:spPr>
              <a:xfrm>
                <a:off x="787850" y="3378725"/>
                <a:ext cx="1465250" cy="1102425"/>
              </a:xfrm>
              <a:custGeom>
                <a:avLst/>
                <a:gdLst/>
                <a:ahLst/>
                <a:cxnLst/>
                <a:rect l="l" t="t" r="r" b="b"/>
                <a:pathLst>
                  <a:path w="58610" h="44097" extrusionOk="0">
                    <a:moveTo>
                      <a:pt x="29237" y="1"/>
                    </a:moveTo>
                    <a:cubicBezTo>
                      <a:pt x="26559" y="1"/>
                      <a:pt x="23816" y="300"/>
                      <a:pt x="21049" y="1627"/>
                    </a:cubicBezTo>
                    <a:cubicBezTo>
                      <a:pt x="19381" y="2461"/>
                      <a:pt x="17680" y="3528"/>
                      <a:pt x="15979" y="4929"/>
                    </a:cubicBezTo>
                    <a:cubicBezTo>
                      <a:pt x="11509" y="8699"/>
                      <a:pt x="7172" y="13602"/>
                      <a:pt x="3203" y="24677"/>
                    </a:cubicBezTo>
                    <a:cubicBezTo>
                      <a:pt x="2102" y="27779"/>
                      <a:pt x="1035" y="31348"/>
                      <a:pt x="1" y="35485"/>
                    </a:cubicBezTo>
                    <a:cubicBezTo>
                      <a:pt x="1535" y="35985"/>
                      <a:pt x="3003" y="36485"/>
                      <a:pt x="4471" y="36952"/>
                    </a:cubicBezTo>
                    <a:cubicBezTo>
                      <a:pt x="5038" y="35018"/>
                      <a:pt x="5571" y="33083"/>
                      <a:pt x="6272" y="31181"/>
                    </a:cubicBezTo>
                    <a:cubicBezTo>
                      <a:pt x="6272" y="31165"/>
                      <a:pt x="6289" y="31156"/>
                      <a:pt x="6305" y="31156"/>
                    </a:cubicBezTo>
                    <a:cubicBezTo>
                      <a:pt x="6322" y="31156"/>
                      <a:pt x="6339" y="31165"/>
                      <a:pt x="6339" y="31181"/>
                    </a:cubicBezTo>
                    <a:cubicBezTo>
                      <a:pt x="6505" y="33150"/>
                      <a:pt x="6138" y="35084"/>
                      <a:pt x="5738" y="36952"/>
                    </a:cubicBezTo>
                    <a:cubicBezTo>
                      <a:pt x="5705" y="37086"/>
                      <a:pt x="5705" y="37219"/>
                      <a:pt x="5671" y="37353"/>
                    </a:cubicBezTo>
                    <a:cubicBezTo>
                      <a:pt x="13177" y="39721"/>
                      <a:pt x="19982" y="41556"/>
                      <a:pt x="26386" y="42723"/>
                    </a:cubicBezTo>
                    <a:cubicBezTo>
                      <a:pt x="26586" y="42189"/>
                      <a:pt x="26820" y="41656"/>
                      <a:pt x="26987" y="41222"/>
                    </a:cubicBezTo>
                    <a:cubicBezTo>
                      <a:pt x="27001" y="41163"/>
                      <a:pt x="27061" y="41137"/>
                      <a:pt x="27123" y="41137"/>
                    </a:cubicBezTo>
                    <a:cubicBezTo>
                      <a:pt x="27203" y="41137"/>
                      <a:pt x="27287" y="41180"/>
                      <a:pt x="27287" y="41255"/>
                    </a:cubicBezTo>
                    <a:cubicBezTo>
                      <a:pt x="27320" y="41822"/>
                      <a:pt x="27287" y="42323"/>
                      <a:pt x="27187" y="42856"/>
                    </a:cubicBezTo>
                    <a:cubicBezTo>
                      <a:pt x="27754" y="42957"/>
                      <a:pt x="28321" y="43057"/>
                      <a:pt x="28888" y="43157"/>
                    </a:cubicBezTo>
                    <a:cubicBezTo>
                      <a:pt x="29088" y="42189"/>
                      <a:pt x="29355" y="41222"/>
                      <a:pt x="29622" y="40255"/>
                    </a:cubicBezTo>
                    <a:cubicBezTo>
                      <a:pt x="29637" y="40225"/>
                      <a:pt x="29679" y="40208"/>
                      <a:pt x="29720" y="40208"/>
                    </a:cubicBezTo>
                    <a:cubicBezTo>
                      <a:pt x="29771" y="40208"/>
                      <a:pt x="29822" y="40233"/>
                      <a:pt x="29822" y="40288"/>
                    </a:cubicBezTo>
                    <a:cubicBezTo>
                      <a:pt x="29855" y="41289"/>
                      <a:pt x="29822" y="42289"/>
                      <a:pt x="29755" y="43290"/>
                    </a:cubicBezTo>
                    <a:cubicBezTo>
                      <a:pt x="33395" y="43814"/>
                      <a:pt x="36913" y="44096"/>
                      <a:pt x="40356" y="44096"/>
                    </a:cubicBezTo>
                    <a:cubicBezTo>
                      <a:pt x="44360" y="44096"/>
                      <a:pt x="48264" y="43715"/>
                      <a:pt x="52138" y="42890"/>
                    </a:cubicBezTo>
                    <a:cubicBezTo>
                      <a:pt x="52238" y="41689"/>
                      <a:pt x="52438" y="40521"/>
                      <a:pt x="52772" y="39321"/>
                    </a:cubicBezTo>
                    <a:cubicBezTo>
                      <a:pt x="52786" y="39279"/>
                      <a:pt x="52817" y="39260"/>
                      <a:pt x="52849" y="39260"/>
                    </a:cubicBezTo>
                    <a:cubicBezTo>
                      <a:pt x="52893" y="39260"/>
                      <a:pt x="52938" y="39296"/>
                      <a:pt x="52938" y="39354"/>
                    </a:cubicBezTo>
                    <a:cubicBezTo>
                      <a:pt x="52938" y="40388"/>
                      <a:pt x="53039" y="41522"/>
                      <a:pt x="53105" y="42690"/>
                    </a:cubicBezTo>
                    <a:cubicBezTo>
                      <a:pt x="53639" y="42556"/>
                      <a:pt x="54206" y="42423"/>
                      <a:pt x="54740" y="42289"/>
                    </a:cubicBezTo>
                    <a:cubicBezTo>
                      <a:pt x="54673" y="39988"/>
                      <a:pt x="54440" y="37719"/>
                      <a:pt x="54339" y="35418"/>
                    </a:cubicBezTo>
                    <a:cubicBezTo>
                      <a:pt x="54339" y="35401"/>
                      <a:pt x="54356" y="35393"/>
                      <a:pt x="54373" y="35393"/>
                    </a:cubicBezTo>
                    <a:cubicBezTo>
                      <a:pt x="54390" y="35393"/>
                      <a:pt x="54406" y="35401"/>
                      <a:pt x="54406" y="35418"/>
                    </a:cubicBezTo>
                    <a:cubicBezTo>
                      <a:pt x="54773" y="37619"/>
                      <a:pt x="55207" y="39854"/>
                      <a:pt x="55574" y="42056"/>
                    </a:cubicBezTo>
                    <a:cubicBezTo>
                      <a:pt x="56374" y="41856"/>
                      <a:pt x="57141" y="41622"/>
                      <a:pt x="57942" y="41355"/>
                    </a:cubicBezTo>
                    <a:cubicBezTo>
                      <a:pt x="58609" y="41122"/>
                      <a:pt x="57809" y="32049"/>
                      <a:pt x="57709" y="31482"/>
                    </a:cubicBezTo>
                    <a:cubicBezTo>
                      <a:pt x="57642" y="31181"/>
                      <a:pt x="57575" y="30915"/>
                      <a:pt x="57542" y="30614"/>
                    </a:cubicBezTo>
                    <a:cubicBezTo>
                      <a:pt x="56941" y="27546"/>
                      <a:pt x="56408" y="23476"/>
                      <a:pt x="55707" y="20974"/>
                    </a:cubicBezTo>
                    <a:cubicBezTo>
                      <a:pt x="52905" y="11467"/>
                      <a:pt x="47401" y="6464"/>
                      <a:pt x="42765" y="3362"/>
                    </a:cubicBezTo>
                    <a:cubicBezTo>
                      <a:pt x="38862" y="726"/>
                      <a:pt x="34759" y="126"/>
                      <a:pt x="30689" y="26"/>
                    </a:cubicBezTo>
                    <a:cubicBezTo>
                      <a:pt x="30208" y="10"/>
                      <a:pt x="29724" y="1"/>
                      <a:pt x="29237" y="1"/>
                    </a:cubicBez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3" name="Google Shape;1483;p41"/>
              <p:cNvSpPr/>
              <p:nvPr/>
            </p:nvSpPr>
            <p:spPr>
              <a:xfrm>
                <a:off x="787850" y="3995625"/>
                <a:ext cx="1465250" cy="485525"/>
              </a:xfrm>
              <a:custGeom>
                <a:avLst/>
                <a:gdLst/>
                <a:ahLst/>
                <a:cxnLst/>
                <a:rect l="l" t="t" r="r" b="b"/>
                <a:pathLst>
                  <a:path w="58610" h="19421" extrusionOk="0">
                    <a:moveTo>
                      <a:pt x="3203" y="1"/>
                    </a:moveTo>
                    <a:cubicBezTo>
                      <a:pt x="2102" y="3103"/>
                      <a:pt x="1035" y="6672"/>
                      <a:pt x="1" y="10809"/>
                    </a:cubicBezTo>
                    <a:cubicBezTo>
                      <a:pt x="1535" y="11309"/>
                      <a:pt x="3003" y="11809"/>
                      <a:pt x="4471" y="12276"/>
                    </a:cubicBezTo>
                    <a:cubicBezTo>
                      <a:pt x="5038" y="10342"/>
                      <a:pt x="5571" y="8407"/>
                      <a:pt x="6272" y="6505"/>
                    </a:cubicBezTo>
                    <a:cubicBezTo>
                      <a:pt x="6272" y="6489"/>
                      <a:pt x="6289" y="6480"/>
                      <a:pt x="6305" y="6480"/>
                    </a:cubicBezTo>
                    <a:cubicBezTo>
                      <a:pt x="6322" y="6480"/>
                      <a:pt x="6339" y="6489"/>
                      <a:pt x="6339" y="6505"/>
                    </a:cubicBezTo>
                    <a:cubicBezTo>
                      <a:pt x="6505" y="8474"/>
                      <a:pt x="6138" y="10408"/>
                      <a:pt x="5738" y="12276"/>
                    </a:cubicBezTo>
                    <a:cubicBezTo>
                      <a:pt x="5705" y="12410"/>
                      <a:pt x="5705" y="12543"/>
                      <a:pt x="5671" y="12677"/>
                    </a:cubicBezTo>
                    <a:cubicBezTo>
                      <a:pt x="13177" y="15045"/>
                      <a:pt x="19982" y="16880"/>
                      <a:pt x="26386" y="18047"/>
                    </a:cubicBezTo>
                    <a:cubicBezTo>
                      <a:pt x="26586" y="17513"/>
                      <a:pt x="26820" y="16980"/>
                      <a:pt x="26987" y="16546"/>
                    </a:cubicBezTo>
                    <a:cubicBezTo>
                      <a:pt x="27001" y="16487"/>
                      <a:pt x="27061" y="16461"/>
                      <a:pt x="27123" y="16461"/>
                    </a:cubicBezTo>
                    <a:cubicBezTo>
                      <a:pt x="27203" y="16461"/>
                      <a:pt x="27287" y="16504"/>
                      <a:pt x="27287" y="16579"/>
                    </a:cubicBezTo>
                    <a:cubicBezTo>
                      <a:pt x="27320" y="17146"/>
                      <a:pt x="27287" y="17647"/>
                      <a:pt x="27187" y="18180"/>
                    </a:cubicBezTo>
                    <a:cubicBezTo>
                      <a:pt x="27754" y="18281"/>
                      <a:pt x="28321" y="18381"/>
                      <a:pt x="28888" y="18481"/>
                    </a:cubicBezTo>
                    <a:cubicBezTo>
                      <a:pt x="29088" y="17513"/>
                      <a:pt x="29355" y="16546"/>
                      <a:pt x="29622" y="15579"/>
                    </a:cubicBezTo>
                    <a:cubicBezTo>
                      <a:pt x="29637" y="15549"/>
                      <a:pt x="29679" y="15532"/>
                      <a:pt x="29720" y="15532"/>
                    </a:cubicBezTo>
                    <a:cubicBezTo>
                      <a:pt x="29771" y="15532"/>
                      <a:pt x="29822" y="15557"/>
                      <a:pt x="29822" y="15612"/>
                    </a:cubicBezTo>
                    <a:cubicBezTo>
                      <a:pt x="29855" y="16613"/>
                      <a:pt x="29822" y="17613"/>
                      <a:pt x="29755" y="18614"/>
                    </a:cubicBezTo>
                    <a:cubicBezTo>
                      <a:pt x="33395" y="19138"/>
                      <a:pt x="36913" y="19420"/>
                      <a:pt x="40356" y="19420"/>
                    </a:cubicBezTo>
                    <a:cubicBezTo>
                      <a:pt x="44360" y="19420"/>
                      <a:pt x="48264" y="19039"/>
                      <a:pt x="52138" y="18214"/>
                    </a:cubicBezTo>
                    <a:cubicBezTo>
                      <a:pt x="52238" y="17013"/>
                      <a:pt x="52438" y="15845"/>
                      <a:pt x="52772" y="14645"/>
                    </a:cubicBezTo>
                    <a:cubicBezTo>
                      <a:pt x="52786" y="14603"/>
                      <a:pt x="52817" y="14584"/>
                      <a:pt x="52849" y="14584"/>
                    </a:cubicBezTo>
                    <a:cubicBezTo>
                      <a:pt x="52893" y="14584"/>
                      <a:pt x="52938" y="14620"/>
                      <a:pt x="52938" y="14678"/>
                    </a:cubicBezTo>
                    <a:cubicBezTo>
                      <a:pt x="52938" y="15712"/>
                      <a:pt x="53039" y="16846"/>
                      <a:pt x="53105" y="18014"/>
                    </a:cubicBezTo>
                    <a:cubicBezTo>
                      <a:pt x="53639" y="17880"/>
                      <a:pt x="54206" y="17747"/>
                      <a:pt x="54740" y="17613"/>
                    </a:cubicBezTo>
                    <a:cubicBezTo>
                      <a:pt x="54673" y="15312"/>
                      <a:pt x="54440" y="13043"/>
                      <a:pt x="54339" y="10742"/>
                    </a:cubicBezTo>
                    <a:cubicBezTo>
                      <a:pt x="54339" y="10725"/>
                      <a:pt x="54356" y="10717"/>
                      <a:pt x="54373" y="10717"/>
                    </a:cubicBezTo>
                    <a:cubicBezTo>
                      <a:pt x="54390" y="10717"/>
                      <a:pt x="54406" y="10725"/>
                      <a:pt x="54406" y="10742"/>
                    </a:cubicBezTo>
                    <a:cubicBezTo>
                      <a:pt x="54773" y="12943"/>
                      <a:pt x="55207" y="15178"/>
                      <a:pt x="55574" y="17380"/>
                    </a:cubicBezTo>
                    <a:cubicBezTo>
                      <a:pt x="56374" y="17180"/>
                      <a:pt x="57141" y="16946"/>
                      <a:pt x="57942" y="16679"/>
                    </a:cubicBezTo>
                    <a:cubicBezTo>
                      <a:pt x="58609" y="16446"/>
                      <a:pt x="57809" y="7373"/>
                      <a:pt x="57709" y="6772"/>
                    </a:cubicBezTo>
                    <a:cubicBezTo>
                      <a:pt x="57642" y="6505"/>
                      <a:pt x="57575" y="6239"/>
                      <a:pt x="57542" y="5938"/>
                    </a:cubicBezTo>
                    <a:cubicBezTo>
                      <a:pt x="51178" y="7340"/>
                      <a:pt x="44659" y="8049"/>
                      <a:pt x="38143" y="8049"/>
                    </a:cubicBezTo>
                    <a:cubicBezTo>
                      <a:pt x="31475" y="8049"/>
                      <a:pt x="24809" y="7306"/>
                      <a:pt x="18314" y="5805"/>
                    </a:cubicBezTo>
                    <a:cubicBezTo>
                      <a:pt x="13043" y="4604"/>
                      <a:pt x="7773" y="2836"/>
                      <a:pt x="3203" y="1"/>
                    </a:cubicBezTo>
                    <a:close/>
                  </a:path>
                </a:pathLst>
              </a:custGeom>
              <a:solidFill>
                <a:srgbClr val="000000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4" name="Google Shape;1484;p41"/>
              <p:cNvSpPr/>
              <p:nvPr/>
            </p:nvSpPr>
            <p:spPr>
              <a:xfrm>
                <a:off x="950475" y="3863150"/>
                <a:ext cx="236025" cy="34225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3690" extrusionOk="0">
                    <a:moveTo>
                      <a:pt x="5102" y="0"/>
                    </a:moveTo>
                    <a:cubicBezTo>
                      <a:pt x="4167" y="0"/>
                      <a:pt x="3180" y="325"/>
                      <a:pt x="2402" y="930"/>
                    </a:cubicBezTo>
                    <a:cubicBezTo>
                      <a:pt x="1168" y="1864"/>
                      <a:pt x="567" y="3298"/>
                      <a:pt x="367" y="4666"/>
                    </a:cubicBezTo>
                    <a:cubicBezTo>
                      <a:pt x="0" y="6901"/>
                      <a:pt x="567" y="9103"/>
                      <a:pt x="1868" y="10737"/>
                    </a:cubicBezTo>
                    <a:cubicBezTo>
                      <a:pt x="3203" y="12372"/>
                      <a:pt x="5271" y="13439"/>
                      <a:pt x="7572" y="13672"/>
                    </a:cubicBezTo>
                    <a:cubicBezTo>
                      <a:pt x="7686" y="13683"/>
                      <a:pt x="7799" y="13690"/>
                      <a:pt x="7911" y="13690"/>
                    </a:cubicBezTo>
                    <a:cubicBezTo>
                      <a:pt x="8160" y="13690"/>
                      <a:pt x="8399" y="13654"/>
                      <a:pt x="8606" y="13539"/>
                    </a:cubicBezTo>
                    <a:cubicBezTo>
                      <a:pt x="9207" y="13239"/>
                      <a:pt x="9340" y="12472"/>
                      <a:pt x="9374" y="11871"/>
                    </a:cubicBezTo>
                    <a:cubicBezTo>
                      <a:pt x="9440" y="9436"/>
                      <a:pt x="9340" y="6968"/>
                      <a:pt x="8940" y="4633"/>
                    </a:cubicBezTo>
                    <a:cubicBezTo>
                      <a:pt x="8707" y="3065"/>
                      <a:pt x="8073" y="997"/>
                      <a:pt x="6538" y="296"/>
                    </a:cubicBezTo>
                    <a:cubicBezTo>
                      <a:pt x="6103" y="96"/>
                      <a:pt x="5610" y="0"/>
                      <a:pt x="5102" y="0"/>
                    </a:cubicBezTo>
                    <a:close/>
                  </a:path>
                </a:pathLst>
              </a:custGeom>
              <a:solidFill>
                <a:srgbClr val="F5DC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5" name="Google Shape;1485;p41"/>
              <p:cNvSpPr/>
              <p:nvPr/>
            </p:nvSpPr>
            <p:spPr>
              <a:xfrm>
                <a:off x="1900325" y="3987000"/>
                <a:ext cx="271050" cy="321725"/>
              </a:xfrm>
              <a:custGeom>
                <a:avLst/>
                <a:gdLst/>
                <a:ahLst/>
                <a:cxnLst/>
                <a:rect l="l" t="t" r="r" b="b"/>
                <a:pathLst>
                  <a:path w="10842" h="12869" extrusionOk="0">
                    <a:moveTo>
                      <a:pt x="6331" y="1"/>
                    </a:moveTo>
                    <a:cubicBezTo>
                      <a:pt x="6153" y="1"/>
                      <a:pt x="5976" y="15"/>
                      <a:pt x="5804" y="46"/>
                    </a:cubicBezTo>
                    <a:cubicBezTo>
                      <a:pt x="4136" y="346"/>
                      <a:pt x="3036" y="2214"/>
                      <a:pt x="2402" y="3648"/>
                    </a:cubicBezTo>
                    <a:cubicBezTo>
                      <a:pt x="1434" y="5816"/>
                      <a:pt x="734" y="8185"/>
                      <a:pt x="200" y="10553"/>
                    </a:cubicBezTo>
                    <a:cubicBezTo>
                      <a:pt x="67" y="11154"/>
                      <a:pt x="0" y="11921"/>
                      <a:pt x="500" y="12388"/>
                    </a:cubicBezTo>
                    <a:cubicBezTo>
                      <a:pt x="767" y="12621"/>
                      <a:pt x="1134" y="12688"/>
                      <a:pt x="1468" y="12755"/>
                    </a:cubicBezTo>
                    <a:cubicBezTo>
                      <a:pt x="1948" y="12831"/>
                      <a:pt x="2426" y="12869"/>
                      <a:pt x="2898" y="12869"/>
                    </a:cubicBezTo>
                    <a:cubicBezTo>
                      <a:pt x="4689" y="12869"/>
                      <a:pt x="6386" y="12331"/>
                      <a:pt x="7706" y="11354"/>
                    </a:cubicBezTo>
                    <a:cubicBezTo>
                      <a:pt x="9407" y="10086"/>
                      <a:pt x="10508" y="8085"/>
                      <a:pt x="10708" y="5850"/>
                    </a:cubicBezTo>
                    <a:cubicBezTo>
                      <a:pt x="10841" y="4482"/>
                      <a:pt x="10608" y="2914"/>
                      <a:pt x="9674" y="1713"/>
                    </a:cubicBezTo>
                    <a:cubicBezTo>
                      <a:pt x="8860" y="667"/>
                      <a:pt x="7540" y="1"/>
                      <a:pt x="6331" y="1"/>
                    </a:cubicBezTo>
                    <a:close/>
                  </a:path>
                </a:pathLst>
              </a:custGeom>
              <a:solidFill>
                <a:srgbClr val="F5DC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41"/>
              <p:cNvSpPr/>
              <p:nvPr/>
            </p:nvSpPr>
            <p:spPr>
              <a:xfrm>
                <a:off x="1965850" y="4094375"/>
                <a:ext cx="173000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6920" h="5900" extrusionOk="0">
                    <a:moveTo>
                      <a:pt x="5411" y="1"/>
                    </a:moveTo>
                    <a:cubicBezTo>
                      <a:pt x="4787" y="1"/>
                      <a:pt x="4115" y="352"/>
                      <a:pt x="3517" y="721"/>
                    </a:cubicBezTo>
                    <a:cubicBezTo>
                      <a:pt x="2750" y="1188"/>
                      <a:pt x="2082" y="1822"/>
                      <a:pt x="1549" y="2589"/>
                    </a:cubicBezTo>
                    <a:cubicBezTo>
                      <a:pt x="1282" y="2889"/>
                      <a:pt x="1082" y="3223"/>
                      <a:pt x="882" y="3590"/>
                    </a:cubicBezTo>
                    <a:cubicBezTo>
                      <a:pt x="581" y="4123"/>
                      <a:pt x="315" y="4690"/>
                      <a:pt x="114" y="5291"/>
                    </a:cubicBezTo>
                    <a:cubicBezTo>
                      <a:pt x="0" y="5611"/>
                      <a:pt x="246" y="5899"/>
                      <a:pt x="466" y="5899"/>
                    </a:cubicBezTo>
                    <a:cubicBezTo>
                      <a:pt x="567" y="5899"/>
                      <a:pt x="662" y="5838"/>
                      <a:pt x="715" y="5691"/>
                    </a:cubicBezTo>
                    <a:cubicBezTo>
                      <a:pt x="1015" y="4790"/>
                      <a:pt x="1449" y="3956"/>
                      <a:pt x="1949" y="3256"/>
                    </a:cubicBezTo>
                    <a:cubicBezTo>
                      <a:pt x="2408" y="3138"/>
                      <a:pt x="2917" y="3054"/>
                      <a:pt x="3405" y="3054"/>
                    </a:cubicBezTo>
                    <a:cubicBezTo>
                      <a:pt x="4301" y="3054"/>
                      <a:pt x="5128" y="3338"/>
                      <a:pt x="5452" y="4223"/>
                    </a:cubicBezTo>
                    <a:cubicBezTo>
                      <a:pt x="5452" y="4223"/>
                      <a:pt x="5485" y="4223"/>
                      <a:pt x="5485" y="4190"/>
                    </a:cubicBezTo>
                    <a:cubicBezTo>
                      <a:pt x="5485" y="2642"/>
                      <a:pt x="4416" y="2329"/>
                      <a:pt x="3301" y="2329"/>
                    </a:cubicBezTo>
                    <a:cubicBezTo>
                      <a:pt x="3097" y="2329"/>
                      <a:pt x="2891" y="2339"/>
                      <a:pt x="2690" y="2355"/>
                    </a:cubicBezTo>
                    <a:lnTo>
                      <a:pt x="2690" y="2355"/>
                    </a:lnTo>
                    <a:cubicBezTo>
                      <a:pt x="2716" y="2351"/>
                      <a:pt x="2719" y="2322"/>
                      <a:pt x="2750" y="2322"/>
                    </a:cubicBezTo>
                    <a:cubicBezTo>
                      <a:pt x="3458" y="1638"/>
                      <a:pt x="4648" y="669"/>
                      <a:pt x="5745" y="669"/>
                    </a:cubicBezTo>
                    <a:cubicBezTo>
                      <a:pt x="6147" y="669"/>
                      <a:pt x="6537" y="799"/>
                      <a:pt x="6886" y="1121"/>
                    </a:cubicBezTo>
                    <a:cubicBezTo>
                      <a:pt x="6886" y="1121"/>
                      <a:pt x="6919" y="1121"/>
                      <a:pt x="6886" y="1088"/>
                    </a:cubicBezTo>
                    <a:cubicBezTo>
                      <a:pt x="6492" y="283"/>
                      <a:pt x="5970" y="1"/>
                      <a:pt x="5411" y="1"/>
                    </a:cubicBezTo>
                    <a:close/>
                  </a:path>
                </a:pathLst>
              </a:custGeom>
              <a:solidFill>
                <a:srgbClr val="000000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41"/>
              <p:cNvSpPr/>
              <p:nvPr/>
            </p:nvSpPr>
            <p:spPr>
              <a:xfrm>
                <a:off x="983825" y="3974150"/>
                <a:ext cx="135625" cy="177375"/>
              </a:xfrm>
              <a:custGeom>
                <a:avLst/>
                <a:gdLst/>
                <a:ahLst/>
                <a:cxnLst/>
                <a:rect l="l" t="t" r="r" b="b"/>
                <a:pathLst>
                  <a:path w="5425" h="7095" extrusionOk="0">
                    <a:moveTo>
                      <a:pt x="1350" y="0"/>
                    </a:moveTo>
                    <a:cubicBezTo>
                      <a:pt x="928" y="0"/>
                      <a:pt x="485" y="194"/>
                      <a:pt x="34" y="693"/>
                    </a:cubicBezTo>
                    <a:cubicBezTo>
                      <a:pt x="1" y="693"/>
                      <a:pt x="34" y="726"/>
                      <a:pt x="67" y="726"/>
                    </a:cubicBezTo>
                    <a:cubicBezTo>
                      <a:pt x="318" y="595"/>
                      <a:pt x="567" y="538"/>
                      <a:pt x="810" y="538"/>
                    </a:cubicBezTo>
                    <a:cubicBezTo>
                      <a:pt x="2051" y="538"/>
                      <a:pt x="3145" y="2046"/>
                      <a:pt x="3703" y="2995"/>
                    </a:cubicBezTo>
                    <a:lnTo>
                      <a:pt x="3737" y="3095"/>
                    </a:lnTo>
                    <a:cubicBezTo>
                      <a:pt x="3217" y="2884"/>
                      <a:pt x="2661" y="2709"/>
                      <a:pt x="2152" y="2709"/>
                    </a:cubicBezTo>
                    <a:cubicBezTo>
                      <a:pt x="1453" y="2709"/>
                      <a:pt x="843" y="3039"/>
                      <a:pt x="534" y="4062"/>
                    </a:cubicBezTo>
                    <a:cubicBezTo>
                      <a:pt x="534" y="4086"/>
                      <a:pt x="551" y="4109"/>
                      <a:pt x="561" y="4109"/>
                    </a:cubicBezTo>
                    <a:cubicBezTo>
                      <a:pt x="565" y="4109"/>
                      <a:pt x="568" y="4105"/>
                      <a:pt x="568" y="4095"/>
                    </a:cubicBezTo>
                    <a:cubicBezTo>
                      <a:pt x="934" y="3602"/>
                      <a:pt x="1431" y="3419"/>
                      <a:pt x="1971" y="3419"/>
                    </a:cubicBezTo>
                    <a:cubicBezTo>
                      <a:pt x="2710" y="3419"/>
                      <a:pt x="3529" y="3763"/>
                      <a:pt x="4204" y="4129"/>
                    </a:cubicBezTo>
                    <a:cubicBezTo>
                      <a:pt x="4504" y="4963"/>
                      <a:pt x="4671" y="5863"/>
                      <a:pt x="4704" y="6831"/>
                    </a:cubicBezTo>
                    <a:cubicBezTo>
                      <a:pt x="4717" y="7014"/>
                      <a:pt x="4833" y="7094"/>
                      <a:pt x="4967" y="7094"/>
                    </a:cubicBezTo>
                    <a:cubicBezTo>
                      <a:pt x="5174" y="7094"/>
                      <a:pt x="5425" y="6901"/>
                      <a:pt x="5404" y="6597"/>
                    </a:cubicBezTo>
                    <a:cubicBezTo>
                      <a:pt x="5371" y="5963"/>
                      <a:pt x="5271" y="5330"/>
                      <a:pt x="5138" y="4763"/>
                    </a:cubicBezTo>
                    <a:cubicBezTo>
                      <a:pt x="5038" y="4362"/>
                      <a:pt x="4904" y="3962"/>
                      <a:pt x="4771" y="3595"/>
                    </a:cubicBezTo>
                    <a:cubicBezTo>
                      <a:pt x="4437" y="2728"/>
                      <a:pt x="3970" y="1927"/>
                      <a:pt x="3370" y="1260"/>
                    </a:cubicBezTo>
                    <a:cubicBezTo>
                      <a:pt x="2811" y="637"/>
                      <a:pt x="2114" y="0"/>
                      <a:pt x="1350" y="0"/>
                    </a:cubicBezTo>
                    <a:close/>
                  </a:path>
                </a:pathLst>
              </a:custGeom>
              <a:solidFill>
                <a:srgbClr val="000000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41"/>
              <p:cNvSpPr/>
              <p:nvPr/>
            </p:nvSpPr>
            <p:spPr>
              <a:xfrm>
                <a:off x="1106425" y="3413425"/>
                <a:ext cx="945700" cy="968450"/>
              </a:xfrm>
              <a:custGeom>
                <a:avLst/>
                <a:gdLst/>
                <a:ahLst/>
                <a:cxnLst/>
                <a:rect l="l" t="t" r="r" b="b"/>
                <a:pathLst>
                  <a:path w="37828" h="38738" extrusionOk="0">
                    <a:moveTo>
                      <a:pt x="14414" y="1"/>
                    </a:moveTo>
                    <a:cubicBezTo>
                      <a:pt x="14169" y="1"/>
                      <a:pt x="13923" y="2"/>
                      <a:pt x="13677" y="5"/>
                    </a:cubicBezTo>
                    <a:cubicBezTo>
                      <a:pt x="8073" y="72"/>
                      <a:pt x="3302" y="4108"/>
                      <a:pt x="2235" y="9612"/>
                    </a:cubicBezTo>
                    <a:cubicBezTo>
                      <a:pt x="1301" y="14583"/>
                      <a:pt x="667" y="19620"/>
                      <a:pt x="334" y="24656"/>
                    </a:cubicBezTo>
                    <a:cubicBezTo>
                      <a:pt x="0" y="30260"/>
                      <a:pt x="3603" y="35331"/>
                      <a:pt x="9007" y="36832"/>
                    </a:cubicBezTo>
                    <a:cubicBezTo>
                      <a:pt x="13740" y="38103"/>
                      <a:pt x="18504" y="38738"/>
                      <a:pt x="23413" y="38738"/>
                    </a:cubicBezTo>
                    <a:cubicBezTo>
                      <a:pt x="23659" y="38738"/>
                      <a:pt x="23904" y="38736"/>
                      <a:pt x="24151" y="38733"/>
                    </a:cubicBezTo>
                    <a:cubicBezTo>
                      <a:pt x="29755" y="38666"/>
                      <a:pt x="34525" y="34630"/>
                      <a:pt x="35559" y="29126"/>
                    </a:cubicBezTo>
                    <a:cubicBezTo>
                      <a:pt x="36526" y="24156"/>
                      <a:pt x="37160" y="19119"/>
                      <a:pt x="37460" y="14082"/>
                    </a:cubicBezTo>
                    <a:cubicBezTo>
                      <a:pt x="37827" y="8478"/>
                      <a:pt x="34225" y="3408"/>
                      <a:pt x="28821" y="1907"/>
                    </a:cubicBezTo>
                    <a:cubicBezTo>
                      <a:pt x="24087" y="636"/>
                      <a:pt x="19323" y="1"/>
                      <a:pt x="14414" y="1"/>
                    </a:cubicBezTo>
                    <a:close/>
                  </a:path>
                </a:pathLst>
              </a:custGeom>
              <a:solidFill>
                <a:srgbClr val="F5DC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41"/>
              <p:cNvSpPr/>
              <p:nvPr/>
            </p:nvSpPr>
            <p:spPr>
              <a:xfrm>
                <a:off x="1186650" y="3793450"/>
                <a:ext cx="22750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723" extrusionOk="0">
                    <a:moveTo>
                      <a:pt x="5523" y="1"/>
                    </a:moveTo>
                    <a:cubicBezTo>
                      <a:pt x="3366" y="1"/>
                      <a:pt x="1328" y="949"/>
                      <a:pt x="60" y="2551"/>
                    </a:cubicBezTo>
                    <a:cubicBezTo>
                      <a:pt x="1" y="2610"/>
                      <a:pt x="100" y="2723"/>
                      <a:pt x="170" y="2723"/>
                    </a:cubicBezTo>
                    <a:cubicBezTo>
                      <a:pt x="178" y="2723"/>
                      <a:pt x="186" y="2721"/>
                      <a:pt x="194" y="2717"/>
                    </a:cubicBezTo>
                    <a:cubicBezTo>
                      <a:pt x="1773" y="1720"/>
                      <a:pt x="3404" y="1318"/>
                      <a:pt x="5160" y="1318"/>
                    </a:cubicBezTo>
                    <a:cubicBezTo>
                      <a:pt x="6222" y="1318"/>
                      <a:pt x="7330" y="1465"/>
                      <a:pt x="8499" y="1717"/>
                    </a:cubicBezTo>
                    <a:cubicBezTo>
                      <a:pt x="8551" y="1727"/>
                      <a:pt x="8609" y="1734"/>
                      <a:pt x="8666" y="1734"/>
                    </a:cubicBezTo>
                    <a:cubicBezTo>
                      <a:pt x="8795" y="1734"/>
                      <a:pt x="8920" y="1698"/>
                      <a:pt x="8966" y="1583"/>
                    </a:cubicBezTo>
                    <a:cubicBezTo>
                      <a:pt x="9067" y="1450"/>
                      <a:pt x="9100" y="1416"/>
                      <a:pt x="9067" y="1216"/>
                    </a:cubicBezTo>
                    <a:cubicBezTo>
                      <a:pt x="9067" y="1049"/>
                      <a:pt x="8933" y="849"/>
                      <a:pt x="8766" y="749"/>
                    </a:cubicBezTo>
                    <a:cubicBezTo>
                      <a:pt x="7710" y="238"/>
                      <a:pt x="6602" y="1"/>
                      <a:pt x="5523" y="1"/>
                    </a:cubicBez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41"/>
              <p:cNvSpPr/>
              <p:nvPr/>
            </p:nvSpPr>
            <p:spPr>
              <a:xfrm>
                <a:off x="1749375" y="3849100"/>
                <a:ext cx="204100" cy="11805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722" extrusionOk="0">
                    <a:moveTo>
                      <a:pt x="1444" y="1"/>
                    </a:moveTo>
                    <a:cubicBezTo>
                      <a:pt x="1144" y="1"/>
                      <a:pt x="840" y="19"/>
                      <a:pt x="534" y="58"/>
                    </a:cubicBezTo>
                    <a:cubicBezTo>
                      <a:pt x="367" y="58"/>
                      <a:pt x="167" y="224"/>
                      <a:pt x="101" y="391"/>
                    </a:cubicBezTo>
                    <a:cubicBezTo>
                      <a:pt x="0" y="558"/>
                      <a:pt x="0" y="591"/>
                      <a:pt x="34" y="792"/>
                    </a:cubicBezTo>
                    <a:cubicBezTo>
                      <a:pt x="67" y="958"/>
                      <a:pt x="267" y="1025"/>
                      <a:pt x="434" y="1058"/>
                    </a:cubicBezTo>
                    <a:cubicBezTo>
                      <a:pt x="3603" y="1425"/>
                      <a:pt x="6138" y="2359"/>
                      <a:pt x="7973" y="4694"/>
                    </a:cubicBezTo>
                    <a:cubicBezTo>
                      <a:pt x="7991" y="4713"/>
                      <a:pt x="8015" y="4721"/>
                      <a:pt x="8039" y="4721"/>
                    </a:cubicBezTo>
                    <a:cubicBezTo>
                      <a:pt x="8101" y="4721"/>
                      <a:pt x="8164" y="4666"/>
                      <a:pt x="8140" y="4594"/>
                    </a:cubicBezTo>
                    <a:cubicBezTo>
                      <a:pt x="7258" y="1979"/>
                      <a:pt x="4545" y="1"/>
                      <a:pt x="1444" y="1"/>
                    </a:cubicBez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1" name="Google Shape;1491;p41"/>
              <p:cNvSpPr/>
              <p:nvPr/>
            </p:nvSpPr>
            <p:spPr>
              <a:xfrm>
                <a:off x="1108925" y="3387775"/>
                <a:ext cx="966550" cy="535325"/>
              </a:xfrm>
              <a:custGeom>
                <a:avLst/>
                <a:gdLst/>
                <a:ahLst/>
                <a:cxnLst/>
                <a:rect l="l" t="t" r="r" b="b"/>
                <a:pathLst>
                  <a:path w="38662" h="21413" extrusionOk="0">
                    <a:moveTo>
                      <a:pt x="16512" y="0"/>
                    </a:moveTo>
                    <a:cubicBezTo>
                      <a:pt x="14605" y="0"/>
                      <a:pt x="12705" y="181"/>
                      <a:pt x="10875" y="831"/>
                    </a:cubicBezTo>
                    <a:cubicBezTo>
                      <a:pt x="9607" y="1265"/>
                      <a:pt x="8339" y="1865"/>
                      <a:pt x="7172" y="2666"/>
                    </a:cubicBezTo>
                    <a:cubicBezTo>
                      <a:pt x="4303" y="4601"/>
                      <a:pt x="1868" y="6969"/>
                      <a:pt x="701" y="11639"/>
                    </a:cubicBezTo>
                    <a:cubicBezTo>
                      <a:pt x="534" y="12206"/>
                      <a:pt x="434" y="12840"/>
                      <a:pt x="334" y="13474"/>
                    </a:cubicBezTo>
                    <a:cubicBezTo>
                      <a:pt x="167" y="14474"/>
                      <a:pt x="67" y="15575"/>
                      <a:pt x="0" y="16776"/>
                    </a:cubicBezTo>
                    <a:cubicBezTo>
                      <a:pt x="701" y="16943"/>
                      <a:pt x="1401" y="17110"/>
                      <a:pt x="2068" y="17243"/>
                    </a:cubicBezTo>
                    <a:cubicBezTo>
                      <a:pt x="2402" y="16342"/>
                      <a:pt x="2836" y="15442"/>
                      <a:pt x="3136" y="14608"/>
                    </a:cubicBezTo>
                    <a:cubicBezTo>
                      <a:pt x="3169" y="14541"/>
                      <a:pt x="3169" y="14441"/>
                      <a:pt x="3202" y="14341"/>
                    </a:cubicBezTo>
                    <a:cubicBezTo>
                      <a:pt x="3215" y="14316"/>
                      <a:pt x="3243" y="14305"/>
                      <a:pt x="3271" y="14305"/>
                    </a:cubicBezTo>
                    <a:cubicBezTo>
                      <a:pt x="3318" y="14305"/>
                      <a:pt x="3369" y="14333"/>
                      <a:pt x="3369" y="14374"/>
                    </a:cubicBezTo>
                    <a:cubicBezTo>
                      <a:pt x="3369" y="14474"/>
                      <a:pt x="3369" y="14608"/>
                      <a:pt x="3369" y="14708"/>
                    </a:cubicBezTo>
                    <a:cubicBezTo>
                      <a:pt x="3403" y="15642"/>
                      <a:pt x="3269" y="16509"/>
                      <a:pt x="3069" y="17443"/>
                    </a:cubicBezTo>
                    <a:cubicBezTo>
                      <a:pt x="3069" y="17477"/>
                      <a:pt x="3069" y="17477"/>
                      <a:pt x="3069" y="17477"/>
                    </a:cubicBezTo>
                    <a:cubicBezTo>
                      <a:pt x="4270" y="17777"/>
                      <a:pt x="5471" y="18044"/>
                      <a:pt x="6605" y="18277"/>
                    </a:cubicBezTo>
                    <a:cubicBezTo>
                      <a:pt x="6772" y="17543"/>
                      <a:pt x="6972" y="16809"/>
                      <a:pt x="7272" y="16076"/>
                    </a:cubicBezTo>
                    <a:cubicBezTo>
                      <a:pt x="7572" y="15242"/>
                      <a:pt x="7973" y="14474"/>
                      <a:pt x="8440" y="13774"/>
                    </a:cubicBezTo>
                    <a:cubicBezTo>
                      <a:pt x="8706" y="13340"/>
                      <a:pt x="9007" y="12973"/>
                      <a:pt x="9307" y="12640"/>
                    </a:cubicBezTo>
                    <a:cubicBezTo>
                      <a:pt x="9330" y="12616"/>
                      <a:pt x="9358" y="12605"/>
                      <a:pt x="9383" y="12605"/>
                    </a:cubicBezTo>
                    <a:cubicBezTo>
                      <a:pt x="9428" y="12605"/>
                      <a:pt x="9462" y="12642"/>
                      <a:pt x="9440" y="12706"/>
                    </a:cubicBezTo>
                    <a:cubicBezTo>
                      <a:pt x="9273" y="13107"/>
                      <a:pt x="9140" y="13507"/>
                      <a:pt x="9007" y="13907"/>
                    </a:cubicBezTo>
                    <a:cubicBezTo>
                      <a:pt x="8740" y="14741"/>
                      <a:pt x="8540" y="15575"/>
                      <a:pt x="8406" y="16443"/>
                    </a:cubicBezTo>
                    <a:cubicBezTo>
                      <a:pt x="8339" y="16943"/>
                      <a:pt x="8273" y="17410"/>
                      <a:pt x="8206" y="17877"/>
                    </a:cubicBezTo>
                    <a:cubicBezTo>
                      <a:pt x="8173" y="18110"/>
                      <a:pt x="8173" y="18344"/>
                      <a:pt x="8139" y="18611"/>
                    </a:cubicBezTo>
                    <a:cubicBezTo>
                      <a:pt x="9841" y="18978"/>
                      <a:pt x="11508" y="19311"/>
                      <a:pt x="13110" y="19611"/>
                    </a:cubicBezTo>
                    <a:cubicBezTo>
                      <a:pt x="13210" y="19011"/>
                      <a:pt x="13310" y="18411"/>
                      <a:pt x="13443" y="17844"/>
                    </a:cubicBezTo>
                    <a:cubicBezTo>
                      <a:pt x="13643" y="17076"/>
                      <a:pt x="13843" y="16342"/>
                      <a:pt x="14077" y="15709"/>
                    </a:cubicBezTo>
                    <a:cubicBezTo>
                      <a:pt x="14091" y="15680"/>
                      <a:pt x="14117" y="15670"/>
                      <a:pt x="14142" y="15670"/>
                    </a:cubicBezTo>
                    <a:cubicBezTo>
                      <a:pt x="14177" y="15670"/>
                      <a:pt x="14210" y="15689"/>
                      <a:pt x="14210" y="15709"/>
                    </a:cubicBezTo>
                    <a:cubicBezTo>
                      <a:pt x="14244" y="16509"/>
                      <a:pt x="14277" y="17276"/>
                      <a:pt x="14277" y="18044"/>
                    </a:cubicBezTo>
                    <a:cubicBezTo>
                      <a:pt x="14277" y="18511"/>
                      <a:pt x="14277" y="18978"/>
                      <a:pt x="14277" y="19445"/>
                    </a:cubicBezTo>
                    <a:cubicBezTo>
                      <a:pt x="14277" y="19545"/>
                      <a:pt x="14277" y="19678"/>
                      <a:pt x="14277" y="19812"/>
                    </a:cubicBezTo>
                    <a:cubicBezTo>
                      <a:pt x="16178" y="20145"/>
                      <a:pt x="17980" y="20445"/>
                      <a:pt x="19748" y="20679"/>
                    </a:cubicBezTo>
                    <a:cubicBezTo>
                      <a:pt x="19848" y="20145"/>
                      <a:pt x="19948" y="19611"/>
                      <a:pt x="20014" y="19044"/>
                    </a:cubicBezTo>
                    <a:cubicBezTo>
                      <a:pt x="20181" y="17877"/>
                      <a:pt x="20281" y="16676"/>
                      <a:pt x="20415" y="15508"/>
                    </a:cubicBezTo>
                    <a:cubicBezTo>
                      <a:pt x="20481" y="14941"/>
                      <a:pt x="20515" y="14408"/>
                      <a:pt x="20582" y="13841"/>
                    </a:cubicBezTo>
                    <a:cubicBezTo>
                      <a:pt x="20582" y="13787"/>
                      <a:pt x="20648" y="13753"/>
                      <a:pt x="20711" y="13753"/>
                    </a:cubicBezTo>
                    <a:cubicBezTo>
                      <a:pt x="20765" y="13753"/>
                      <a:pt x="20815" y="13779"/>
                      <a:pt x="20815" y="13841"/>
                    </a:cubicBezTo>
                    <a:cubicBezTo>
                      <a:pt x="20848" y="14408"/>
                      <a:pt x="20915" y="14975"/>
                      <a:pt x="20948" y="15542"/>
                    </a:cubicBezTo>
                    <a:cubicBezTo>
                      <a:pt x="21015" y="16743"/>
                      <a:pt x="21049" y="17977"/>
                      <a:pt x="21015" y="19178"/>
                    </a:cubicBezTo>
                    <a:cubicBezTo>
                      <a:pt x="21015" y="19611"/>
                      <a:pt x="21015" y="20012"/>
                      <a:pt x="20982" y="20412"/>
                    </a:cubicBezTo>
                    <a:cubicBezTo>
                      <a:pt x="20982" y="20545"/>
                      <a:pt x="20982" y="20679"/>
                      <a:pt x="20982" y="20812"/>
                    </a:cubicBezTo>
                    <a:cubicBezTo>
                      <a:pt x="24117" y="21213"/>
                      <a:pt x="27120" y="21413"/>
                      <a:pt x="30055" y="21413"/>
                    </a:cubicBezTo>
                    <a:cubicBezTo>
                      <a:pt x="30188" y="20779"/>
                      <a:pt x="30288" y="20145"/>
                      <a:pt x="30322" y="19511"/>
                    </a:cubicBezTo>
                    <a:cubicBezTo>
                      <a:pt x="30355" y="19011"/>
                      <a:pt x="30355" y="18511"/>
                      <a:pt x="30288" y="17977"/>
                    </a:cubicBezTo>
                    <a:cubicBezTo>
                      <a:pt x="30269" y="17919"/>
                      <a:pt x="30317" y="17883"/>
                      <a:pt x="30368" y="17883"/>
                    </a:cubicBezTo>
                    <a:cubicBezTo>
                      <a:pt x="30404" y="17883"/>
                      <a:pt x="30441" y="17902"/>
                      <a:pt x="30455" y="17944"/>
                    </a:cubicBezTo>
                    <a:cubicBezTo>
                      <a:pt x="30722" y="18444"/>
                      <a:pt x="30922" y="18944"/>
                      <a:pt x="31089" y="19478"/>
                    </a:cubicBezTo>
                    <a:cubicBezTo>
                      <a:pt x="31256" y="20112"/>
                      <a:pt x="31356" y="20746"/>
                      <a:pt x="31389" y="21379"/>
                    </a:cubicBezTo>
                    <a:cubicBezTo>
                      <a:pt x="31956" y="21379"/>
                      <a:pt x="32557" y="21379"/>
                      <a:pt x="33124" y="21346"/>
                    </a:cubicBezTo>
                    <a:cubicBezTo>
                      <a:pt x="33157" y="20679"/>
                      <a:pt x="33191" y="20012"/>
                      <a:pt x="33191" y="19378"/>
                    </a:cubicBezTo>
                    <a:cubicBezTo>
                      <a:pt x="33191" y="18277"/>
                      <a:pt x="33090" y="17210"/>
                      <a:pt x="32623" y="16142"/>
                    </a:cubicBezTo>
                    <a:cubicBezTo>
                      <a:pt x="32623" y="16101"/>
                      <a:pt x="32649" y="16073"/>
                      <a:pt x="32676" y="16073"/>
                    </a:cubicBezTo>
                    <a:cubicBezTo>
                      <a:pt x="32693" y="16073"/>
                      <a:pt x="32711" y="16083"/>
                      <a:pt x="32724" y="16109"/>
                    </a:cubicBezTo>
                    <a:cubicBezTo>
                      <a:pt x="33557" y="17076"/>
                      <a:pt x="34024" y="18144"/>
                      <a:pt x="34325" y="19278"/>
                    </a:cubicBezTo>
                    <a:cubicBezTo>
                      <a:pt x="34491" y="19912"/>
                      <a:pt x="34558" y="20579"/>
                      <a:pt x="34625" y="21246"/>
                    </a:cubicBezTo>
                    <a:cubicBezTo>
                      <a:pt x="35759" y="21179"/>
                      <a:pt x="36893" y="21079"/>
                      <a:pt x="38027" y="20912"/>
                    </a:cubicBezTo>
                    <a:cubicBezTo>
                      <a:pt x="38261" y="20879"/>
                      <a:pt x="38428" y="19812"/>
                      <a:pt x="38528" y="18811"/>
                    </a:cubicBezTo>
                    <a:cubicBezTo>
                      <a:pt x="38594" y="17944"/>
                      <a:pt x="38661" y="17143"/>
                      <a:pt x="38628" y="17043"/>
                    </a:cubicBezTo>
                    <a:cubicBezTo>
                      <a:pt x="38561" y="16543"/>
                      <a:pt x="38494" y="15942"/>
                      <a:pt x="38461" y="15308"/>
                    </a:cubicBezTo>
                    <a:cubicBezTo>
                      <a:pt x="38361" y="14241"/>
                      <a:pt x="38294" y="13107"/>
                      <a:pt x="38061" y="12273"/>
                    </a:cubicBezTo>
                    <a:cubicBezTo>
                      <a:pt x="36693" y="7369"/>
                      <a:pt x="32523" y="4401"/>
                      <a:pt x="28821" y="2432"/>
                    </a:cubicBezTo>
                    <a:cubicBezTo>
                      <a:pt x="25618" y="731"/>
                      <a:pt x="22116" y="264"/>
                      <a:pt x="18714" y="64"/>
                    </a:cubicBezTo>
                    <a:cubicBezTo>
                      <a:pt x="17981" y="27"/>
                      <a:pt x="17246" y="0"/>
                      <a:pt x="16512" y="0"/>
                    </a:cubicBez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2" name="Google Shape;1492;p41"/>
              <p:cNvSpPr/>
              <p:nvPr/>
            </p:nvSpPr>
            <p:spPr>
              <a:xfrm>
                <a:off x="1117250" y="3678750"/>
                <a:ext cx="467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2469" extrusionOk="0">
                    <a:moveTo>
                      <a:pt x="368" y="0"/>
                    </a:moveTo>
                    <a:cubicBezTo>
                      <a:pt x="201" y="567"/>
                      <a:pt x="101" y="1168"/>
                      <a:pt x="1" y="1835"/>
                    </a:cubicBezTo>
                    <a:cubicBezTo>
                      <a:pt x="468" y="2035"/>
                      <a:pt x="968" y="2268"/>
                      <a:pt x="1468" y="2468"/>
                    </a:cubicBezTo>
                    <a:cubicBezTo>
                      <a:pt x="1535" y="2168"/>
                      <a:pt x="1602" y="1868"/>
                      <a:pt x="1669" y="1568"/>
                    </a:cubicBezTo>
                    <a:cubicBezTo>
                      <a:pt x="1735" y="1234"/>
                      <a:pt x="1802" y="867"/>
                      <a:pt x="1869" y="467"/>
                    </a:cubicBezTo>
                    <a:cubicBezTo>
                      <a:pt x="1368" y="300"/>
                      <a:pt x="868" y="167"/>
                      <a:pt x="368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41"/>
              <p:cNvSpPr/>
              <p:nvPr/>
            </p:nvSpPr>
            <p:spPr>
              <a:xfrm>
                <a:off x="1175625" y="3697075"/>
                <a:ext cx="144300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704" extrusionOk="0">
                    <a:moveTo>
                      <a:pt x="334" y="1"/>
                    </a:moveTo>
                    <a:cubicBezTo>
                      <a:pt x="234" y="535"/>
                      <a:pt x="168" y="1068"/>
                      <a:pt x="67" y="1602"/>
                    </a:cubicBezTo>
                    <a:cubicBezTo>
                      <a:pt x="34" y="1769"/>
                      <a:pt x="34" y="1902"/>
                      <a:pt x="1" y="2036"/>
                    </a:cubicBezTo>
                    <a:cubicBezTo>
                      <a:pt x="134" y="2102"/>
                      <a:pt x="301" y="2169"/>
                      <a:pt x="468" y="2236"/>
                    </a:cubicBezTo>
                    <a:cubicBezTo>
                      <a:pt x="534" y="2269"/>
                      <a:pt x="635" y="2303"/>
                      <a:pt x="701" y="2336"/>
                    </a:cubicBezTo>
                    <a:cubicBezTo>
                      <a:pt x="1468" y="2603"/>
                      <a:pt x="2236" y="2870"/>
                      <a:pt x="2970" y="3170"/>
                    </a:cubicBezTo>
                    <a:cubicBezTo>
                      <a:pt x="3537" y="3337"/>
                      <a:pt x="4070" y="3537"/>
                      <a:pt x="4604" y="3704"/>
                    </a:cubicBezTo>
                    <a:cubicBezTo>
                      <a:pt x="4904" y="2870"/>
                      <a:pt x="5305" y="2102"/>
                      <a:pt x="5772" y="1402"/>
                    </a:cubicBezTo>
                    <a:cubicBezTo>
                      <a:pt x="5138" y="1268"/>
                      <a:pt x="4504" y="1135"/>
                      <a:pt x="3870" y="968"/>
                    </a:cubicBezTo>
                    <a:cubicBezTo>
                      <a:pt x="2703" y="701"/>
                      <a:pt x="1502" y="334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41"/>
              <p:cNvSpPr/>
              <p:nvPr/>
            </p:nvSpPr>
            <p:spPr>
              <a:xfrm>
                <a:off x="1319075" y="3735450"/>
                <a:ext cx="675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3070" extrusionOk="0">
                    <a:moveTo>
                      <a:pt x="601" y="0"/>
                    </a:moveTo>
                    <a:cubicBezTo>
                      <a:pt x="334" y="834"/>
                      <a:pt x="134" y="1668"/>
                      <a:pt x="0" y="2536"/>
                    </a:cubicBezTo>
                    <a:cubicBezTo>
                      <a:pt x="601" y="2736"/>
                      <a:pt x="1168" y="2902"/>
                      <a:pt x="1768" y="3069"/>
                    </a:cubicBezTo>
                    <a:cubicBezTo>
                      <a:pt x="2068" y="2169"/>
                      <a:pt x="2402" y="1268"/>
                      <a:pt x="2702" y="401"/>
                    </a:cubicBezTo>
                    <a:cubicBezTo>
                      <a:pt x="2002" y="267"/>
                      <a:pt x="1301" y="134"/>
                      <a:pt x="601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41"/>
              <p:cNvSpPr/>
              <p:nvPr/>
            </p:nvSpPr>
            <p:spPr>
              <a:xfrm>
                <a:off x="1390775" y="3748800"/>
                <a:ext cx="130950" cy="9757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03" extrusionOk="0">
                    <a:moveTo>
                      <a:pt x="735" y="0"/>
                    </a:moveTo>
                    <a:cubicBezTo>
                      <a:pt x="468" y="934"/>
                      <a:pt x="201" y="1868"/>
                      <a:pt x="1" y="2835"/>
                    </a:cubicBezTo>
                    <a:cubicBezTo>
                      <a:pt x="735" y="3036"/>
                      <a:pt x="1435" y="3236"/>
                      <a:pt x="2169" y="3403"/>
                    </a:cubicBezTo>
                    <a:cubicBezTo>
                      <a:pt x="2369" y="2635"/>
                      <a:pt x="2569" y="1901"/>
                      <a:pt x="2803" y="1268"/>
                    </a:cubicBezTo>
                    <a:cubicBezTo>
                      <a:pt x="2816" y="1242"/>
                      <a:pt x="2838" y="1231"/>
                      <a:pt x="2861" y="1231"/>
                    </a:cubicBezTo>
                    <a:cubicBezTo>
                      <a:pt x="2898" y="1231"/>
                      <a:pt x="2936" y="1260"/>
                      <a:pt x="2936" y="1301"/>
                    </a:cubicBezTo>
                    <a:cubicBezTo>
                      <a:pt x="2970" y="2068"/>
                      <a:pt x="3003" y="2835"/>
                      <a:pt x="3003" y="3603"/>
                    </a:cubicBezTo>
                    <a:cubicBezTo>
                      <a:pt x="3503" y="3703"/>
                      <a:pt x="4004" y="3803"/>
                      <a:pt x="4504" y="3903"/>
                    </a:cubicBezTo>
                    <a:cubicBezTo>
                      <a:pt x="4738" y="2835"/>
                      <a:pt x="4938" y="1735"/>
                      <a:pt x="5238" y="667"/>
                    </a:cubicBezTo>
                    <a:cubicBezTo>
                      <a:pt x="3737" y="500"/>
                      <a:pt x="2236" y="267"/>
                      <a:pt x="735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6" name="Google Shape;1496;p41"/>
              <p:cNvSpPr/>
              <p:nvPr/>
            </p:nvSpPr>
            <p:spPr>
              <a:xfrm>
                <a:off x="1540900" y="3768800"/>
                <a:ext cx="78400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3804" extrusionOk="0">
                    <a:moveTo>
                      <a:pt x="534" y="1"/>
                    </a:moveTo>
                    <a:cubicBezTo>
                      <a:pt x="300" y="1135"/>
                      <a:pt x="167" y="2269"/>
                      <a:pt x="0" y="3403"/>
                    </a:cubicBezTo>
                    <a:cubicBezTo>
                      <a:pt x="901" y="3537"/>
                      <a:pt x="1801" y="3703"/>
                      <a:pt x="2735" y="3803"/>
                    </a:cubicBezTo>
                    <a:cubicBezTo>
                      <a:pt x="2902" y="2636"/>
                      <a:pt x="3002" y="1435"/>
                      <a:pt x="3136" y="267"/>
                    </a:cubicBezTo>
                    <a:cubicBezTo>
                      <a:pt x="2268" y="201"/>
                      <a:pt x="1368" y="101"/>
                      <a:pt x="534" y="1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7" name="Google Shape;1497;p41"/>
              <p:cNvSpPr/>
              <p:nvPr/>
            </p:nvSpPr>
            <p:spPr>
              <a:xfrm>
                <a:off x="2029575" y="3770475"/>
                <a:ext cx="45050" cy="91750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3670" extrusionOk="0">
                    <a:moveTo>
                      <a:pt x="1635" y="0"/>
                    </a:moveTo>
                    <a:cubicBezTo>
                      <a:pt x="1101" y="67"/>
                      <a:pt x="534" y="134"/>
                      <a:pt x="0" y="167"/>
                    </a:cubicBezTo>
                    <a:cubicBezTo>
                      <a:pt x="67" y="968"/>
                      <a:pt x="134" y="1735"/>
                      <a:pt x="234" y="2502"/>
                    </a:cubicBezTo>
                    <a:cubicBezTo>
                      <a:pt x="301" y="2869"/>
                      <a:pt x="334" y="3269"/>
                      <a:pt x="401" y="3670"/>
                    </a:cubicBezTo>
                    <a:cubicBezTo>
                      <a:pt x="834" y="3603"/>
                      <a:pt x="1268" y="3570"/>
                      <a:pt x="1702" y="3503"/>
                    </a:cubicBezTo>
                    <a:cubicBezTo>
                      <a:pt x="1768" y="2636"/>
                      <a:pt x="1802" y="1835"/>
                      <a:pt x="1802" y="1702"/>
                    </a:cubicBezTo>
                    <a:cubicBezTo>
                      <a:pt x="1735" y="1235"/>
                      <a:pt x="1668" y="634"/>
                      <a:pt x="1635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8" name="Google Shape;1498;p41"/>
              <p:cNvSpPr/>
              <p:nvPr/>
            </p:nvSpPr>
            <p:spPr>
              <a:xfrm>
                <a:off x="1632625" y="3776300"/>
                <a:ext cx="67575" cy="96775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387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7" y="1202"/>
                      <a:pt x="101" y="2436"/>
                      <a:pt x="67" y="3637"/>
                    </a:cubicBezTo>
                    <a:cubicBezTo>
                      <a:pt x="901" y="3737"/>
                      <a:pt x="1735" y="3804"/>
                      <a:pt x="2569" y="3870"/>
                    </a:cubicBezTo>
                    <a:cubicBezTo>
                      <a:pt x="2502" y="2636"/>
                      <a:pt x="2569" y="1402"/>
                      <a:pt x="2702" y="168"/>
                    </a:cubicBezTo>
                    <a:cubicBezTo>
                      <a:pt x="1802" y="134"/>
                      <a:pt x="901" y="68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9" name="Google Shape;1499;p41"/>
              <p:cNvSpPr/>
              <p:nvPr/>
            </p:nvSpPr>
            <p:spPr>
              <a:xfrm>
                <a:off x="1716850" y="3781300"/>
                <a:ext cx="59225" cy="9427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3771" extrusionOk="0">
                    <a:moveTo>
                      <a:pt x="34" y="1"/>
                    </a:moveTo>
                    <a:cubicBezTo>
                      <a:pt x="1" y="1235"/>
                      <a:pt x="1" y="2469"/>
                      <a:pt x="67" y="3704"/>
                    </a:cubicBezTo>
                    <a:cubicBezTo>
                      <a:pt x="701" y="3737"/>
                      <a:pt x="1335" y="3770"/>
                      <a:pt x="1969" y="3770"/>
                    </a:cubicBezTo>
                    <a:cubicBezTo>
                      <a:pt x="2169" y="2570"/>
                      <a:pt x="2336" y="1335"/>
                      <a:pt x="2369" y="101"/>
                    </a:cubicBezTo>
                    <a:cubicBezTo>
                      <a:pt x="1602" y="68"/>
                      <a:pt x="801" y="34"/>
                      <a:pt x="34" y="1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0" name="Google Shape;1500;p41"/>
              <p:cNvSpPr/>
              <p:nvPr/>
            </p:nvSpPr>
            <p:spPr>
              <a:xfrm>
                <a:off x="1791900" y="3776300"/>
                <a:ext cx="226025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9041" h="4004" extrusionOk="0">
                    <a:moveTo>
                      <a:pt x="8774" y="1"/>
                    </a:moveTo>
                    <a:cubicBezTo>
                      <a:pt x="6349" y="226"/>
                      <a:pt x="3924" y="309"/>
                      <a:pt x="1479" y="309"/>
                    </a:cubicBezTo>
                    <a:cubicBezTo>
                      <a:pt x="1031" y="309"/>
                      <a:pt x="583" y="306"/>
                      <a:pt x="134" y="301"/>
                    </a:cubicBezTo>
                    <a:lnTo>
                      <a:pt x="134" y="301"/>
                    </a:lnTo>
                    <a:cubicBezTo>
                      <a:pt x="167" y="1535"/>
                      <a:pt x="134" y="2770"/>
                      <a:pt x="1" y="4004"/>
                    </a:cubicBezTo>
                    <a:cubicBezTo>
                      <a:pt x="1001" y="4004"/>
                      <a:pt x="2002" y="4004"/>
                      <a:pt x="3003" y="3970"/>
                    </a:cubicBezTo>
                    <a:cubicBezTo>
                      <a:pt x="3036" y="3470"/>
                      <a:pt x="3036" y="2970"/>
                      <a:pt x="2969" y="2436"/>
                    </a:cubicBezTo>
                    <a:cubicBezTo>
                      <a:pt x="2948" y="2371"/>
                      <a:pt x="3010" y="2335"/>
                      <a:pt x="3065" y="2335"/>
                    </a:cubicBezTo>
                    <a:cubicBezTo>
                      <a:pt x="3096" y="2335"/>
                      <a:pt x="3124" y="2346"/>
                      <a:pt x="3136" y="2369"/>
                    </a:cubicBezTo>
                    <a:cubicBezTo>
                      <a:pt x="3403" y="2870"/>
                      <a:pt x="3603" y="3403"/>
                      <a:pt x="3737" y="3937"/>
                    </a:cubicBezTo>
                    <a:cubicBezTo>
                      <a:pt x="4471" y="3904"/>
                      <a:pt x="5171" y="3870"/>
                      <a:pt x="5872" y="3837"/>
                    </a:cubicBezTo>
                    <a:cubicBezTo>
                      <a:pt x="5872" y="2736"/>
                      <a:pt x="5738" y="1635"/>
                      <a:pt x="5304" y="601"/>
                    </a:cubicBezTo>
                    <a:cubicBezTo>
                      <a:pt x="5304" y="560"/>
                      <a:pt x="5330" y="532"/>
                      <a:pt x="5357" y="532"/>
                    </a:cubicBezTo>
                    <a:cubicBezTo>
                      <a:pt x="5374" y="532"/>
                      <a:pt x="5392" y="542"/>
                      <a:pt x="5405" y="568"/>
                    </a:cubicBezTo>
                    <a:cubicBezTo>
                      <a:pt x="6238" y="1535"/>
                      <a:pt x="6705" y="2603"/>
                      <a:pt x="7006" y="3737"/>
                    </a:cubicBezTo>
                    <a:cubicBezTo>
                      <a:pt x="7673" y="3670"/>
                      <a:pt x="8373" y="3603"/>
                      <a:pt x="9040" y="3537"/>
                    </a:cubicBezTo>
                    <a:cubicBezTo>
                      <a:pt x="9007" y="3036"/>
                      <a:pt x="8974" y="2536"/>
                      <a:pt x="8907" y="2036"/>
                    </a:cubicBezTo>
                    <a:cubicBezTo>
                      <a:pt x="8840" y="1369"/>
                      <a:pt x="8807" y="701"/>
                      <a:pt x="8774" y="1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1" name="Google Shape;1501;p41"/>
            <p:cNvGrpSpPr/>
            <p:nvPr/>
          </p:nvGrpSpPr>
          <p:grpSpPr>
            <a:xfrm rot="910212">
              <a:off x="2557521" y="2427648"/>
              <a:ext cx="546663" cy="226546"/>
              <a:chOff x="2230987" y="3323361"/>
              <a:chExt cx="546637" cy="226535"/>
            </a:xfrm>
          </p:grpSpPr>
          <p:sp>
            <p:nvSpPr>
              <p:cNvPr id="1502" name="Google Shape;1502;p41"/>
              <p:cNvSpPr/>
              <p:nvPr/>
            </p:nvSpPr>
            <p:spPr>
              <a:xfrm rot="682362">
                <a:off x="2481150" y="3482750"/>
                <a:ext cx="98231" cy="42002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2040" extrusionOk="0">
                    <a:moveTo>
                      <a:pt x="4771" y="0"/>
                    </a:moveTo>
                    <a:lnTo>
                      <a:pt x="4771" y="0"/>
                    </a:lnTo>
                    <a:cubicBezTo>
                      <a:pt x="4504" y="334"/>
                      <a:pt x="4203" y="667"/>
                      <a:pt x="3870" y="968"/>
                    </a:cubicBezTo>
                    <a:cubicBezTo>
                      <a:pt x="3770" y="1001"/>
                      <a:pt x="3703" y="1068"/>
                      <a:pt x="3636" y="1101"/>
                    </a:cubicBezTo>
                    <a:cubicBezTo>
                      <a:pt x="3336" y="1301"/>
                      <a:pt x="2969" y="1468"/>
                      <a:pt x="2602" y="1568"/>
                    </a:cubicBezTo>
                    <a:cubicBezTo>
                      <a:pt x="2469" y="1601"/>
                      <a:pt x="2335" y="1635"/>
                      <a:pt x="2202" y="1635"/>
                    </a:cubicBezTo>
                    <a:cubicBezTo>
                      <a:pt x="2007" y="1674"/>
                      <a:pt x="1811" y="1690"/>
                      <a:pt x="1616" y="1690"/>
                    </a:cubicBezTo>
                    <a:cubicBezTo>
                      <a:pt x="1478" y="1690"/>
                      <a:pt x="1339" y="1682"/>
                      <a:pt x="1201" y="1668"/>
                    </a:cubicBezTo>
                    <a:cubicBezTo>
                      <a:pt x="768" y="1635"/>
                      <a:pt x="334" y="1501"/>
                      <a:pt x="0" y="1334"/>
                    </a:cubicBezTo>
                    <a:lnTo>
                      <a:pt x="0" y="1334"/>
                    </a:lnTo>
                    <a:cubicBezTo>
                      <a:pt x="101" y="1635"/>
                      <a:pt x="501" y="1868"/>
                      <a:pt x="1001" y="1968"/>
                    </a:cubicBezTo>
                    <a:cubicBezTo>
                      <a:pt x="1218" y="2015"/>
                      <a:pt x="1463" y="2040"/>
                      <a:pt x="1728" y="2040"/>
                    </a:cubicBezTo>
                    <a:cubicBezTo>
                      <a:pt x="2033" y="2040"/>
                      <a:pt x="2363" y="2006"/>
                      <a:pt x="2702" y="1935"/>
                    </a:cubicBezTo>
                    <a:cubicBezTo>
                      <a:pt x="2736" y="1902"/>
                      <a:pt x="2769" y="1902"/>
                      <a:pt x="2802" y="1902"/>
                    </a:cubicBezTo>
                    <a:cubicBezTo>
                      <a:pt x="3069" y="1801"/>
                      <a:pt x="3336" y="1701"/>
                      <a:pt x="3570" y="1568"/>
                    </a:cubicBezTo>
                    <a:cubicBezTo>
                      <a:pt x="3770" y="1468"/>
                      <a:pt x="3937" y="1334"/>
                      <a:pt x="4070" y="1201"/>
                    </a:cubicBezTo>
                    <a:cubicBezTo>
                      <a:pt x="4137" y="1168"/>
                      <a:pt x="4170" y="1101"/>
                      <a:pt x="4203" y="1068"/>
                    </a:cubicBezTo>
                    <a:cubicBezTo>
                      <a:pt x="4537" y="734"/>
                      <a:pt x="4737" y="334"/>
                      <a:pt x="4771" y="0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41"/>
              <p:cNvSpPr/>
              <p:nvPr/>
            </p:nvSpPr>
            <p:spPr>
              <a:xfrm rot="496779">
                <a:off x="2487441" y="3400218"/>
                <a:ext cx="83820" cy="61954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3009" extrusionOk="0">
                    <a:moveTo>
                      <a:pt x="2244" y="0"/>
                    </a:moveTo>
                    <a:cubicBezTo>
                      <a:pt x="2055" y="0"/>
                      <a:pt x="1862" y="33"/>
                      <a:pt x="1668" y="106"/>
                    </a:cubicBezTo>
                    <a:cubicBezTo>
                      <a:pt x="1402" y="206"/>
                      <a:pt x="1168" y="340"/>
                      <a:pt x="935" y="540"/>
                    </a:cubicBezTo>
                    <a:cubicBezTo>
                      <a:pt x="734" y="740"/>
                      <a:pt x="534" y="1007"/>
                      <a:pt x="401" y="1274"/>
                    </a:cubicBezTo>
                    <a:cubicBezTo>
                      <a:pt x="134" y="1807"/>
                      <a:pt x="1" y="2408"/>
                      <a:pt x="1" y="3008"/>
                    </a:cubicBezTo>
                    <a:cubicBezTo>
                      <a:pt x="201" y="2474"/>
                      <a:pt x="434" y="1941"/>
                      <a:pt x="734" y="1540"/>
                    </a:cubicBezTo>
                    <a:cubicBezTo>
                      <a:pt x="1001" y="1140"/>
                      <a:pt x="1368" y="840"/>
                      <a:pt x="1769" y="706"/>
                    </a:cubicBezTo>
                    <a:cubicBezTo>
                      <a:pt x="1969" y="640"/>
                      <a:pt x="2169" y="606"/>
                      <a:pt x="2369" y="606"/>
                    </a:cubicBezTo>
                    <a:cubicBezTo>
                      <a:pt x="2569" y="606"/>
                      <a:pt x="2769" y="640"/>
                      <a:pt x="2969" y="706"/>
                    </a:cubicBezTo>
                    <a:cubicBezTo>
                      <a:pt x="3370" y="873"/>
                      <a:pt x="3770" y="1107"/>
                      <a:pt x="4070" y="1507"/>
                    </a:cubicBezTo>
                    <a:cubicBezTo>
                      <a:pt x="3937" y="940"/>
                      <a:pt x="3603" y="506"/>
                      <a:pt x="3170" y="273"/>
                    </a:cubicBezTo>
                    <a:cubicBezTo>
                      <a:pt x="2893" y="103"/>
                      <a:pt x="2576" y="0"/>
                      <a:pt x="2244" y="0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41"/>
              <p:cNvSpPr/>
              <p:nvPr/>
            </p:nvSpPr>
            <p:spPr>
              <a:xfrm>
                <a:off x="2351193" y="3323361"/>
                <a:ext cx="52896" cy="20734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007" extrusionOk="0">
                    <a:moveTo>
                      <a:pt x="1373" y="0"/>
                    </a:moveTo>
                    <a:cubicBezTo>
                      <a:pt x="937" y="0"/>
                      <a:pt x="455" y="169"/>
                      <a:pt x="34" y="440"/>
                    </a:cubicBezTo>
                    <a:cubicBezTo>
                      <a:pt x="0" y="473"/>
                      <a:pt x="0" y="540"/>
                      <a:pt x="34" y="540"/>
                    </a:cubicBezTo>
                    <a:cubicBezTo>
                      <a:pt x="193" y="506"/>
                      <a:pt x="345" y="491"/>
                      <a:pt x="492" y="491"/>
                    </a:cubicBezTo>
                    <a:cubicBezTo>
                      <a:pt x="1210" y="491"/>
                      <a:pt x="1810" y="841"/>
                      <a:pt x="2502" y="1007"/>
                    </a:cubicBezTo>
                    <a:cubicBezTo>
                      <a:pt x="2536" y="1007"/>
                      <a:pt x="2569" y="940"/>
                      <a:pt x="2569" y="874"/>
                    </a:cubicBezTo>
                    <a:cubicBezTo>
                      <a:pt x="2367" y="251"/>
                      <a:pt x="1904" y="0"/>
                      <a:pt x="1373" y="0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41"/>
              <p:cNvSpPr/>
              <p:nvPr/>
            </p:nvSpPr>
            <p:spPr>
              <a:xfrm>
                <a:off x="2230987" y="3344219"/>
                <a:ext cx="181913" cy="99985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4856" extrusionOk="0">
                    <a:moveTo>
                      <a:pt x="4357" y="0"/>
                    </a:moveTo>
                    <a:cubicBezTo>
                      <a:pt x="2128" y="0"/>
                      <a:pt x="159" y="1722"/>
                      <a:pt x="1" y="4831"/>
                    </a:cubicBezTo>
                    <a:cubicBezTo>
                      <a:pt x="1" y="4847"/>
                      <a:pt x="9" y="4856"/>
                      <a:pt x="22" y="4856"/>
                    </a:cubicBezTo>
                    <a:cubicBezTo>
                      <a:pt x="34" y="4856"/>
                      <a:pt x="51" y="4847"/>
                      <a:pt x="68" y="4831"/>
                    </a:cubicBezTo>
                    <a:cubicBezTo>
                      <a:pt x="780" y="2442"/>
                      <a:pt x="2847" y="1054"/>
                      <a:pt x="5022" y="1054"/>
                    </a:cubicBezTo>
                    <a:cubicBezTo>
                      <a:pt x="6310" y="1054"/>
                      <a:pt x="7636" y="1541"/>
                      <a:pt x="8740" y="2596"/>
                    </a:cubicBezTo>
                    <a:cubicBezTo>
                      <a:pt x="8747" y="2602"/>
                      <a:pt x="8754" y="2605"/>
                      <a:pt x="8762" y="2605"/>
                    </a:cubicBezTo>
                    <a:cubicBezTo>
                      <a:pt x="8796" y="2605"/>
                      <a:pt x="8834" y="2556"/>
                      <a:pt x="8807" y="2529"/>
                    </a:cubicBezTo>
                    <a:cubicBezTo>
                      <a:pt x="7533" y="807"/>
                      <a:pt x="5884" y="0"/>
                      <a:pt x="4357" y="0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41"/>
              <p:cNvSpPr/>
              <p:nvPr/>
            </p:nvSpPr>
            <p:spPr>
              <a:xfrm>
                <a:off x="2650818" y="3363791"/>
                <a:ext cx="126805" cy="12679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438" extrusionOk="0">
                    <a:moveTo>
                      <a:pt x="2202" y="1"/>
                    </a:moveTo>
                    <a:cubicBezTo>
                      <a:pt x="1002" y="1"/>
                      <a:pt x="1" y="968"/>
                      <a:pt x="1" y="2202"/>
                    </a:cubicBezTo>
                    <a:cubicBezTo>
                      <a:pt x="1" y="3437"/>
                      <a:pt x="1002" y="4437"/>
                      <a:pt x="2202" y="4437"/>
                    </a:cubicBezTo>
                    <a:cubicBezTo>
                      <a:pt x="3437" y="4437"/>
                      <a:pt x="4437" y="3437"/>
                      <a:pt x="4437" y="2202"/>
                    </a:cubicBezTo>
                    <a:cubicBezTo>
                      <a:pt x="4437" y="968"/>
                      <a:pt x="3437" y="1"/>
                      <a:pt x="2202" y="1"/>
                    </a:cubicBezTo>
                    <a:close/>
                  </a:path>
                </a:pathLst>
              </a:custGeom>
              <a:solidFill>
                <a:srgbClr val="E69EA1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41"/>
              <p:cNvSpPr/>
              <p:nvPr/>
            </p:nvSpPr>
            <p:spPr>
              <a:xfrm>
                <a:off x="2259656" y="3424822"/>
                <a:ext cx="125074" cy="12507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438" extrusionOk="0">
                    <a:moveTo>
                      <a:pt x="2202" y="1"/>
                    </a:moveTo>
                    <a:cubicBezTo>
                      <a:pt x="1002" y="1"/>
                      <a:pt x="1" y="968"/>
                      <a:pt x="1" y="2202"/>
                    </a:cubicBezTo>
                    <a:cubicBezTo>
                      <a:pt x="1" y="3437"/>
                      <a:pt x="1002" y="4437"/>
                      <a:pt x="2202" y="4437"/>
                    </a:cubicBezTo>
                    <a:cubicBezTo>
                      <a:pt x="3437" y="4437"/>
                      <a:pt x="4437" y="3437"/>
                      <a:pt x="4437" y="2202"/>
                    </a:cubicBezTo>
                    <a:cubicBezTo>
                      <a:pt x="4437" y="968"/>
                      <a:pt x="3437" y="1"/>
                      <a:pt x="2202" y="1"/>
                    </a:cubicBezTo>
                    <a:close/>
                  </a:path>
                </a:pathLst>
              </a:custGeom>
              <a:solidFill>
                <a:srgbClr val="E69EA1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8" name="Google Shape;1508;p41"/>
            <p:cNvGrpSpPr/>
            <p:nvPr/>
          </p:nvGrpSpPr>
          <p:grpSpPr>
            <a:xfrm rot="-637716" flipH="1">
              <a:off x="2935866" y="2403050"/>
              <a:ext cx="178814" cy="120849"/>
              <a:chOff x="2230987" y="3323361"/>
              <a:chExt cx="181913" cy="120843"/>
            </a:xfrm>
          </p:grpSpPr>
          <p:sp>
            <p:nvSpPr>
              <p:cNvPr id="1509" name="Google Shape;1509;p41"/>
              <p:cNvSpPr/>
              <p:nvPr/>
            </p:nvSpPr>
            <p:spPr>
              <a:xfrm>
                <a:off x="2351193" y="3323361"/>
                <a:ext cx="52896" cy="20734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007" extrusionOk="0">
                    <a:moveTo>
                      <a:pt x="1373" y="0"/>
                    </a:moveTo>
                    <a:cubicBezTo>
                      <a:pt x="937" y="0"/>
                      <a:pt x="455" y="169"/>
                      <a:pt x="34" y="440"/>
                    </a:cubicBezTo>
                    <a:cubicBezTo>
                      <a:pt x="0" y="473"/>
                      <a:pt x="0" y="540"/>
                      <a:pt x="34" y="540"/>
                    </a:cubicBezTo>
                    <a:cubicBezTo>
                      <a:pt x="193" y="506"/>
                      <a:pt x="345" y="491"/>
                      <a:pt x="492" y="491"/>
                    </a:cubicBezTo>
                    <a:cubicBezTo>
                      <a:pt x="1210" y="491"/>
                      <a:pt x="1810" y="841"/>
                      <a:pt x="2502" y="1007"/>
                    </a:cubicBezTo>
                    <a:cubicBezTo>
                      <a:pt x="2536" y="1007"/>
                      <a:pt x="2569" y="940"/>
                      <a:pt x="2569" y="874"/>
                    </a:cubicBezTo>
                    <a:cubicBezTo>
                      <a:pt x="2367" y="251"/>
                      <a:pt x="1904" y="0"/>
                      <a:pt x="1373" y="0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41"/>
              <p:cNvSpPr/>
              <p:nvPr/>
            </p:nvSpPr>
            <p:spPr>
              <a:xfrm>
                <a:off x="2230987" y="3344219"/>
                <a:ext cx="181913" cy="99985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4856" extrusionOk="0">
                    <a:moveTo>
                      <a:pt x="4357" y="0"/>
                    </a:moveTo>
                    <a:cubicBezTo>
                      <a:pt x="2128" y="0"/>
                      <a:pt x="159" y="1722"/>
                      <a:pt x="1" y="4831"/>
                    </a:cubicBezTo>
                    <a:cubicBezTo>
                      <a:pt x="1" y="4847"/>
                      <a:pt x="9" y="4856"/>
                      <a:pt x="22" y="4856"/>
                    </a:cubicBezTo>
                    <a:cubicBezTo>
                      <a:pt x="34" y="4856"/>
                      <a:pt x="51" y="4847"/>
                      <a:pt x="68" y="4831"/>
                    </a:cubicBezTo>
                    <a:cubicBezTo>
                      <a:pt x="780" y="2442"/>
                      <a:pt x="2847" y="1054"/>
                      <a:pt x="5022" y="1054"/>
                    </a:cubicBezTo>
                    <a:cubicBezTo>
                      <a:pt x="6310" y="1054"/>
                      <a:pt x="7636" y="1541"/>
                      <a:pt x="8740" y="2596"/>
                    </a:cubicBezTo>
                    <a:cubicBezTo>
                      <a:pt x="8747" y="2602"/>
                      <a:pt x="8754" y="2605"/>
                      <a:pt x="8762" y="2605"/>
                    </a:cubicBezTo>
                    <a:cubicBezTo>
                      <a:pt x="8796" y="2605"/>
                      <a:pt x="8834" y="2556"/>
                      <a:pt x="8807" y="2529"/>
                    </a:cubicBezTo>
                    <a:cubicBezTo>
                      <a:pt x="7533" y="807"/>
                      <a:pt x="5884" y="0"/>
                      <a:pt x="4357" y="0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9"/>
          <p:cNvSpPr txBox="1">
            <a:spLocks noGrp="1"/>
          </p:cNvSpPr>
          <p:nvPr>
            <p:ph type="subTitle" idx="1"/>
          </p:nvPr>
        </p:nvSpPr>
        <p:spPr>
          <a:xfrm>
            <a:off x="2133526" y="1837119"/>
            <a:ext cx="5244600" cy="2196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ID" sz="1200" dirty="0"/>
              <a:t>Masih </a:t>
            </a:r>
            <a:r>
              <a:rPr lang="en-ID" sz="1200" dirty="0" err="1"/>
              <a:t>terdapat</a:t>
            </a:r>
            <a:r>
              <a:rPr lang="en-ID" sz="1200" dirty="0"/>
              <a:t> 9 </a:t>
            </a:r>
            <a:r>
              <a:rPr lang="en-ID" sz="1200" dirty="0" err="1"/>
              <a:t>siswa</a:t>
            </a:r>
            <a:r>
              <a:rPr lang="en-ID" sz="1200" dirty="0"/>
              <a:t> yang </a:t>
            </a:r>
            <a:r>
              <a:rPr lang="en-ID" sz="1200" dirty="0" err="1"/>
              <a:t>bermasalah</a:t>
            </a:r>
            <a:r>
              <a:rPr lang="en-ID" sz="1200" dirty="0"/>
              <a:t> </a:t>
            </a:r>
            <a:r>
              <a:rPr lang="en-ID" sz="1200" dirty="0" err="1"/>
              <a:t>yaitu</a:t>
            </a:r>
            <a:r>
              <a:rPr lang="en-ID" sz="1200" dirty="0"/>
              <a:t> </a:t>
            </a:r>
            <a:r>
              <a:rPr lang="en-US" sz="1200" dirty="0" err="1"/>
              <a:t>Azza</a:t>
            </a:r>
            <a:r>
              <a:rPr lang="en-US" sz="1200" dirty="0"/>
              <a:t>, Inayah, Dana, </a:t>
            </a:r>
            <a:r>
              <a:rPr lang="en-US" sz="1200" dirty="0" err="1"/>
              <a:t>Ayundita</a:t>
            </a:r>
            <a:r>
              <a:rPr lang="en-US" sz="1200" dirty="0"/>
              <a:t> Taniya, </a:t>
            </a:r>
            <a:r>
              <a:rPr lang="en-US" sz="1200" dirty="0" err="1"/>
              <a:t>Nisa</a:t>
            </a:r>
            <a:r>
              <a:rPr lang="en-US" sz="1200" dirty="0"/>
              <a:t> </a:t>
            </a:r>
            <a:r>
              <a:rPr lang="en-US" sz="1200" dirty="0" err="1"/>
              <a:t>Bustari</a:t>
            </a:r>
            <a:r>
              <a:rPr lang="en-US" sz="1200" dirty="0"/>
              <a:t>, </a:t>
            </a:r>
            <a:r>
              <a:rPr lang="en-US" sz="1200" dirty="0" err="1"/>
              <a:t>Fatan</a:t>
            </a:r>
            <a:r>
              <a:rPr lang="en-US" sz="1200" dirty="0"/>
              <a:t> </a:t>
            </a:r>
            <a:r>
              <a:rPr lang="en-US" sz="1200" dirty="0" err="1"/>
              <a:t>Alfarizi</a:t>
            </a:r>
            <a:r>
              <a:rPr lang="en-US" sz="1200" dirty="0"/>
              <a:t>, </a:t>
            </a:r>
            <a:r>
              <a:rPr lang="en-US" sz="1200" dirty="0" err="1"/>
              <a:t>Eko</a:t>
            </a:r>
            <a:r>
              <a:rPr lang="en-US" sz="1200" dirty="0"/>
              <a:t> </a:t>
            </a:r>
            <a:r>
              <a:rPr lang="en-US" sz="1200" dirty="0" err="1"/>
              <a:t>Saputro</a:t>
            </a:r>
            <a:r>
              <a:rPr lang="en-US" sz="1200" dirty="0"/>
              <a:t>, dan Al </a:t>
            </a:r>
            <a:r>
              <a:rPr lang="en-US" sz="1200" dirty="0" err="1"/>
              <a:t>Farizi</a:t>
            </a:r>
            <a:r>
              <a:rPr lang="en-US" sz="1200" dirty="0"/>
              <a:t>.</a:t>
            </a:r>
            <a:endParaRPr lang="en-US" sz="1200" dirty="0"/>
          </a:p>
          <a:p>
            <a:pPr marL="0" lvl="0" indent="0" algn="just"/>
            <a:r>
              <a:rPr lang="en-US" sz="1200" dirty="0" err="1"/>
              <a:t>Adapun</a:t>
            </a:r>
            <a:r>
              <a:rPr lang="en-US" sz="1200" dirty="0"/>
              <a:t> masalah </a:t>
            </a:r>
            <a:r>
              <a:rPr lang="en-US" sz="1200" dirty="0" err="1"/>
              <a:t>fisik</a:t>
            </a:r>
            <a:r>
              <a:rPr lang="en-US" sz="1200" dirty="0"/>
              <a:t> </a:t>
            </a:r>
            <a:r>
              <a:rPr lang="en-US" sz="1200" dirty="0" err="1"/>
              <a:t>motorik</a:t>
            </a:r>
            <a:r>
              <a:rPr lang="en-US" sz="1200" dirty="0"/>
              <a:t> </a:t>
            </a:r>
            <a:r>
              <a:rPr lang="en-US" sz="1200" dirty="0" err="1"/>
              <a:t>halus</a:t>
            </a:r>
            <a:r>
              <a:rPr lang="en-US" sz="1200" dirty="0"/>
              <a:t> dan </a:t>
            </a:r>
            <a:r>
              <a:rPr lang="en-US" sz="1200" dirty="0" err="1"/>
              <a:t>kasar</a:t>
            </a:r>
            <a:r>
              <a:rPr lang="en-US" sz="1200" dirty="0"/>
              <a:t> yang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:</a:t>
            </a:r>
            <a:endParaRPr lang="en-US" sz="12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belum bisa </a:t>
            </a:r>
            <a:r>
              <a:rPr lang="en-US" sz="1200" dirty="0" err="1"/>
              <a:t>memegang</a:t>
            </a:r>
            <a:r>
              <a:rPr lang="en-US" sz="1200" dirty="0"/>
              <a:t> </a:t>
            </a:r>
            <a:r>
              <a:rPr lang="en-US" sz="1200" dirty="0" err="1"/>
              <a:t>pensil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benar</a:t>
            </a:r>
            <a:endParaRPr lang="en-US" sz="12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belum bisa </a:t>
            </a:r>
            <a:r>
              <a:rPr lang="en-US" sz="1200" dirty="0" err="1"/>
              <a:t>menulis</a:t>
            </a:r>
            <a:r>
              <a:rPr lang="en-US" sz="1200" dirty="0"/>
              <a:t> </a:t>
            </a:r>
            <a:r>
              <a:rPr lang="en-US" sz="1200" dirty="0" err="1"/>
              <a:t>huruf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endParaRPr lang="en-US" sz="12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200" dirty="0" err="1"/>
              <a:t>perkembangan</a:t>
            </a:r>
            <a:r>
              <a:rPr lang="en-US" sz="1200" dirty="0"/>
              <a:t> </a:t>
            </a:r>
            <a:r>
              <a:rPr lang="en-US" sz="1200" dirty="0" err="1"/>
              <a:t>berbahasa</a:t>
            </a:r>
            <a:r>
              <a:rPr lang="en-US" sz="1200" dirty="0"/>
              <a:t> belum </a:t>
            </a:r>
            <a:r>
              <a:rPr lang="en-US" sz="1200" dirty="0" err="1"/>
              <a:t>lancar</a:t>
            </a:r>
            <a:endParaRPr lang="en-US" sz="12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200" dirty="0" err="1"/>
              <a:t>motorik</a:t>
            </a:r>
            <a:r>
              <a:rPr lang="en-US" sz="1200" dirty="0"/>
              <a:t> </a:t>
            </a:r>
            <a:r>
              <a:rPr lang="en-US" sz="1200" dirty="0" err="1"/>
              <a:t>halus</a:t>
            </a:r>
            <a:r>
              <a:rPr lang="en-US" sz="1200" dirty="0"/>
              <a:t> belum </a:t>
            </a:r>
            <a:r>
              <a:rPr lang="en-US" sz="1200" dirty="0" err="1"/>
              <a:t>berkembang</a:t>
            </a:r>
            <a:endParaRPr lang="en-US" sz="12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200" dirty="0" err="1"/>
              <a:t>kemampuan</a:t>
            </a:r>
            <a:r>
              <a:rPr lang="en-US" sz="1200" dirty="0"/>
              <a:t> </a:t>
            </a:r>
            <a:r>
              <a:rPr lang="en-US" sz="1200" dirty="0" err="1"/>
              <a:t>kognitif</a:t>
            </a:r>
            <a:r>
              <a:rPr lang="en-US" sz="1200" dirty="0"/>
              <a:t> belum </a:t>
            </a:r>
            <a:r>
              <a:rPr lang="en-US" sz="1200" dirty="0" err="1"/>
              <a:t>berkembang</a:t>
            </a:r>
            <a:endParaRPr lang="en-US" sz="12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200" dirty="0" err="1"/>
              <a:t>kemandirian</a:t>
            </a:r>
            <a:r>
              <a:rPr lang="en-US" sz="1200" dirty="0"/>
              <a:t> belum </a:t>
            </a:r>
            <a:r>
              <a:rPr lang="en-US" sz="1200" dirty="0" err="1"/>
              <a:t>terbentuk</a:t>
            </a:r>
            <a:r>
              <a:rPr lang="en-US" sz="1200" dirty="0"/>
              <a:t>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ditungguin</a:t>
            </a:r>
            <a:r>
              <a:rPr lang="en-US" sz="1200" dirty="0"/>
              <a:t> orang </a:t>
            </a:r>
            <a:r>
              <a:rPr lang="en-US" sz="1200" dirty="0" err="1"/>
              <a:t>tua</a:t>
            </a:r>
            <a:endParaRPr lang="en-US" sz="12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200" dirty="0" err="1"/>
              <a:t>hingga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sosial</a:t>
            </a:r>
            <a:r>
              <a:rPr lang="en-US" sz="1200" dirty="0"/>
              <a:t> </a:t>
            </a:r>
            <a:r>
              <a:rPr lang="en-US" sz="1200" dirty="0" err="1"/>
              <a:t>emosional</a:t>
            </a:r>
            <a:r>
              <a:rPr lang="en-US" sz="1200" dirty="0"/>
              <a:t> kurang </a:t>
            </a:r>
            <a:r>
              <a:rPr lang="en-US" sz="1200" dirty="0" err="1"/>
              <a:t>percaya</a:t>
            </a:r>
            <a:r>
              <a:rPr lang="en-US" sz="1200" dirty="0"/>
              <a:t> </a:t>
            </a:r>
            <a:r>
              <a:rPr lang="en-US" sz="1200" dirty="0" err="1"/>
              <a:t>diri</a:t>
            </a:r>
            <a:r>
              <a:rPr lang="en-US" sz="1200" dirty="0"/>
              <a:t>.</a:t>
            </a:r>
            <a:endParaRPr lang="en-US" sz="1200" dirty="0"/>
          </a:p>
        </p:txBody>
      </p:sp>
      <p:grpSp>
        <p:nvGrpSpPr>
          <p:cNvPr id="1292" name="Google Shape;1292;p39"/>
          <p:cNvGrpSpPr/>
          <p:nvPr/>
        </p:nvGrpSpPr>
        <p:grpSpPr>
          <a:xfrm rot="1636950">
            <a:off x="4026443" y="540108"/>
            <a:ext cx="777146" cy="672380"/>
            <a:chOff x="968013" y="650077"/>
            <a:chExt cx="777108" cy="672348"/>
          </a:xfrm>
        </p:grpSpPr>
        <p:sp>
          <p:nvSpPr>
            <p:cNvPr id="1293" name="Google Shape;1293;p39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39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39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6" name="Google Shape;1296;p39"/>
          <p:cNvGrpSpPr/>
          <p:nvPr/>
        </p:nvGrpSpPr>
        <p:grpSpPr>
          <a:xfrm>
            <a:off x="1142079" y="3871247"/>
            <a:ext cx="1036640" cy="1197969"/>
            <a:chOff x="1501713" y="3668602"/>
            <a:chExt cx="1036640" cy="1197969"/>
          </a:xfrm>
        </p:grpSpPr>
        <p:sp>
          <p:nvSpPr>
            <p:cNvPr id="1297" name="Google Shape;1297;p39"/>
            <p:cNvSpPr/>
            <p:nvPr/>
          </p:nvSpPr>
          <p:spPr>
            <a:xfrm rot="285413" flipH="1">
              <a:off x="1550248" y="3710362"/>
              <a:ext cx="938237" cy="1119558"/>
            </a:xfrm>
            <a:custGeom>
              <a:avLst/>
              <a:gdLst/>
              <a:ahLst/>
              <a:cxnLst/>
              <a:rect l="l" t="t" r="r" b="b"/>
              <a:pathLst>
                <a:path w="48402" h="54586" extrusionOk="0">
                  <a:moveTo>
                    <a:pt x="6739" y="33492"/>
                  </a:moveTo>
                  <a:lnTo>
                    <a:pt x="7005" y="34325"/>
                  </a:lnTo>
                  <a:cubicBezTo>
                    <a:pt x="6905" y="34259"/>
                    <a:pt x="6805" y="34159"/>
                    <a:pt x="6672" y="34092"/>
                  </a:cubicBezTo>
                  <a:lnTo>
                    <a:pt x="6672" y="33992"/>
                  </a:lnTo>
                  <a:cubicBezTo>
                    <a:pt x="6705" y="33825"/>
                    <a:pt x="6739" y="33658"/>
                    <a:pt x="6739" y="33492"/>
                  </a:cubicBezTo>
                  <a:close/>
                  <a:moveTo>
                    <a:pt x="28054" y="1"/>
                  </a:moveTo>
                  <a:cubicBezTo>
                    <a:pt x="24485" y="1735"/>
                    <a:pt x="21716" y="4471"/>
                    <a:pt x="20248" y="7606"/>
                  </a:cubicBezTo>
                  <a:cubicBezTo>
                    <a:pt x="17513" y="8607"/>
                    <a:pt x="14878" y="9708"/>
                    <a:pt x="12743" y="11309"/>
                  </a:cubicBezTo>
                  <a:cubicBezTo>
                    <a:pt x="10808" y="12743"/>
                    <a:pt x="9307" y="14645"/>
                    <a:pt x="8773" y="16746"/>
                  </a:cubicBezTo>
                  <a:cubicBezTo>
                    <a:pt x="8340" y="16946"/>
                    <a:pt x="7939" y="17147"/>
                    <a:pt x="7572" y="17413"/>
                  </a:cubicBezTo>
                  <a:cubicBezTo>
                    <a:pt x="5371" y="19015"/>
                    <a:pt x="5071" y="22050"/>
                    <a:pt x="5204" y="24685"/>
                  </a:cubicBezTo>
                  <a:cubicBezTo>
                    <a:pt x="5304" y="26253"/>
                    <a:pt x="5471" y="27787"/>
                    <a:pt x="5738" y="29322"/>
                  </a:cubicBezTo>
                  <a:cubicBezTo>
                    <a:pt x="5905" y="30189"/>
                    <a:pt x="6105" y="31056"/>
                    <a:pt x="6305" y="31890"/>
                  </a:cubicBezTo>
                  <a:cubicBezTo>
                    <a:pt x="6138" y="32491"/>
                    <a:pt x="6005" y="33125"/>
                    <a:pt x="5938" y="33758"/>
                  </a:cubicBezTo>
                  <a:cubicBezTo>
                    <a:pt x="5625" y="33667"/>
                    <a:pt x="5287" y="33622"/>
                    <a:pt x="4940" y="33622"/>
                  </a:cubicBezTo>
                  <a:cubicBezTo>
                    <a:pt x="4143" y="33622"/>
                    <a:pt x="3300" y="33861"/>
                    <a:pt x="2602" y="34325"/>
                  </a:cubicBezTo>
                  <a:cubicBezTo>
                    <a:pt x="1401" y="35159"/>
                    <a:pt x="734" y="36460"/>
                    <a:pt x="467" y="37761"/>
                  </a:cubicBezTo>
                  <a:cubicBezTo>
                    <a:pt x="0" y="39796"/>
                    <a:pt x="401" y="41898"/>
                    <a:pt x="1568" y="43499"/>
                  </a:cubicBezTo>
                  <a:cubicBezTo>
                    <a:pt x="2702" y="45133"/>
                    <a:pt x="4570" y="46234"/>
                    <a:pt x="6739" y="46568"/>
                  </a:cubicBezTo>
                  <a:cubicBezTo>
                    <a:pt x="6878" y="46599"/>
                    <a:pt x="7024" y="46622"/>
                    <a:pt x="7171" y="46622"/>
                  </a:cubicBezTo>
                  <a:cubicBezTo>
                    <a:pt x="7341" y="46622"/>
                    <a:pt x="7511" y="46590"/>
                    <a:pt x="7673" y="46501"/>
                  </a:cubicBezTo>
                  <a:lnTo>
                    <a:pt x="7706" y="46501"/>
                  </a:lnTo>
                  <a:cubicBezTo>
                    <a:pt x="8973" y="48969"/>
                    <a:pt x="11175" y="50971"/>
                    <a:pt x="13944" y="51905"/>
                  </a:cubicBezTo>
                  <a:cubicBezTo>
                    <a:pt x="18547" y="53473"/>
                    <a:pt x="23184" y="54340"/>
                    <a:pt x="28020" y="54573"/>
                  </a:cubicBezTo>
                  <a:cubicBezTo>
                    <a:pt x="28191" y="54581"/>
                    <a:pt x="28361" y="54585"/>
                    <a:pt x="28530" y="54585"/>
                  </a:cubicBezTo>
                  <a:cubicBezTo>
                    <a:pt x="31208" y="54585"/>
                    <a:pt x="33716" y="53601"/>
                    <a:pt x="35693" y="51938"/>
                  </a:cubicBezTo>
                  <a:cubicBezTo>
                    <a:pt x="35893" y="52072"/>
                    <a:pt x="36093" y="52138"/>
                    <a:pt x="36326" y="52172"/>
                  </a:cubicBezTo>
                  <a:cubicBezTo>
                    <a:pt x="36953" y="52309"/>
                    <a:pt x="37579" y="52377"/>
                    <a:pt x="38194" y="52377"/>
                  </a:cubicBezTo>
                  <a:cubicBezTo>
                    <a:pt x="39674" y="52377"/>
                    <a:pt x="41086" y="51982"/>
                    <a:pt x="42264" y="51204"/>
                  </a:cubicBezTo>
                  <a:cubicBezTo>
                    <a:pt x="43932" y="50137"/>
                    <a:pt x="45066" y="48336"/>
                    <a:pt x="45400" y="46234"/>
                  </a:cubicBezTo>
                  <a:cubicBezTo>
                    <a:pt x="45600" y="44966"/>
                    <a:pt x="45466" y="43465"/>
                    <a:pt x="44666" y="42298"/>
                  </a:cubicBezTo>
                  <a:cubicBezTo>
                    <a:pt x="44065" y="41397"/>
                    <a:pt x="43098" y="40797"/>
                    <a:pt x="42131" y="40597"/>
                  </a:cubicBezTo>
                  <a:cubicBezTo>
                    <a:pt x="42131" y="40563"/>
                    <a:pt x="42131" y="40563"/>
                    <a:pt x="42131" y="40563"/>
                  </a:cubicBezTo>
                  <a:cubicBezTo>
                    <a:pt x="42231" y="40263"/>
                    <a:pt x="42297" y="39963"/>
                    <a:pt x="42364" y="39629"/>
                  </a:cubicBezTo>
                  <a:cubicBezTo>
                    <a:pt x="43098" y="38462"/>
                    <a:pt x="43832" y="37161"/>
                    <a:pt x="44532" y="35927"/>
                  </a:cubicBezTo>
                  <a:cubicBezTo>
                    <a:pt x="45166" y="34692"/>
                    <a:pt x="45766" y="33492"/>
                    <a:pt x="46300" y="32491"/>
                  </a:cubicBezTo>
                  <a:cubicBezTo>
                    <a:pt x="47468" y="30089"/>
                    <a:pt x="48402" y="27187"/>
                    <a:pt x="46967" y="24885"/>
                  </a:cubicBezTo>
                  <a:cubicBezTo>
                    <a:pt x="46767" y="24585"/>
                    <a:pt x="46567" y="24318"/>
                    <a:pt x="46334" y="24051"/>
                  </a:cubicBezTo>
                  <a:cubicBezTo>
                    <a:pt x="46300" y="22617"/>
                    <a:pt x="45666" y="21149"/>
                    <a:pt x="44732" y="19815"/>
                  </a:cubicBezTo>
                  <a:cubicBezTo>
                    <a:pt x="43565" y="18247"/>
                    <a:pt x="41964" y="16880"/>
                    <a:pt x="40262" y="15612"/>
                  </a:cubicBezTo>
                  <a:cubicBezTo>
                    <a:pt x="37661" y="13677"/>
                    <a:pt x="34859" y="11876"/>
                    <a:pt x="31823" y="10308"/>
                  </a:cubicBezTo>
                  <a:cubicBezTo>
                    <a:pt x="29788" y="7173"/>
                    <a:pt x="28454" y="3637"/>
                    <a:pt x="28054" y="1"/>
                  </a:cubicBez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246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98" name="Google Shape;1298;p39"/>
            <p:cNvGrpSpPr/>
            <p:nvPr/>
          </p:nvGrpSpPr>
          <p:grpSpPr>
            <a:xfrm rot="285413" flipH="1">
              <a:off x="1551582" y="3705254"/>
              <a:ext cx="938237" cy="1119537"/>
              <a:chOff x="2768850" y="3921688"/>
              <a:chExt cx="1210050" cy="1364625"/>
            </a:xfrm>
          </p:grpSpPr>
          <p:sp>
            <p:nvSpPr>
              <p:cNvPr id="1299" name="Google Shape;1299;p39"/>
              <p:cNvSpPr/>
              <p:nvPr/>
            </p:nvSpPr>
            <p:spPr>
              <a:xfrm>
                <a:off x="3644475" y="4934513"/>
                <a:ext cx="264375" cy="296600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11864" extrusionOk="0">
                    <a:moveTo>
                      <a:pt x="6418" y="1"/>
                    </a:moveTo>
                    <a:cubicBezTo>
                      <a:pt x="6312" y="1"/>
                      <a:pt x="6208" y="6"/>
                      <a:pt x="6105" y="17"/>
                    </a:cubicBezTo>
                    <a:cubicBezTo>
                      <a:pt x="4537" y="217"/>
                      <a:pt x="3403" y="1885"/>
                      <a:pt x="2702" y="3186"/>
                    </a:cubicBezTo>
                    <a:cubicBezTo>
                      <a:pt x="1668" y="5187"/>
                      <a:pt x="868" y="7356"/>
                      <a:pt x="234" y="9557"/>
                    </a:cubicBezTo>
                    <a:cubicBezTo>
                      <a:pt x="100" y="10091"/>
                      <a:pt x="0" y="10791"/>
                      <a:pt x="434" y="11258"/>
                    </a:cubicBezTo>
                    <a:cubicBezTo>
                      <a:pt x="668" y="11492"/>
                      <a:pt x="1001" y="11592"/>
                      <a:pt x="1301" y="11659"/>
                    </a:cubicBezTo>
                    <a:cubicBezTo>
                      <a:pt x="1928" y="11796"/>
                      <a:pt x="2557" y="11864"/>
                      <a:pt x="3175" y="11864"/>
                    </a:cubicBezTo>
                    <a:cubicBezTo>
                      <a:pt x="4663" y="11864"/>
                      <a:pt x="6084" y="11469"/>
                      <a:pt x="7239" y="10691"/>
                    </a:cubicBezTo>
                    <a:cubicBezTo>
                      <a:pt x="8907" y="9624"/>
                      <a:pt x="10041" y="7823"/>
                      <a:pt x="10375" y="5721"/>
                    </a:cubicBezTo>
                    <a:cubicBezTo>
                      <a:pt x="10575" y="4453"/>
                      <a:pt x="10441" y="2986"/>
                      <a:pt x="9641" y="1785"/>
                    </a:cubicBezTo>
                    <a:cubicBezTo>
                      <a:pt x="8905" y="682"/>
                      <a:pt x="7607" y="1"/>
                      <a:pt x="6418" y="1"/>
                    </a:cubicBezTo>
                    <a:close/>
                  </a:path>
                </a:pathLst>
              </a:custGeom>
              <a:solidFill>
                <a:srgbClr val="EC8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0" name="Google Shape;1300;p39"/>
              <p:cNvSpPr/>
              <p:nvPr/>
            </p:nvSpPr>
            <p:spPr>
              <a:xfrm>
                <a:off x="2768850" y="4762213"/>
                <a:ext cx="219350" cy="325125"/>
              </a:xfrm>
              <a:custGeom>
                <a:avLst/>
                <a:gdLst/>
                <a:ahLst/>
                <a:cxnLst/>
                <a:rect l="l" t="t" r="r" b="b"/>
                <a:pathLst>
                  <a:path w="8774" h="13005" extrusionOk="0">
                    <a:moveTo>
                      <a:pt x="4939" y="0"/>
                    </a:moveTo>
                    <a:cubicBezTo>
                      <a:pt x="4134" y="0"/>
                      <a:pt x="3288" y="248"/>
                      <a:pt x="2602" y="738"/>
                    </a:cubicBezTo>
                    <a:cubicBezTo>
                      <a:pt x="1401" y="1538"/>
                      <a:pt x="734" y="2873"/>
                      <a:pt x="467" y="4140"/>
                    </a:cubicBezTo>
                    <a:cubicBezTo>
                      <a:pt x="0" y="6175"/>
                      <a:pt x="401" y="8277"/>
                      <a:pt x="1568" y="9878"/>
                    </a:cubicBezTo>
                    <a:cubicBezTo>
                      <a:pt x="2702" y="11512"/>
                      <a:pt x="4570" y="12613"/>
                      <a:pt x="6739" y="12947"/>
                    </a:cubicBezTo>
                    <a:cubicBezTo>
                      <a:pt x="6889" y="12980"/>
                      <a:pt x="7047" y="13005"/>
                      <a:pt x="7210" y="13005"/>
                    </a:cubicBezTo>
                    <a:cubicBezTo>
                      <a:pt x="7372" y="13005"/>
                      <a:pt x="7539" y="12980"/>
                      <a:pt x="7706" y="12913"/>
                    </a:cubicBezTo>
                    <a:cubicBezTo>
                      <a:pt x="8273" y="12646"/>
                      <a:pt x="8440" y="11946"/>
                      <a:pt x="8506" y="11379"/>
                    </a:cubicBezTo>
                    <a:cubicBezTo>
                      <a:pt x="8707" y="9077"/>
                      <a:pt x="8773" y="6776"/>
                      <a:pt x="8540" y="4574"/>
                    </a:cubicBezTo>
                    <a:cubicBezTo>
                      <a:pt x="8373" y="3106"/>
                      <a:pt x="7906" y="1105"/>
                      <a:pt x="6505" y="371"/>
                    </a:cubicBezTo>
                    <a:cubicBezTo>
                      <a:pt x="6050" y="123"/>
                      <a:pt x="5505" y="0"/>
                      <a:pt x="4939" y="0"/>
                    </a:cubicBezTo>
                    <a:close/>
                  </a:path>
                </a:pathLst>
              </a:custGeom>
              <a:solidFill>
                <a:srgbClr val="EC8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1" name="Google Shape;1301;p39"/>
              <p:cNvSpPr/>
              <p:nvPr/>
            </p:nvSpPr>
            <p:spPr>
              <a:xfrm>
                <a:off x="2916450" y="4364163"/>
                <a:ext cx="916525" cy="922150"/>
              </a:xfrm>
              <a:custGeom>
                <a:avLst/>
                <a:gdLst/>
                <a:ahLst/>
                <a:cxnLst/>
                <a:rect l="l" t="t" r="r" b="b"/>
                <a:pathLst>
                  <a:path w="36661" h="36886" extrusionOk="0">
                    <a:moveTo>
                      <a:pt x="13956" y="0"/>
                    </a:moveTo>
                    <a:cubicBezTo>
                      <a:pt x="8945" y="0"/>
                      <a:pt x="4524" y="3463"/>
                      <a:pt x="3270" y="8354"/>
                    </a:cubicBezTo>
                    <a:cubicBezTo>
                      <a:pt x="2102" y="12957"/>
                      <a:pt x="1235" y="17627"/>
                      <a:pt x="634" y="22331"/>
                    </a:cubicBezTo>
                    <a:cubicBezTo>
                      <a:pt x="1" y="27534"/>
                      <a:pt x="3069" y="32538"/>
                      <a:pt x="8073" y="34206"/>
                    </a:cubicBezTo>
                    <a:cubicBezTo>
                      <a:pt x="12643" y="35774"/>
                      <a:pt x="17280" y="36641"/>
                      <a:pt x="22116" y="36874"/>
                    </a:cubicBezTo>
                    <a:cubicBezTo>
                      <a:pt x="22283" y="36882"/>
                      <a:pt x="22448" y="36885"/>
                      <a:pt x="22613" y="36885"/>
                    </a:cubicBezTo>
                    <a:cubicBezTo>
                      <a:pt x="27678" y="36885"/>
                      <a:pt x="32098" y="33444"/>
                      <a:pt x="33358" y="28502"/>
                    </a:cubicBezTo>
                    <a:cubicBezTo>
                      <a:pt x="34525" y="23932"/>
                      <a:pt x="35426" y="19262"/>
                      <a:pt x="35993" y="14558"/>
                    </a:cubicBezTo>
                    <a:cubicBezTo>
                      <a:pt x="36660" y="9321"/>
                      <a:pt x="33558" y="4351"/>
                      <a:pt x="28588" y="2683"/>
                    </a:cubicBezTo>
                    <a:cubicBezTo>
                      <a:pt x="24018" y="1115"/>
                      <a:pt x="19348" y="248"/>
                      <a:pt x="14511" y="15"/>
                    </a:cubicBezTo>
                    <a:cubicBezTo>
                      <a:pt x="14325" y="5"/>
                      <a:pt x="14140" y="0"/>
                      <a:pt x="13956" y="0"/>
                    </a:cubicBezTo>
                    <a:close/>
                  </a:path>
                </a:pathLst>
              </a:custGeom>
              <a:solidFill>
                <a:srgbClr val="EC8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2" name="Google Shape;1302;p39"/>
              <p:cNvSpPr/>
              <p:nvPr/>
            </p:nvSpPr>
            <p:spPr>
              <a:xfrm>
                <a:off x="3275050" y="4976288"/>
                <a:ext cx="12177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616" extrusionOk="0">
                    <a:moveTo>
                      <a:pt x="2385" y="1"/>
                    </a:moveTo>
                    <a:cubicBezTo>
                      <a:pt x="1908" y="1"/>
                      <a:pt x="1449" y="152"/>
                      <a:pt x="1068" y="381"/>
                    </a:cubicBezTo>
                    <a:cubicBezTo>
                      <a:pt x="567" y="714"/>
                      <a:pt x="134" y="1181"/>
                      <a:pt x="0" y="1715"/>
                    </a:cubicBezTo>
                    <a:cubicBezTo>
                      <a:pt x="367" y="1281"/>
                      <a:pt x="801" y="1015"/>
                      <a:pt x="1301" y="814"/>
                    </a:cubicBezTo>
                    <a:cubicBezTo>
                      <a:pt x="1651" y="664"/>
                      <a:pt x="2020" y="589"/>
                      <a:pt x="2366" y="589"/>
                    </a:cubicBezTo>
                    <a:cubicBezTo>
                      <a:pt x="2481" y="589"/>
                      <a:pt x="2594" y="598"/>
                      <a:pt x="2702" y="614"/>
                    </a:cubicBezTo>
                    <a:cubicBezTo>
                      <a:pt x="3202" y="714"/>
                      <a:pt x="3603" y="948"/>
                      <a:pt x="3970" y="1315"/>
                    </a:cubicBezTo>
                    <a:cubicBezTo>
                      <a:pt x="4303" y="1682"/>
                      <a:pt x="4570" y="2149"/>
                      <a:pt x="4870" y="2616"/>
                    </a:cubicBezTo>
                    <a:cubicBezTo>
                      <a:pt x="4837" y="2082"/>
                      <a:pt x="4670" y="1515"/>
                      <a:pt x="4337" y="1015"/>
                    </a:cubicBezTo>
                    <a:cubicBezTo>
                      <a:pt x="4170" y="781"/>
                      <a:pt x="3936" y="548"/>
                      <a:pt x="3669" y="381"/>
                    </a:cubicBezTo>
                    <a:cubicBezTo>
                      <a:pt x="3436" y="214"/>
                      <a:pt x="3136" y="81"/>
                      <a:pt x="2836" y="47"/>
                    </a:cubicBezTo>
                    <a:cubicBezTo>
                      <a:pt x="2685" y="15"/>
                      <a:pt x="2534" y="1"/>
                      <a:pt x="2385" y="1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3" name="Google Shape;1303;p39"/>
              <p:cNvSpPr/>
              <p:nvPr/>
            </p:nvSpPr>
            <p:spPr>
              <a:xfrm>
                <a:off x="3479350" y="4872788"/>
                <a:ext cx="203500" cy="173075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6923" extrusionOk="0">
                    <a:moveTo>
                      <a:pt x="4460" y="0"/>
                    </a:moveTo>
                    <a:cubicBezTo>
                      <a:pt x="3892" y="0"/>
                      <a:pt x="3324" y="109"/>
                      <a:pt x="2803" y="318"/>
                    </a:cubicBezTo>
                    <a:cubicBezTo>
                      <a:pt x="1468" y="885"/>
                      <a:pt x="468" y="2086"/>
                      <a:pt x="167" y="3487"/>
                    </a:cubicBezTo>
                    <a:cubicBezTo>
                      <a:pt x="1" y="4120"/>
                      <a:pt x="1" y="4754"/>
                      <a:pt x="167" y="5388"/>
                    </a:cubicBezTo>
                    <a:cubicBezTo>
                      <a:pt x="234" y="5588"/>
                      <a:pt x="334" y="5822"/>
                      <a:pt x="434" y="6022"/>
                    </a:cubicBezTo>
                    <a:cubicBezTo>
                      <a:pt x="1075" y="5826"/>
                      <a:pt x="1744" y="5735"/>
                      <a:pt x="2420" y="5735"/>
                    </a:cubicBezTo>
                    <a:cubicBezTo>
                      <a:pt x="3928" y="5735"/>
                      <a:pt x="5470" y="6186"/>
                      <a:pt x="6806" y="6922"/>
                    </a:cubicBezTo>
                    <a:cubicBezTo>
                      <a:pt x="6939" y="6822"/>
                      <a:pt x="7072" y="6689"/>
                      <a:pt x="7206" y="6556"/>
                    </a:cubicBezTo>
                    <a:cubicBezTo>
                      <a:pt x="7840" y="5755"/>
                      <a:pt x="8140" y="4688"/>
                      <a:pt x="8073" y="3653"/>
                    </a:cubicBezTo>
                    <a:cubicBezTo>
                      <a:pt x="7973" y="2586"/>
                      <a:pt x="7473" y="1052"/>
                      <a:pt x="6472" y="518"/>
                    </a:cubicBezTo>
                    <a:cubicBezTo>
                      <a:pt x="5863" y="167"/>
                      <a:pt x="5162" y="0"/>
                      <a:pt x="44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4" name="Google Shape;1304;p39"/>
              <p:cNvSpPr/>
              <p:nvPr/>
            </p:nvSpPr>
            <p:spPr>
              <a:xfrm>
                <a:off x="3487700" y="4908813"/>
                <a:ext cx="146800" cy="118700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4748" extrusionOk="0">
                    <a:moveTo>
                      <a:pt x="2894" y="0"/>
                    </a:moveTo>
                    <a:cubicBezTo>
                      <a:pt x="1562" y="0"/>
                      <a:pt x="400" y="912"/>
                      <a:pt x="134" y="2246"/>
                    </a:cubicBezTo>
                    <a:cubicBezTo>
                      <a:pt x="0" y="3046"/>
                      <a:pt x="200" y="3847"/>
                      <a:pt x="667" y="4447"/>
                    </a:cubicBezTo>
                    <a:cubicBezTo>
                      <a:pt x="1131" y="4343"/>
                      <a:pt x="1610" y="4295"/>
                      <a:pt x="2095" y="4295"/>
                    </a:cubicBezTo>
                    <a:cubicBezTo>
                      <a:pt x="3005" y="4295"/>
                      <a:pt x="3933" y="4465"/>
                      <a:pt x="4804" y="4748"/>
                    </a:cubicBezTo>
                    <a:cubicBezTo>
                      <a:pt x="5204" y="4381"/>
                      <a:pt x="5504" y="3880"/>
                      <a:pt x="5604" y="3280"/>
                    </a:cubicBezTo>
                    <a:cubicBezTo>
                      <a:pt x="5871" y="1779"/>
                      <a:pt x="4904" y="344"/>
                      <a:pt x="3403" y="44"/>
                    </a:cubicBezTo>
                    <a:cubicBezTo>
                      <a:pt x="3231" y="14"/>
                      <a:pt x="3061" y="0"/>
                      <a:pt x="289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5" name="Google Shape;1305;p39"/>
              <p:cNvSpPr/>
              <p:nvPr/>
            </p:nvSpPr>
            <p:spPr>
              <a:xfrm>
                <a:off x="3540400" y="4865713"/>
                <a:ext cx="153325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4319" extrusionOk="0">
                    <a:moveTo>
                      <a:pt x="2277" y="1"/>
                    </a:moveTo>
                    <a:cubicBezTo>
                      <a:pt x="1538" y="1"/>
                      <a:pt x="760" y="228"/>
                      <a:pt x="27" y="734"/>
                    </a:cubicBezTo>
                    <a:cubicBezTo>
                      <a:pt x="0" y="734"/>
                      <a:pt x="16" y="777"/>
                      <a:pt x="41" y="777"/>
                    </a:cubicBezTo>
                    <a:cubicBezTo>
                      <a:pt x="47" y="777"/>
                      <a:pt x="54" y="774"/>
                      <a:pt x="60" y="768"/>
                    </a:cubicBezTo>
                    <a:cubicBezTo>
                      <a:pt x="534" y="563"/>
                      <a:pt x="1024" y="469"/>
                      <a:pt x="1508" y="469"/>
                    </a:cubicBezTo>
                    <a:cubicBezTo>
                      <a:pt x="3552" y="469"/>
                      <a:pt x="5496" y="2146"/>
                      <a:pt x="5631" y="4303"/>
                    </a:cubicBezTo>
                    <a:cubicBezTo>
                      <a:pt x="5631" y="4303"/>
                      <a:pt x="5646" y="4318"/>
                      <a:pt x="5656" y="4318"/>
                    </a:cubicBezTo>
                    <a:cubicBezTo>
                      <a:pt x="5661" y="4318"/>
                      <a:pt x="5664" y="4314"/>
                      <a:pt x="5664" y="4303"/>
                    </a:cubicBezTo>
                    <a:cubicBezTo>
                      <a:pt x="6133" y="1815"/>
                      <a:pt x="4363" y="1"/>
                      <a:pt x="2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6" name="Google Shape;1306;p39"/>
              <p:cNvSpPr/>
              <p:nvPr/>
            </p:nvSpPr>
            <p:spPr>
              <a:xfrm>
                <a:off x="3031525" y="4784213"/>
                <a:ext cx="205175" cy="184100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7364" extrusionOk="0">
                    <a:moveTo>
                      <a:pt x="3680" y="1"/>
                    </a:moveTo>
                    <a:cubicBezTo>
                      <a:pt x="3531" y="1"/>
                      <a:pt x="3383" y="9"/>
                      <a:pt x="3237" y="25"/>
                    </a:cubicBezTo>
                    <a:cubicBezTo>
                      <a:pt x="2102" y="191"/>
                      <a:pt x="1068" y="1426"/>
                      <a:pt x="568" y="2393"/>
                    </a:cubicBezTo>
                    <a:cubicBezTo>
                      <a:pt x="134" y="3294"/>
                      <a:pt x="1" y="4394"/>
                      <a:pt x="334" y="5395"/>
                    </a:cubicBezTo>
                    <a:cubicBezTo>
                      <a:pt x="401" y="5562"/>
                      <a:pt x="468" y="5729"/>
                      <a:pt x="535" y="5896"/>
                    </a:cubicBezTo>
                    <a:cubicBezTo>
                      <a:pt x="975" y="5835"/>
                      <a:pt x="1423" y="5805"/>
                      <a:pt x="1872" y="5805"/>
                    </a:cubicBezTo>
                    <a:cubicBezTo>
                      <a:pt x="3668" y="5805"/>
                      <a:pt x="5471" y="6296"/>
                      <a:pt x="6806" y="7363"/>
                    </a:cubicBezTo>
                    <a:cubicBezTo>
                      <a:pt x="6973" y="7230"/>
                      <a:pt x="7139" y="7063"/>
                      <a:pt x="7273" y="6863"/>
                    </a:cubicBezTo>
                    <a:cubicBezTo>
                      <a:pt x="7673" y="6363"/>
                      <a:pt x="7907" y="5762"/>
                      <a:pt x="8007" y="5128"/>
                    </a:cubicBezTo>
                    <a:cubicBezTo>
                      <a:pt x="8207" y="3727"/>
                      <a:pt x="7706" y="2193"/>
                      <a:pt x="6706" y="1226"/>
                    </a:cubicBezTo>
                    <a:cubicBezTo>
                      <a:pt x="5912" y="432"/>
                      <a:pt x="4782" y="1"/>
                      <a:pt x="36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7" name="Google Shape;1307;p39"/>
              <p:cNvSpPr/>
              <p:nvPr/>
            </p:nvSpPr>
            <p:spPr>
              <a:xfrm>
                <a:off x="3083250" y="4831863"/>
                <a:ext cx="145950" cy="128100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124" extrusionOk="0">
                    <a:moveTo>
                      <a:pt x="2801" y="0"/>
                    </a:moveTo>
                    <a:cubicBezTo>
                      <a:pt x="1507" y="0"/>
                      <a:pt x="364" y="934"/>
                      <a:pt x="100" y="2255"/>
                    </a:cubicBezTo>
                    <a:cubicBezTo>
                      <a:pt x="0" y="2822"/>
                      <a:pt x="67" y="3422"/>
                      <a:pt x="300" y="3923"/>
                    </a:cubicBezTo>
                    <a:cubicBezTo>
                      <a:pt x="1735" y="3990"/>
                      <a:pt x="3136" y="4356"/>
                      <a:pt x="4303" y="5124"/>
                    </a:cubicBezTo>
                    <a:cubicBezTo>
                      <a:pt x="4937" y="4757"/>
                      <a:pt x="5404" y="4090"/>
                      <a:pt x="5571" y="3289"/>
                    </a:cubicBezTo>
                    <a:cubicBezTo>
                      <a:pt x="5838" y="1788"/>
                      <a:pt x="4870" y="320"/>
                      <a:pt x="3336" y="53"/>
                    </a:cubicBezTo>
                    <a:cubicBezTo>
                      <a:pt x="3156" y="17"/>
                      <a:pt x="2977" y="0"/>
                      <a:pt x="2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8" name="Google Shape;1308;p39"/>
              <p:cNvSpPr/>
              <p:nvPr/>
            </p:nvSpPr>
            <p:spPr>
              <a:xfrm>
                <a:off x="3042375" y="4776688"/>
                <a:ext cx="163475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3028" extrusionOk="0">
                    <a:moveTo>
                      <a:pt x="3424" y="1"/>
                    </a:moveTo>
                    <a:cubicBezTo>
                      <a:pt x="1849" y="1"/>
                      <a:pt x="350" y="1069"/>
                      <a:pt x="1" y="3028"/>
                    </a:cubicBezTo>
                    <a:cubicBezTo>
                      <a:pt x="692" y="1542"/>
                      <a:pt x="2240" y="690"/>
                      <a:pt x="3774" y="690"/>
                    </a:cubicBezTo>
                    <a:cubicBezTo>
                      <a:pt x="4755" y="690"/>
                      <a:pt x="5730" y="1039"/>
                      <a:pt x="6472" y="1793"/>
                    </a:cubicBezTo>
                    <a:cubicBezTo>
                      <a:pt x="6478" y="1800"/>
                      <a:pt x="6485" y="1802"/>
                      <a:pt x="6491" y="1802"/>
                    </a:cubicBezTo>
                    <a:cubicBezTo>
                      <a:pt x="6517" y="1802"/>
                      <a:pt x="6539" y="1754"/>
                      <a:pt x="6539" y="1727"/>
                    </a:cubicBezTo>
                    <a:cubicBezTo>
                      <a:pt x="5729" y="554"/>
                      <a:pt x="4557" y="1"/>
                      <a:pt x="3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9" name="Google Shape;1309;p39"/>
              <p:cNvSpPr/>
              <p:nvPr/>
            </p:nvSpPr>
            <p:spPr>
              <a:xfrm>
                <a:off x="3520225" y="4764763"/>
                <a:ext cx="21152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8461" h="2789" extrusionOk="0">
                    <a:moveTo>
                      <a:pt x="3097" y="1"/>
                    </a:moveTo>
                    <a:cubicBezTo>
                      <a:pt x="2191" y="1"/>
                      <a:pt x="1263" y="181"/>
                      <a:pt x="367" y="569"/>
                    </a:cubicBezTo>
                    <a:cubicBezTo>
                      <a:pt x="200" y="636"/>
                      <a:pt x="67" y="836"/>
                      <a:pt x="34" y="1003"/>
                    </a:cubicBezTo>
                    <a:cubicBezTo>
                      <a:pt x="0" y="1170"/>
                      <a:pt x="34" y="1203"/>
                      <a:pt x="100" y="1370"/>
                    </a:cubicBezTo>
                    <a:cubicBezTo>
                      <a:pt x="177" y="1472"/>
                      <a:pt x="292" y="1515"/>
                      <a:pt x="417" y="1515"/>
                    </a:cubicBezTo>
                    <a:cubicBezTo>
                      <a:pt x="455" y="1515"/>
                      <a:pt x="495" y="1511"/>
                      <a:pt x="534" y="1503"/>
                    </a:cubicBezTo>
                    <a:cubicBezTo>
                      <a:pt x="1465" y="1344"/>
                      <a:pt x="2356" y="1253"/>
                      <a:pt x="3210" y="1253"/>
                    </a:cubicBezTo>
                    <a:cubicBezTo>
                      <a:pt x="5051" y="1253"/>
                      <a:pt x="6724" y="1677"/>
                      <a:pt x="8273" y="2771"/>
                    </a:cubicBezTo>
                    <a:cubicBezTo>
                      <a:pt x="8286" y="2783"/>
                      <a:pt x="8301" y="2789"/>
                      <a:pt x="8316" y="2789"/>
                    </a:cubicBezTo>
                    <a:cubicBezTo>
                      <a:pt x="8383" y="2789"/>
                      <a:pt x="8460" y="2691"/>
                      <a:pt x="8406" y="2637"/>
                    </a:cubicBezTo>
                    <a:cubicBezTo>
                      <a:pt x="7236" y="999"/>
                      <a:pt x="5228" y="1"/>
                      <a:pt x="30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0" name="Google Shape;1310;p39"/>
              <p:cNvSpPr/>
              <p:nvPr/>
            </p:nvSpPr>
            <p:spPr>
              <a:xfrm>
                <a:off x="3039200" y="4675838"/>
                <a:ext cx="212525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8501" h="2877" extrusionOk="0">
                    <a:moveTo>
                      <a:pt x="3494" y="1"/>
                    </a:moveTo>
                    <a:cubicBezTo>
                      <a:pt x="2265" y="1"/>
                      <a:pt x="1064" y="336"/>
                      <a:pt x="61" y="991"/>
                    </a:cubicBezTo>
                    <a:cubicBezTo>
                      <a:pt x="0" y="1021"/>
                      <a:pt x="50" y="1162"/>
                      <a:pt x="110" y="1162"/>
                    </a:cubicBezTo>
                    <a:cubicBezTo>
                      <a:pt x="116" y="1162"/>
                      <a:pt x="122" y="1160"/>
                      <a:pt x="128" y="1157"/>
                    </a:cubicBezTo>
                    <a:cubicBezTo>
                      <a:pt x="787" y="1003"/>
                      <a:pt x="1431" y="929"/>
                      <a:pt x="2063" y="929"/>
                    </a:cubicBezTo>
                    <a:cubicBezTo>
                      <a:pt x="4024" y="929"/>
                      <a:pt x="5883" y="1632"/>
                      <a:pt x="7800" y="2792"/>
                    </a:cubicBezTo>
                    <a:cubicBezTo>
                      <a:pt x="7905" y="2834"/>
                      <a:pt x="8011" y="2876"/>
                      <a:pt x="8108" y="2876"/>
                    </a:cubicBezTo>
                    <a:cubicBezTo>
                      <a:pt x="8164" y="2876"/>
                      <a:pt x="8218" y="2862"/>
                      <a:pt x="8267" y="2825"/>
                    </a:cubicBezTo>
                    <a:cubicBezTo>
                      <a:pt x="8400" y="2725"/>
                      <a:pt x="8433" y="2692"/>
                      <a:pt x="8467" y="2525"/>
                    </a:cubicBezTo>
                    <a:cubicBezTo>
                      <a:pt x="8500" y="2358"/>
                      <a:pt x="8433" y="2125"/>
                      <a:pt x="8333" y="1991"/>
                    </a:cubicBezTo>
                    <a:cubicBezTo>
                      <a:pt x="6974" y="651"/>
                      <a:pt x="5207" y="1"/>
                      <a:pt x="3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1" name="Google Shape;1311;p39"/>
              <p:cNvSpPr/>
              <p:nvPr/>
            </p:nvSpPr>
            <p:spPr>
              <a:xfrm>
                <a:off x="3116600" y="5038338"/>
                <a:ext cx="413650" cy="132825"/>
              </a:xfrm>
              <a:custGeom>
                <a:avLst/>
                <a:gdLst/>
                <a:ahLst/>
                <a:cxnLst/>
                <a:rect l="l" t="t" r="r" b="b"/>
                <a:pathLst>
                  <a:path w="16546" h="5313" extrusionOk="0">
                    <a:moveTo>
                      <a:pt x="893" y="1"/>
                    </a:moveTo>
                    <a:cubicBezTo>
                      <a:pt x="755" y="1"/>
                      <a:pt x="620" y="41"/>
                      <a:pt x="501" y="134"/>
                    </a:cubicBezTo>
                    <a:cubicBezTo>
                      <a:pt x="200" y="367"/>
                      <a:pt x="0" y="734"/>
                      <a:pt x="100" y="1134"/>
                    </a:cubicBezTo>
                    <a:cubicBezTo>
                      <a:pt x="234" y="1735"/>
                      <a:pt x="934" y="1935"/>
                      <a:pt x="1401" y="2235"/>
                    </a:cubicBezTo>
                    <a:cubicBezTo>
                      <a:pt x="2068" y="2669"/>
                      <a:pt x="2636" y="3169"/>
                      <a:pt x="3336" y="3536"/>
                    </a:cubicBezTo>
                    <a:cubicBezTo>
                      <a:pt x="4437" y="4137"/>
                      <a:pt x="5704" y="4503"/>
                      <a:pt x="6972" y="4770"/>
                    </a:cubicBezTo>
                    <a:cubicBezTo>
                      <a:pt x="7239" y="4837"/>
                      <a:pt x="7506" y="4870"/>
                      <a:pt x="7773" y="4904"/>
                    </a:cubicBezTo>
                    <a:cubicBezTo>
                      <a:pt x="8039" y="4970"/>
                      <a:pt x="8306" y="5037"/>
                      <a:pt x="8573" y="5071"/>
                    </a:cubicBezTo>
                    <a:cubicBezTo>
                      <a:pt x="9439" y="5207"/>
                      <a:pt x="10321" y="5313"/>
                      <a:pt x="11197" y="5313"/>
                    </a:cubicBezTo>
                    <a:cubicBezTo>
                      <a:pt x="11603" y="5313"/>
                      <a:pt x="12008" y="5290"/>
                      <a:pt x="12409" y="5237"/>
                    </a:cubicBezTo>
                    <a:cubicBezTo>
                      <a:pt x="13176" y="5171"/>
                      <a:pt x="13910" y="4904"/>
                      <a:pt x="14677" y="4770"/>
                    </a:cubicBezTo>
                    <a:cubicBezTo>
                      <a:pt x="15211" y="4637"/>
                      <a:pt x="15945" y="4704"/>
                      <a:pt x="16279" y="4203"/>
                    </a:cubicBezTo>
                    <a:cubicBezTo>
                      <a:pt x="16545" y="3870"/>
                      <a:pt x="16479" y="3469"/>
                      <a:pt x="16279" y="3136"/>
                    </a:cubicBezTo>
                    <a:cubicBezTo>
                      <a:pt x="16134" y="2895"/>
                      <a:pt x="15885" y="2793"/>
                      <a:pt x="15619" y="2793"/>
                    </a:cubicBezTo>
                    <a:cubicBezTo>
                      <a:pt x="15517" y="2793"/>
                      <a:pt x="15413" y="2808"/>
                      <a:pt x="15311" y="2836"/>
                    </a:cubicBezTo>
                    <a:cubicBezTo>
                      <a:pt x="15011" y="2902"/>
                      <a:pt x="14744" y="3102"/>
                      <a:pt x="14544" y="3369"/>
                    </a:cubicBezTo>
                    <a:cubicBezTo>
                      <a:pt x="14544" y="3369"/>
                      <a:pt x="14511" y="3403"/>
                      <a:pt x="14511" y="3436"/>
                    </a:cubicBezTo>
                    <a:cubicBezTo>
                      <a:pt x="14377" y="3636"/>
                      <a:pt x="14277" y="3870"/>
                      <a:pt x="14044" y="4036"/>
                    </a:cubicBezTo>
                    <a:cubicBezTo>
                      <a:pt x="13477" y="4537"/>
                      <a:pt x="12643" y="4770"/>
                      <a:pt x="11809" y="4837"/>
                    </a:cubicBezTo>
                    <a:cubicBezTo>
                      <a:pt x="11575" y="4854"/>
                      <a:pt x="11350" y="4862"/>
                      <a:pt x="11125" y="4862"/>
                    </a:cubicBezTo>
                    <a:cubicBezTo>
                      <a:pt x="10900" y="4862"/>
                      <a:pt x="10675" y="4854"/>
                      <a:pt x="10441" y="4837"/>
                    </a:cubicBezTo>
                    <a:cubicBezTo>
                      <a:pt x="9607" y="4837"/>
                      <a:pt x="8740" y="4737"/>
                      <a:pt x="7906" y="4604"/>
                    </a:cubicBezTo>
                    <a:lnTo>
                      <a:pt x="7839" y="4570"/>
                    </a:lnTo>
                    <a:lnTo>
                      <a:pt x="7773" y="4570"/>
                    </a:lnTo>
                    <a:cubicBezTo>
                      <a:pt x="6939" y="4403"/>
                      <a:pt x="6105" y="4170"/>
                      <a:pt x="5304" y="3870"/>
                    </a:cubicBezTo>
                    <a:cubicBezTo>
                      <a:pt x="4870" y="3736"/>
                      <a:pt x="4437" y="3569"/>
                      <a:pt x="4037" y="3369"/>
                    </a:cubicBezTo>
                    <a:cubicBezTo>
                      <a:pt x="3269" y="3002"/>
                      <a:pt x="2602" y="2502"/>
                      <a:pt x="2235" y="1802"/>
                    </a:cubicBezTo>
                    <a:cubicBezTo>
                      <a:pt x="2102" y="1568"/>
                      <a:pt x="2102" y="1335"/>
                      <a:pt x="2035" y="1068"/>
                    </a:cubicBezTo>
                    <a:cubicBezTo>
                      <a:pt x="2035" y="1034"/>
                      <a:pt x="2035" y="1001"/>
                      <a:pt x="2035" y="1001"/>
                    </a:cubicBezTo>
                    <a:cubicBezTo>
                      <a:pt x="1968" y="701"/>
                      <a:pt x="1768" y="401"/>
                      <a:pt x="1501" y="234"/>
                    </a:cubicBezTo>
                    <a:cubicBezTo>
                      <a:pt x="1321" y="93"/>
                      <a:pt x="1103" y="1"/>
                      <a:pt x="893" y="1"/>
                    </a:cubicBezTo>
                    <a:close/>
                  </a:path>
                </a:pathLst>
              </a:custGeom>
              <a:solidFill>
                <a:srgbClr val="000000">
                  <a:alpha val="4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2" name="Google Shape;1312;p39"/>
              <p:cNvSpPr/>
              <p:nvPr/>
            </p:nvSpPr>
            <p:spPr>
              <a:xfrm>
                <a:off x="3695825" y="5030288"/>
                <a:ext cx="175225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7009" h="5768" extrusionOk="0">
                    <a:moveTo>
                      <a:pt x="6986" y="1123"/>
                    </a:moveTo>
                    <a:cubicBezTo>
                      <a:pt x="6986" y="1134"/>
                      <a:pt x="6990" y="1138"/>
                      <a:pt x="6994" y="1138"/>
                    </a:cubicBezTo>
                    <a:cubicBezTo>
                      <a:pt x="7001" y="1138"/>
                      <a:pt x="7008" y="1123"/>
                      <a:pt x="6986" y="1123"/>
                    </a:cubicBezTo>
                    <a:close/>
                    <a:moveTo>
                      <a:pt x="5477" y="1"/>
                    </a:moveTo>
                    <a:cubicBezTo>
                      <a:pt x="4870" y="1"/>
                      <a:pt x="4213" y="315"/>
                      <a:pt x="3617" y="656"/>
                    </a:cubicBezTo>
                    <a:cubicBezTo>
                      <a:pt x="2850" y="1123"/>
                      <a:pt x="2183" y="1757"/>
                      <a:pt x="1616" y="2457"/>
                    </a:cubicBezTo>
                    <a:cubicBezTo>
                      <a:pt x="1349" y="2791"/>
                      <a:pt x="1149" y="3124"/>
                      <a:pt x="915" y="3458"/>
                    </a:cubicBezTo>
                    <a:cubicBezTo>
                      <a:pt x="615" y="3992"/>
                      <a:pt x="348" y="4559"/>
                      <a:pt x="115" y="5159"/>
                    </a:cubicBezTo>
                    <a:cubicBezTo>
                      <a:pt x="0" y="5479"/>
                      <a:pt x="230" y="5767"/>
                      <a:pt x="451" y="5767"/>
                    </a:cubicBezTo>
                    <a:cubicBezTo>
                      <a:pt x="553" y="5767"/>
                      <a:pt x="652" y="5706"/>
                      <a:pt x="715" y="5559"/>
                    </a:cubicBezTo>
                    <a:cubicBezTo>
                      <a:pt x="1049" y="4659"/>
                      <a:pt x="1482" y="3858"/>
                      <a:pt x="2016" y="3158"/>
                    </a:cubicBezTo>
                    <a:cubicBezTo>
                      <a:pt x="2431" y="3070"/>
                      <a:pt x="2896" y="3004"/>
                      <a:pt x="3350" y="3004"/>
                    </a:cubicBezTo>
                    <a:cubicBezTo>
                      <a:pt x="4283" y="3004"/>
                      <a:pt x="5171" y="3283"/>
                      <a:pt x="5485" y="4225"/>
                    </a:cubicBezTo>
                    <a:cubicBezTo>
                      <a:pt x="5485" y="4225"/>
                      <a:pt x="5519" y="4225"/>
                      <a:pt x="5519" y="4192"/>
                    </a:cubicBezTo>
                    <a:cubicBezTo>
                      <a:pt x="5547" y="2610"/>
                      <a:pt x="4460" y="2268"/>
                      <a:pt x="3326" y="2268"/>
                    </a:cubicBezTo>
                    <a:cubicBezTo>
                      <a:pt x="3145" y="2268"/>
                      <a:pt x="2962" y="2277"/>
                      <a:pt x="2783" y="2290"/>
                    </a:cubicBezTo>
                    <a:cubicBezTo>
                      <a:pt x="2783" y="2257"/>
                      <a:pt x="2817" y="2257"/>
                      <a:pt x="2817" y="2224"/>
                    </a:cubicBezTo>
                    <a:cubicBezTo>
                      <a:pt x="3541" y="1572"/>
                      <a:pt x="4737" y="658"/>
                      <a:pt x="5823" y="658"/>
                    </a:cubicBezTo>
                    <a:cubicBezTo>
                      <a:pt x="6237" y="658"/>
                      <a:pt x="6636" y="791"/>
                      <a:pt x="6986" y="1123"/>
                    </a:cubicBezTo>
                    <a:cubicBezTo>
                      <a:pt x="6594" y="290"/>
                      <a:pt x="6059" y="1"/>
                      <a:pt x="5477" y="1"/>
                    </a:cubicBezTo>
                    <a:close/>
                  </a:path>
                </a:pathLst>
              </a:custGeom>
              <a:solidFill>
                <a:srgbClr val="000000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3" name="Google Shape;1313;p39"/>
              <p:cNvSpPr/>
              <p:nvPr/>
            </p:nvSpPr>
            <p:spPr>
              <a:xfrm>
                <a:off x="2828900" y="4849663"/>
                <a:ext cx="11092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7691" extrusionOk="0">
                    <a:moveTo>
                      <a:pt x="1374" y="0"/>
                    </a:moveTo>
                    <a:cubicBezTo>
                      <a:pt x="1024" y="0"/>
                      <a:pt x="635" y="130"/>
                      <a:pt x="200" y="442"/>
                    </a:cubicBezTo>
                    <a:cubicBezTo>
                      <a:pt x="167" y="442"/>
                      <a:pt x="200" y="476"/>
                      <a:pt x="200" y="476"/>
                    </a:cubicBezTo>
                    <a:cubicBezTo>
                      <a:pt x="371" y="425"/>
                      <a:pt x="535" y="402"/>
                      <a:pt x="692" y="402"/>
                    </a:cubicBezTo>
                    <a:cubicBezTo>
                      <a:pt x="2097" y="402"/>
                      <a:pt x="2946" y="2271"/>
                      <a:pt x="3336" y="3411"/>
                    </a:cubicBezTo>
                    <a:cubicBezTo>
                      <a:pt x="3336" y="3429"/>
                      <a:pt x="3336" y="3448"/>
                      <a:pt x="3341" y="3461"/>
                    </a:cubicBezTo>
                    <a:lnTo>
                      <a:pt x="3341" y="3461"/>
                    </a:lnTo>
                    <a:cubicBezTo>
                      <a:pt x="2758" y="3102"/>
                      <a:pt x="2114" y="2784"/>
                      <a:pt x="1515" y="2784"/>
                    </a:cubicBezTo>
                    <a:cubicBezTo>
                      <a:pt x="955" y="2784"/>
                      <a:pt x="433" y="3062"/>
                      <a:pt x="33" y="3845"/>
                    </a:cubicBezTo>
                    <a:cubicBezTo>
                      <a:pt x="0" y="3878"/>
                      <a:pt x="33" y="3878"/>
                      <a:pt x="67" y="3878"/>
                    </a:cubicBezTo>
                    <a:cubicBezTo>
                      <a:pt x="407" y="3559"/>
                      <a:pt x="788" y="3430"/>
                      <a:pt x="1181" y="3430"/>
                    </a:cubicBezTo>
                    <a:cubicBezTo>
                      <a:pt x="2022" y="3430"/>
                      <a:pt x="2921" y="4021"/>
                      <a:pt x="3603" y="4612"/>
                    </a:cubicBezTo>
                    <a:cubicBezTo>
                      <a:pt x="3736" y="5479"/>
                      <a:pt x="3736" y="6380"/>
                      <a:pt x="3603" y="7347"/>
                    </a:cubicBezTo>
                    <a:cubicBezTo>
                      <a:pt x="3572" y="7581"/>
                      <a:pt x="3715" y="7691"/>
                      <a:pt x="3883" y="7691"/>
                    </a:cubicBezTo>
                    <a:cubicBezTo>
                      <a:pt x="4076" y="7691"/>
                      <a:pt x="4301" y="7547"/>
                      <a:pt x="4337" y="7280"/>
                    </a:cubicBezTo>
                    <a:cubicBezTo>
                      <a:pt x="4403" y="6647"/>
                      <a:pt x="4437" y="6013"/>
                      <a:pt x="4403" y="5412"/>
                    </a:cubicBezTo>
                    <a:cubicBezTo>
                      <a:pt x="4403" y="4979"/>
                      <a:pt x="4370" y="4578"/>
                      <a:pt x="4303" y="4212"/>
                    </a:cubicBezTo>
                    <a:cubicBezTo>
                      <a:pt x="4136" y="3278"/>
                      <a:pt x="3836" y="2410"/>
                      <a:pt x="3369" y="1643"/>
                    </a:cubicBezTo>
                    <a:cubicBezTo>
                      <a:pt x="2891" y="830"/>
                      <a:pt x="2259" y="0"/>
                      <a:pt x="1374" y="0"/>
                    </a:cubicBezTo>
                    <a:close/>
                  </a:path>
                </a:pathLst>
              </a:custGeom>
              <a:solidFill>
                <a:srgbClr val="000000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4" name="Google Shape;1314;p39"/>
              <p:cNvSpPr/>
              <p:nvPr/>
            </p:nvSpPr>
            <p:spPr>
              <a:xfrm>
                <a:off x="2895600" y="3921688"/>
                <a:ext cx="1083300" cy="1069125"/>
              </a:xfrm>
              <a:custGeom>
                <a:avLst/>
                <a:gdLst/>
                <a:ahLst/>
                <a:cxnLst/>
                <a:rect l="l" t="t" r="r" b="b"/>
                <a:pathLst>
                  <a:path w="43332" h="42765" extrusionOk="0">
                    <a:moveTo>
                      <a:pt x="22984" y="1"/>
                    </a:moveTo>
                    <a:cubicBezTo>
                      <a:pt x="19415" y="1735"/>
                      <a:pt x="16646" y="4471"/>
                      <a:pt x="15178" y="7606"/>
                    </a:cubicBezTo>
                    <a:cubicBezTo>
                      <a:pt x="12443" y="8607"/>
                      <a:pt x="9808" y="9708"/>
                      <a:pt x="7673" y="11309"/>
                    </a:cubicBezTo>
                    <a:cubicBezTo>
                      <a:pt x="5738" y="12743"/>
                      <a:pt x="4237" y="14645"/>
                      <a:pt x="3737" y="16746"/>
                    </a:cubicBezTo>
                    <a:cubicBezTo>
                      <a:pt x="3303" y="16913"/>
                      <a:pt x="2903" y="17147"/>
                      <a:pt x="2502" y="17413"/>
                    </a:cubicBezTo>
                    <a:cubicBezTo>
                      <a:pt x="301" y="19015"/>
                      <a:pt x="1" y="22050"/>
                      <a:pt x="134" y="24685"/>
                    </a:cubicBezTo>
                    <a:cubicBezTo>
                      <a:pt x="234" y="26220"/>
                      <a:pt x="401" y="27787"/>
                      <a:pt x="701" y="29322"/>
                    </a:cubicBezTo>
                    <a:cubicBezTo>
                      <a:pt x="1135" y="31824"/>
                      <a:pt x="1835" y="34325"/>
                      <a:pt x="2769" y="36661"/>
                    </a:cubicBezTo>
                    <a:cubicBezTo>
                      <a:pt x="4604" y="35326"/>
                      <a:pt x="3870" y="32858"/>
                      <a:pt x="3970" y="30589"/>
                    </a:cubicBezTo>
                    <a:cubicBezTo>
                      <a:pt x="3970" y="30589"/>
                      <a:pt x="4004" y="30589"/>
                      <a:pt x="4004" y="30556"/>
                    </a:cubicBezTo>
                    <a:cubicBezTo>
                      <a:pt x="5438" y="29889"/>
                      <a:pt x="6639" y="28888"/>
                      <a:pt x="7439" y="27654"/>
                    </a:cubicBezTo>
                    <a:cubicBezTo>
                      <a:pt x="8473" y="26120"/>
                      <a:pt x="8907" y="24252"/>
                      <a:pt x="8740" y="22284"/>
                    </a:cubicBezTo>
                    <a:cubicBezTo>
                      <a:pt x="9608" y="21683"/>
                      <a:pt x="10675" y="21249"/>
                      <a:pt x="11842" y="21049"/>
                    </a:cubicBezTo>
                    <a:cubicBezTo>
                      <a:pt x="12196" y="20993"/>
                      <a:pt x="12597" y="20967"/>
                      <a:pt x="13031" y="20967"/>
                    </a:cubicBezTo>
                    <a:cubicBezTo>
                      <a:pt x="15702" y="20967"/>
                      <a:pt x="19617" y="21978"/>
                      <a:pt x="21483" y="23384"/>
                    </a:cubicBezTo>
                    <a:cubicBezTo>
                      <a:pt x="22311" y="23135"/>
                      <a:pt x="23202" y="23012"/>
                      <a:pt x="24110" y="23012"/>
                    </a:cubicBezTo>
                    <a:cubicBezTo>
                      <a:pt x="25869" y="23012"/>
                      <a:pt x="27693" y="23472"/>
                      <a:pt x="29255" y="24352"/>
                    </a:cubicBezTo>
                    <a:cubicBezTo>
                      <a:pt x="30322" y="24952"/>
                      <a:pt x="32224" y="25953"/>
                      <a:pt x="32958" y="26887"/>
                    </a:cubicBezTo>
                    <a:cubicBezTo>
                      <a:pt x="32390" y="28688"/>
                      <a:pt x="32424" y="30656"/>
                      <a:pt x="33058" y="32491"/>
                    </a:cubicBezTo>
                    <a:cubicBezTo>
                      <a:pt x="33358" y="33391"/>
                      <a:pt x="33658" y="34826"/>
                      <a:pt x="34092" y="36127"/>
                    </a:cubicBezTo>
                    <a:cubicBezTo>
                      <a:pt x="34392" y="37061"/>
                      <a:pt x="34759" y="37895"/>
                      <a:pt x="35293" y="38395"/>
                    </a:cubicBezTo>
                    <a:cubicBezTo>
                      <a:pt x="35026" y="39896"/>
                      <a:pt x="34359" y="41297"/>
                      <a:pt x="34992" y="42765"/>
                    </a:cubicBezTo>
                    <a:cubicBezTo>
                      <a:pt x="36493" y="41064"/>
                      <a:pt x="38095" y="38428"/>
                      <a:pt x="39462" y="35927"/>
                    </a:cubicBezTo>
                    <a:cubicBezTo>
                      <a:pt x="40129" y="34692"/>
                      <a:pt x="40730" y="33492"/>
                      <a:pt x="41230" y="32491"/>
                    </a:cubicBezTo>
                    <a:cubicBezTo>
                      <a:pt x="42398" y="30089"/>
                      <a:pt x="43332" y="27187"/>
                      <a:pt x="41897" y="24885"/>
                    </a:cubicBezTo>
                    <a:cubicBezTo>
                      <a:pt x="41697" y="24585"/>
                      <a:pt x="41497" y="24318"/>
                      <a:pt x="41264" y="24051"/>
                    </a:cubicBezTo>
                    <a:cubicBezTo>
                      <a:pt x="41230" y="22617"/>
                      <a:pt x="40596" y="21149"/>
                      <a:pt x="39662" y="19815"/>
                    </a:cubicBezTo>
                    <a:cubicBezTo>
                      <a:pt x="38495" y="18247"/>
                      <a:pt x="36894" y="16880"/>
                      <a:pt x="35192" y="15612"/>
                    </a:cubicBezTo>
                    <a:cubicBezTo>
                      <a:pt x="32591" y="13677"/>
                      <a:pt x="29789" y="11876"/>
                      <a:pt x="26753" y="10308"/>
                    </a:cubicBezTo>
                    <a:cubicBezTo>
                      <a:pt x="24718" y="7173"/>
                      <a:pt x="23384" y="3637"/>
                      <a:pt x="22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5" name="Google Shape;1315;p39"/>
              <p:cNvSpPr/>
              <p:nvPr/>
            </p:nvSpPr>
            <p:spPr>
              <a:xfrm>
                <a:off x="2913125" y="4654713"/>
                <a:ext cx="97575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7340" extrusionOk="0">
                    <a:moveTo>
                      <a:pt x="0" y="1"/>
                    </a:moveTo>
                    <a:cubicBezTo>
                      <a:pt x="434" y="2536"/>
                      <a:pt x="1134" y="5004"/>
                      <a:pt x="2068" y="7340"/>
                    </a:cubicBezTo>
                    <a:cubicBezTo>
                      <a:pt x="3903" y="6005"/>
                      <a:pt x="3169" y="3537"/>
                      <a:pt x="3269" y="1268"/>
                    </a:cubicBezTo>
                    <a:cubicBezTo>
                      <a:pt x="3269" y="1268"/>
                      <a:pt x="3303" y="1268"/>
                      <a:pt x="3303" y="1235"/>
                    </a:cubicBezTo>
                    <a:cubicBezTo>
                      <a:pt x="2168" y="902"/>
                      <a:pt x="1034" y="535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6" name="Google Shape;1316;p39"/>
              <p:cNvSpPr/>
              <p:nvPr/>
            </p:nvSpPr>
            <p:spPr>
              <a:xfrm>
                <a:off x="3747875" y="4819838"/>
                <a:ext cx="13430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839" extrusionOk="0">
                    <a:moveTo>
                      <a:pt x="5371" y="1"/>
                    </a:moveTo>
                    <a:cubicBezTo>
                      <a:pt x="3870" y="140"/>
                      <a:pt x="2392" y="209"/>
                      <a:pt x="899" y="209"/>
                    </a:cubicBezTo>
                    <a:cubicBezTo>
                      <a:pt x="600" y="209"/>
                      <a:pt x="301" y="206"/>
                      <a:pt x="1" y="201"/>
                    </a:cubicBezTo>
                    <a:lnTo>
                      <a:pt x="1" y="201"/>
                    </a:lnTo>
                    <a:cubicBezTo>
                      <a:pt x="301" y="1135"/>
                      <a:pt x="668" y="1969"/>
                      <a:pt x="1202" y="2469"/>
                    </a:cubicBezTo>
                    <a:cubicBezTo>
                      <a:pt x="935" y="3970"/>
                      <a:pt x="268" y="5371"/>
                      <a:pt x="901" y="6839"/>
                    </a:cubicBezTo>
                    <a:cubicBezTo>
                      <a:pt x="2436" y="5138"/>
                      <a:pt x="4004" y="2502"/>
                      <a:pt x="5371" y="1"/>
                    </a:cubicBezTo>
                    <a:close/>
                  </a:path>
                </a:pathLst>
              </a:custGeom>
              <a:solidFill>
                <a:srgbClr val="000000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7" name="Google Shape;1317;p39"/>
              <p:cNvSpPr/>
              <p:nvPr/>
            </p:nvSpPr>
            <p:spPr>
              <a:xfrm>
                <a:off x="3431825" y="3998088"/>
                <a:ext cx="441775" cy="519600"/>
              </a:xfrm>
              <a:custGeom>
                <a:avLst/>
                <a:gdLst/>
                <a:ahLst/>
                <a:cxnLst/>
                <a:rect l="l" t="t" r="r" b="b"/>
                <a:pathLst>
                  <a:path w="17671" h="20784" extrusionOk="0">
                    <a:moveTo>
                      <a:pt x="1010" y="1"/>
                    </a:moveTo>
                    <a:cubicBezTo>
                      <a:pt x="988" y="1"/>
                      <a:pt x="968" y="17"/>
                      <a:pt x="968" y="47"/>
                    </a:cubicBezTo>
                    <a:cubicBezTo>
                      <a:pt x="0" y="4717"/>
                      <a:pt x="2302" y="8453"/>
                      <a:pt x="5504" y="11589"/>
                    </a:cubicBezTo>
                    <a:cubicBezTo>
                      <a:pt x="7239" y="13323"/>
                      <a:pt x="9374" y="14558"/>
                      <a:pt x="11408" y="15825"/>
                    </a:cubicBezTo>
                    <a:cubicBezTo>
                      <a:pt x="13610" y="17193"/>
                      <a:pt x="15478" y="18894"/>
                      <a:pt x="17379" y="20729"/>
                    </a:cubicBezTo>
                    <a:cubicBezTo>
                      <a:pt x="17418" y="20767"/>
                      <a:pt x="17458" y="20783"/>
                      <a:pt x="17497" y="20783"/>
                    </a:cubicBezTo>
                    <a:cubicBezTo>
                      <a:pt x="17592" y="20783"/>
                      <a:pt x="17670" y="20681"/>
                      <a:pt x="17646" y="20562"/>
                    </a:cubicBezTo>
                    <a:cubicBezTo>
                      <a:pt x="16912" y="16626"/>
                      <a:pt x="13143" y="13590"/>
                      <a:pt x="10108" y="11589"/>
                    </a:cubicBezTo>
                    <a:cubicBezTo>
                      <a:pt x="6171" y="8954"/>
                      <a:pt x="667" y="5818"/>
                      <a:pt x="1068" y="81"/>
                    </a:cubicBezTo>
                    <a:cubicBezTo>
                      <a:pt x="1068" y="25"/>
                      <a:pt x="1037" y="1"/>
                      <a:pt x="1010" y="1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8" name="Google Shape;1318;p39"/>
              <p:cNvSpPr/>
              <p:nvPr/>
            </p:nvSpPr>
            <p:spPr>
              <a:xfrm>
                <a:off x="2989000" y="4165938"/>
                <a:ext cx="245825" cy="2572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10288" extrusionOk="0">
                    <a:moveTo>
                      <a:pt x="9609" y="0"/>
                    </a:moveTo>
                    <a:cubicBezTo>
                      <a:pt x="9598" y="0"/>
                      <a:pt x="9586" y="2"/>
                      <a:pt x="9574" y="5"/>
                    </a:cubicBezTo>
                    <a:cubicBezTo>
                      <a:pt x="5204" y="1172"/>
                      <a:pt x="1" y="5442"/>
                      <a:pt x="1001" y="10045"/>
                    </a:cubicBezTo>
                    <a:cubicBezTo>
                      <a:pt x="1024" y="10182"/>
                      <a:pt x="1172" y="10287"/>
                      <a:pt x="1316" y="10287"/>
                    </a:cubicBezTo>
                    <a:cubicBezTo>
                      <a:pt x="1383" y="10287"/>
                      <a:pt x="1449" y="10265"/>
                      <a:pt x="1502" y="10212"/>
                    </a:cubicBezTo>
                    <a:cubicBezTo>
                      <a:pt x="3003" y="8878"/>
                      <a:pt x="3970" y="6943"/>
                      <a:pt x="5138" y="5342"/>
                    </a:cubicBezTo>
                    <a:cubicBezTo>
                      <a:pt x="6472" y="3474"/>
                      <a:pt x="8073" y="1839"/>
                      <a:pt x="9741" y="238"/>
                    </a:cubicBezTo>
                    <a:cubicBezTo>
                      <a:pt x="9832" y="147"/>
                      <a:pt x="9729" y="0"/>
                      <a:pt x="9609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9" name="Google Shape;1319;p39"/>
              <p:cNvSpPr/>
              <p:nvPr/>
            </p:nvSpPr>
            <p:spPr>
              <a:xfrm>
                <a:off x="3295900" y="3982238"/>
                <a:ext cx="138925" cy="470625"/>
              </a:xfrm>
              <a:custGeom>
                <a:avLst/>
                <a:gdLst/>
                <a:ahLst/>
                <a:cxnLst/>
                <a:rect l="l" t="t" r="r" b="b"/>
                <a:pathLst>
                  <a:path w="5557" h="18825" extrusionOk="0">
                    <a:moveTo>
                      <a:pt x="5265" y="0"/>
                    </a:moveTo>
                    <a:cubicBezTo>
                      <a:pt x="5257" y="0"/>
                      <a:pt x="5247" y="4"/>
                      <a:pt x="5237" y="14"/>
                    </a:cubicBezTo>
                    <a:cubicBezTo>
                      <a:pt x="2035" y="1248"/>
                      <a:pt x="334" y="5885"/>
                      <a:pt x="200" y="9054"/>
                    </a:cubicBezTo>
                    <a:cubicBezTo>
                      <a:pt x="0" y="12790"/>
                      <a:pt x="1768" y="17093"/>
                      <a:pt x="5271" y="18794"/>
                    </a:cubicBezTo>
                    <a:cubicBezTo>
                      <a:pt x="5299" y="18815"/>
                      <a:pt x="5329" y="18825"/>
                      <a:pt x="5358" y="18825"/>
                    </a:cubicBezTo>
                    <a:cubicBezTo>
                      <a:pt x="5464" y="18825"/>
                      <a:pt x="5557" y="18699"/>
                      <a:pt x="5504" y="18594"/>
                    </a:cubicBezTo>
                    <a:cubicBezTo>
                      <a:pt x="3769" y="15659"/>
                      <a:pt x="2168" y="12890"/>
                      <a:pt x="2068" y="9354"/>
                    </a:cubicBezTo>
                    <a:cubicBezTo>
                      <a:pt x="2002" y="7720"/>
                      <a:pt x="2302" y="5985"/>
                      <a:pt x="2869" y="4451"/>
                    </a:cubicBezTo>
                    <a:cubicBezTo>
                      <a:pt x="3436" y="2816"/>
                      <a:pt x="4570" y="1582"/>
                      <a:pt x="5271" y="47"/>
                    </a:cubicBezTo>
                    <a:cubicBezTo>
                      <a:pt x="5294" y="24"/>
                      <a:pt x="5284" y="0"/>
                      <a:pt x="5265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0" name="Google Shape;1320;p39"/>
              <p:cNvSpPr/>
              <p:nvPr/>
            </p:nvSpPr>
            <p:spPr>
              <a:xfrm>
                <a:off x="2954675" y="4455188"/>
                <a:ext cx="115250" cy="194150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7766" extrusionOk="0">
                    <a:moveTo>
                      <a:pt x="4289" y="1"/>
                    </a:moveTo>
                    <a:cubicBezTo>
                      <a:pt x="4226" y="1"/>
                      <a:pt x="4160" y="33"/>
                      <a:pt x="4109" y="110"/>
                    </a:cubicBezTo>
                    <a:cubicBezTo>
                      <a:pt x="3375" y="1277"/>
                      <a:pt x="2941" y="2678"/>
                      <a:pt x="2241" y="3879"/>
                    </a:cubicBezTo>
                    <a:cubicBezTo>
                      <a:pt x="1574" y="5013"/>
                      <a:pt x="473" y="5980"/>
                      <a:pt x="106" y="7181"/>
                    </a:cubicBezTo>
                    <a:cubicBezTo>
                      <a:pt x="0" y="7526"/>
                      <a:pt x="273" y="7765"/>
                      <a:pt x="574" y="7765"/>
                    </a:cubicBezTo>
                    <a:cubicBezTo>
                      <a:pt x="652" y="7765"/>
                      <a:pt x="731" y="7749"/>
                      <a:pt x="807" y="7715"/>
                    </a:cubicBezTo>
                    <a:cubicBezTo>
                      <a:pt x="2007" y="7148"/>
                      <a:pt x="2841" y="5447"/>
                      <a:pt x="3408" y="4313"/>
                    </a:cubicBezTo>
                    <a:cubicBezTo>
                      <a:pt x="3976" y="3112"/>
                      <a:pt x="4609" y="1544"/>
                      <a:pt x="4509" y="210"/>
                    </a:cubicBezTo>
                    <a:cubicBezTo>
                      <a:pt x="4489" y="86"/>
                      <a:pt x="4392" y="1"/>
                      <a:pt x="4289" y="1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1" name="Google Shape;1321;p39"/>
              <p:cNvSpPr/>
              <p:nvPr/>
            </p:nvSpPr>
            <p:spPr>
              <a:xfrm>
                <a:off x="3740375" y="4557988"/>
                <a:ext cx="91750" cy="23950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9580" extrusionOk="0">
                    <a:moveTo>
                      <a:pt x="401" y="0"/>
                    </a:moveTo>
                    <a:cubicBezTo>
                      <a:pt x="0" y="167"/>
                      <a:pt x="367" y="701"/>
                      <a:pt x="467" y="934"/>
                    </a:cubicBezTo>
                    <a:cubicBezTo>
                      <a:pt x="634" y="1335"/>
                      <a:pt x="801" y="1802"/>
                      <a:pt x="968" y="2235"/>
                    </a:cubicBezTo>
                    <a:cubicBezTo>
                      <a:pt x="1535" y="4003"/>
                      <a:pt x="1802" y="5871"/>
                      <a:pt x="1768" y="7739"/>
                    </a:cubicBezTo>
                    <a:cubicBezTo>
                      <a:pt x="1768" y="8106"/>
                      <a:pt x="1735" y="8507"/>
                      <a:pt x="1702" y="8907"/>
                    </a:cubicBezTo>
                    <a:cubicBezTo>
                      <a:pt x="1702" y="9040"/>
                      <a:pt x="1702" y="9207"/>
                      <a:pt x="1735" y="9340"/>
                    </a:cubicBezTo>
                    <a:cubicBezTo>
                      <a:pt x="1795" y="9460"/>
                      <a:pt x="1908" y="9579"/>
                      <a:pt x="2050" y="9579"/>
                    </a:cubicBezTo>
                    <a:cubicBezTo>
                      <a:pt x="2067" y="9579"/>
                      <a:pt x="2084" y="9578"/>
                      <a:pt x="2102" y="9574"/>
                    </a:cubicBezTo>
                    <a:cubicBezTo>
                      <a:pt x="2169" y="9541"/>
                      <a:pt x="2269" y="9474"/>
                      <a:pt x="2302" y="9374"/>
                    </a:cubicBezTo>
                    <a:cubicBezTo>
                      <a:pt x="3203" y="8273"/>
                      <a:pt x="3670" y="6839"/>
                      <a:pt x="3636" y="5404"/>
                    </a:cubicBezTo>
                    <a:cubicBezTo>
                      <a:pt x="3570" y="3636"/>
                      <a:pt x="2803" y="1735"/>
                      <a:pt x="1435" y="568"/>
                    </a:cubicBezTo>
                    <a:cubicBezTo>
                      <a:pt x="1268" y="434"/>
                      <a:pt x="868" y="67"/>
                      <a:pt x="601" y="0"/>
                    </a:cubicBezTo>
                    <a:close/>
                  </a:path>
                </a:pathLst>
              </a:custGeom>
              <a:solidFill>
                <a:srgbClr val="FFFFFF">
                  <a:alpha val="1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2" name="Google Shape;1322;p39"/>
              <p:cNvSpPr/>
              <p:nvPr/>
            </p:nvSpPr>
            <p:spPr>
              <a:xfrm>
                <a:off x="3282550" y="4915913"/>
                <a:ext cx="143450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1629" extrusionOk="0">
                    <a:moveTo>
                      <a:pt x="1367" y="1"/>
                    </a:moveTo>
                    <a:cubicBezTo>
                      <a:pt x="907" y="1"/>
                      <a:pt x="450" y="34"/>
                      <a:pt x="0" y="94"/>
                    </a:cubicBezTo>
                    <a:lnTo>
                      <a:pt x="167" y="728"/>
                    </a:lnTo>
                    <a:cubicBezTo>
                      <a:pt x="543" y="672"/>
                      <a:pt x="925" y="645"/>
                      <a:pt x="1310" y="645"/>
                    </a:cubicBezTo>
                    <a:cubicBezTo>
                      <a:pt x="1848" y="645"/>
                      <a:pt x="2392" y="697"/>
                      <a:pt x="2936" y="794"/>
                    </a:cubicBezTo>
                    <a:cubicBezTo>
                      <a:pt x="3803" y="961"/>
                      <a:pt x="4604" y="1228"/>
                      <a:pt x="5371" y="1628"/>
                    </a:cubicBezTo>
                    <a:lnTo>
                      <a:pt x="5738" y="1061"/>
                    </a:lnTo>
                    <a:cubicBezTo>
                      <a:pt x="4904" y="628"/>
                      <a:pt x="4003" y="327"/>
                      <a:pt x="3069" y="161"/>
                    </a:cubicBezTo>
                    <a:cubicBezTo>
                      <a:pt x="2500" y="50"/>
                      <a:pt x="1931" y="1"/>
                      <a:pt x="13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3" name="Google Shape;1323;p39"/>
              <p:cNvSpPr/>
              <p:nvPr/>
            </p:nvSpPr>
            <p:spPr>
              <a:xfrm>
                <a:off x="3386800" y="4679413"/>
                <a:ext cx="452000" cy="414200"/>
              </a:xfrm>
              <a:custGeom>
                <a:avLst/>
                <a:gdLst/>
                <a:ahLst/>
                <a:cxnLst/>
                <a:rect l="l" t="t" r="r" b="b"/>
                <a:pathLst>
                  <a:path w="18080" h="16568" extrusionOk="0">
                    <a:moveTo>
                      <a:pt x="9407" y="747"/>
                    </a:moveTo>
                    <a:cubicBezTo>
                      <a:pt x="9974" y="747"/>
                      <a:pt x="10541" y="781"/>
                      <a:pt x="11108" y="881"/>
                    </a:cubicBezTo>
                    <a:cubicBezTo>
                      <a:pt x="13243" y="1281"/>
                      <a:pt x="14977" y="2482"/>
                      <a:pt x="16045" y="4283"/>
                    </a:cubicBezTo>
                    <a:cubicBezTo>
                      <a:pt x="17079" y="6051"/>
                      <a:pt x="17279" y="8119"/>
                      <a:pt x="16679" y="10121"/>
                    </a:cubicBezTo>
                    <a:cubicBezTo>
                      <a:pt x="16078" y="12089"/>
                      <a:pt x="14744" y="13723"/>
                      <a:pt x="12976" y="14791"/>
                    </a:cubicBezTo>
                    <a:cubicBezTo>
                      <a:pt x="11672" y="15568"/>
                      <a:pt x="10218" y="15950"/>
                      <a:pt x="8769" y="15950"/>
                    </a:cubicBezTo>
                    <a:cubicBezTo>
                      <a:pt x="8290" y="15950"/>
                      <a:pt x="7811" y="15908"/>
                      <a:pt x="7339" y="15825"/>
                    </a:cubicBezTo>
                    <a:cubicBezTo>
                      <a:pt x="3369" y="15091"/>
                      <a:pt x="801" y="11355"/>
                      <a:pt x="1601" y="7319"/>
                    </a:cubicBezTo>
                    <a:cubicBezTo>
                      <a:pt x="2001" y="5284"/>
                      <a:pt x="3202" y="3483"/>
                      <a:pt x="5004" y="2249"/>
                    </a:cubicBezTo>
                    <a:cubicBezTo>
                      <a:pt x="6338" y="1315"/>
                      <a:pt x="7872" y="814"/>
                      <a:pt x="9407" y="747"/>
                    </a:cubicBezTo>
                    <a:close/>
                    <a:moveTo>
                      <a:pt x="9710" y="0"/>
                    </a:moveTo>
                    <a:cubicBezTo>
                      <a:pt x="7891" y="0"/>
                      <a:pt x="6084" y="565"/>
                      <a:pt x="4537" y="1648"/>
                    </a:cubicBezTo>
                    <a:cubicBezTo>
                      <a:pt x="2602" y="2982"/>
                      <a:pt x="1301" y="4984"/>
                      <a:pt x="867" y="7185"/>
                    </a:cubicBezTo>
                    <a:cubicBezTo>
                      <a:pt x="0" y="11589"/>
                      <a:pt x="2869" y="15625"/>
                      <a:pt x="7172" y="16425"/>
                    </a:cubicBezTo>
                    <a:cubicBezTo>
                      <a:pt x="7638" y="16508"/>
                      <a:pt x="8105" y="16567"/>
                      <a:pt x="8572" y="16567"/>
                    </a:cubicBezTo>
                    <a:cubicBezTo>
                      <a:pt x="8672" y="16567"/>
                      <a:pt x="8773" y="16565"/>
                      <a:pt x="8873" y="16559"/>
                    </a:cubicBezTo>
                    <a:cubicBezTo>
                      <a:pt x="10407" y="16559"/>
                      <a:pt x="11975" y="16125"/>
                      <a:pt x="13376" y="15291"/>
                    </a:cubicBezTo>
                    <a:cubicBezTo>
                      <a:pt x="15311" y="14157"/>
                      <a:pt x="16745" y="12356"/>
                      <a:pt x="17413" y="10254"/>
                    </a:cubicBezTo>
                    <a:cubicBezTo>
                      <a:pt x="18080" y="8086"/>
                      <a:pt x="17880" y="5818"/>
                      <a:pt x="16745" y="3916"/>
                    </a:cubicBezTo>
                    <a:cubicBezTo>
                      <a:pt x="15578" y="1915"/>
                      <a:pt x="13643" y="581"/>
                      <a:pt x="11308" y="147"/>
                    </a:cubicBezTo>
                    <a:cubicBezTo>
                      <a:pt x="10779" y="49"/>
                      <a:pt x="10244" y="0"/>
                      <a:pt x="97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4" name="Google Shape;1324;p39"/>
              <p:cNvSpPr/>
              <p:nvPr/>
            </p:nvSpPr>
            <p:spPr>
              <a:xfrm>
                <a:off x="2910625" y="4583163"/>
                <a:ext cx="430325" cy="424350"/>
              </a:xfrm>
              <a:custGeom>
                <a:avLst/>
                <a:gdLst/>
                <a:ahLst/>
                <a:cxnLst/>
                <a:rect l="l" t="t" r="r" b="b"/>
                <a:pathLst>
                  <a:path w="17213" h="16974" extrusionOk="0">
                    <a:moveTo>
                      <a:pt x="8099" y="764"/>
                    </a:moveTo>
                    <a:cubicBezTo>
                      <a:pt x="8553" y="764"/>
                      <a:pt x="9012" y="807"/>
                      <a:pt x="9474" y="895"/>
                    </a:cubicBezTo>
                    <a:cubicBezTo>
                      <a:pt x="11575" y="1295"/>
                      <a:pt x="13443" y="2529"/>
                      <a:pt x="14711" y="4364"/>
                    </a:cubicBezTo>
                    <a:cubicBezTo>
                      <a:pt x="15945" y="6132"/>
                      <a:pt x="16412" y="8267"/>
                      <a:pt x="16078" y="10335"/>
                    </a:cubicBezTo>
                    <a:cubicBezTo>
                      <a:pt x="15745" y="12336"/>
                      <a:pt x="14644" y="14038"/>
                      <a:pt x="13043" y="15105"/>
                    </a:cubicBezTo>
                    <a:cubicBezTo>
                      <a:pt x="11881" y="15913"/>
                      <a:pt x="10509" y="16339"/>
                      <a:pt x="9086" y="16339"/>
                    </a:cubicBezTo>
                    <a:cubicBezTo>
                      <a:pt x="8630" y="16339"/>
                      <a:pt x="8168" y="16295"/>
                      <a:pt x="7706" y="16206"/>
                    </a:cubicBezTo>
                    <a:cubicBezTo>
                      <a:pt x="3736" y="15472"/>
                      <a:pt x="734" y="11669"/>
                      <a:pt x="1001" y="7533"/>
                    </a:cubicBezTo>
                    <a:cubicBezTo>
                      <a:pt x="1168" y="5465"/>
                      <a:pt x="2102" y="3597"/>
                      <a:pt x="3703" y="2296"/>
                    </a:cubicBezTo>
                    <a:cubicBezTo>
                      <a:pt x="4953" y="1306"/>
                      <a:pt x="6487" y="764"/>
                      <a:pt x="8099" y="764"/>
                    </a:cubicBezTo>
                    <a:close/>
                    <a:moveTo>
                      <a:pt x="7973" y="1"/>
                    </a:moveTo>
                    <a:cubicBezTo>
                      <a:pt x="6208" y="1"/>
                      <a:pt x="4530" y="591"/>
                      <a:pt x="3169" y="1695"/>
                    </a:cubicBezTo>
                    <a:cubicBezTo>
                      <a:pt x="1434" y="3096"/>
                      <a:pt x="400" y="5131"/>
                      <a:pt x="267" y="7399"/>
                    </a:cubicBezTo>
                    <a:cubicBezTo>
                      <a:pt x="0" y="11903"/>
                      <a:pt x="3302" y="16006"/>
                      <a:pt x="7606" y="16806"/>
                    </a:cubicBezTo>
                    <a:cubicBezTo>
                      <a:pt x="8173" y="16906"/>
                      <a:pt x="8740" y="16973"/>
                      <a:pt x="9307" y="16973"/>
                    </a:cubicBezTo>
                    <a:cubicBezTo>
                      <a:pt x="10808" y="16940"/>
                      <a:pt x="12276" y="16473"/>
                      <a:pt x="13510" y="15639"/>
                    </a:cubicBezTo>
                    <a:cubicBezTo>
                      <a:pt x="15278" y="14471"/>
                      <a:pt x="16445" y="12637"/>
                      <a:pt x="16812" y="10468"/>
                    </a:cubicBezTo>
                    <a:cubicBezTo>
                      <a:pt x="17212" y="8267"/>
                      <a:pt x="16679" y="5932"/>
                      <a:pt x="15344" y="3964"/>
                    </a:cubicBezTo>
                    <a:cubicBezTo>
                      <a:pt x="13977" y="1962"/>
                      <a:pt x="11909" y="595"/>
                      <a:pt x="9574" y="161"/>
                    </a:cubicBezTo>
                    <a:cubicBezTo>
                      <a:pt x="9036" y="54"/>
                      <a:pt x="8501" y="1"/>
                      <a:pt x="79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Fokus</a:t>
            </a:r>
            <a:r>
              <a:rPr lang="en-ID" dirty="0"/>
              <a:t> </a:t>
            </a:r>
            <a:r>
              <a:rPr lang="en-ID" dirty="0" err="1"/>
              <a:t>Penelitian</a:t>
            </a:r>
            <a:endParaRPr dirty="0"/>
          </a:p>
        </p:txBody>
      </p:sp>
      <p:sp>
        <p:nvSpPr>
          <p:cNvPr id="2553" name="Google Shape;2553;p64"/>
          <p:cNvSpPr/>
          <p:nvPr/>
        </p:nvSpPr>
        <p:spPr>
          <a:xfrm rot="865" flipH="1">
            <a:off x="4627505" y="2341755"/>
            <a:ext cx="3497309" cy="1782925"/>
          </a:xfrm>
          <a:custGeom>
            <a:avLst/>
            <a:gdLst/>
            <a:ahLst/>
            <a:cxnLst/>
            <a:rect l="l" t="t" r="r" b="b"/>
            <a:pathLst>
              <a:path w="59342" h="90346" extrusionOk="0">
                <a:moveTo>
                  <a:pt x="21484" y="0"/>
                </a:moveTo>
                <a:cubicBezTo>
                  <a:pt x="16291" y="0"/>
                  <a:pt x="8432" y="235"/>
                  <a:pt x="4989" y="2325"/>
                </a:cubicBezTo>
                <a:cubicBezTo>
                  <a:pt x="905" y="4814"/>
                  <a:pt x="1215" y="6814"/>
                  <a:pt x="322" y="20232"/>
                </a:cubicBezTo>
                <a:cubicBezTo>
                  <a:pt x="0" y="24995"/>
                  <a:pt x="1405" y="48628"/>
                  <a:pt x="1917" y="58320"/>
                </a:cubicBezTo>
                <a:cubicBezTo>
                  <a:pt x="2382" y="67071"/>
                  <a:pt x="250" y="79097"/>
                  <a:pt x="6573" y="85145"/>
                </a:cubicBezTo>
                <a:cubicBezTo>
                  <a:pt x="11383" y="89753"/>
                  <a:pt x="21324" y="88824"/>
                  <a:pt x="27944" y="89562"/>
                </a:cubicBezTo>
                <a:cubicBezTo>
                  <a:pt x="32588" y="90085"/>
                  <a:pt x="37273" y="90346"/>
                  <a:pt x="41951" y="90346"/>
                </a:cubicBezTo>
                <a:cubicBezTo>
                  <a:pt x="42922" y="90346"/>
                  <a:pt x="43893" y="90335"/>
                  <a:pt x="44863" y="90312"/>
                </a:cubicBezTo>
                <a:cubicBezTo>
                  <a:pt x="46590" y="90265"/>
                  <a:pt x="48411" y="90169"/>
                  <a:pt x="49852" y="89229"/>
                </a:cubicBezTo>
                <a:cubicBezTo>
                  <a:pt x="50745" y="88657"/>
                  <a:pt x="51423" y="87824"/>
                  <a:pt x="51983" y="86931"/>
                </a:cubicBezTo>
                <a:cubicBezTo>
                  <a:pt x="53924" y="83883"/>
                  <a:pt x="54745" y="80251"/>
                  <a:pt x="55102" y="76668"/>
                </a:cubicBezTo>
                <a:cubicBezTo>
                  <a:pt x="57353" y="53951"/>
                  <a:pt x="59341" y="33091"/>
                  <a:pt x="54626" y="11910"/>
                </a:cubicBezTo>
                <a:cubicBezTo>
                  <a:pt x="54210" y="10052"/>
                  <a:pt x="53781" y="8147"/>
                  <a:pt x="52709" y="6564"/>
                </a:cubicBezTo>
                <a:cubicBezTo>
                  <a:pt x="51614" y="4933"/>
                  <a:pt x="49923" y="3778"/>
                  <a:pt x="48161" y="2897"/>
                </a:cubicBezTo>
                <a:cubicBezTo>
                  <a:pt x="42577" y="111"/>
                  <a:pt x="30314" y="51"/>
                  <a:pt x="24182" y="15"/>
                </a:cubicBezTo>
                <a:cubicBezTo>
                  <a:pt x="23421" y="9"/>
                  <a:pt x="22504" y="0"/>
                  <a:pt x="214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6" name="Google Shape;2556;p64"/>
          <p:cNvSpPr/>
          <p:nvPr/>
        </p:nvSpPr>
        <p:spPr>
          <a:xfrm>
            <a:off x="987100" y="2341775"/>
            <a:ext cx="3640363" cy="1867000"/>
          </a:xfrm>
          <a:custGeom>
            <a:avLst/>
            <a:gdLst/>
            <a:ahLst/>
            <a:cxnLst/>
            <a:rect l="l" t="t" r="r" b="b"/>
            <a:pathLst>
              <a:path w="59342" h="90346" extrusionOk="0">
                <a:moveTo>
                  <a:pt x="21484" y="0"/>
                </a:moveTo>
                <a:cubicBezTo>
                  <a:pt x="16291" y="0"/>
                  <a:pt x="8432" y="235"/>
                  <a:pt x="4989" y="2325"/>
                </a:cubicBezTo>
                <a:cubicBezTo>
                  <a:pt x="905" y="4814"/>
                  <a:pt x="1215" y="6814"/>
                  <a:pt x="322" y="20232"/>
                </a:cubicBezTo>
                <a:cubicBezTo>
                  <a:pt x="0" y="24995"/>
                  <a:pt x="1405" y="48628"/>
                  <a:pt x="1917" y="58320"/>
                </a:cubicBezTo>
                <a:cubicBezTo>
                  <a:pt x="2382" y="67071"/>
                  <a:pt x="250" y="79097"/>
                  <a:pt x="6573" y="85145"/>
                </a:cubicBezTo>
                <a:cubicBezTo>
                  <a:pt x="11383" y="89753"/>
                  <a:pt x="21324" y="88824"/>
                  <a:pt x="27944" y="89562"/>
                </a:cubicBezTo>
                <a:cubicBezTo>
                  <a:pt x="32588" y="90085"/>
                  <a:pt x="37273" y="90346"/>
                  <a:pt x="41951" y="90346"/>
                </a:cubicBezTo>
                <a:cubicBezTo>
                  <a:pt x="42922" y="90346"/>
                  <a:pt x="43893" y="90335"/>
                  <a:pt x="44863" y="90312"/>
                </a:cubicBezTo>
                <a:cubicBezTo>
                  <a:pt x="46590" y="90265"/>
                  <a:pt x="48411" y="90169"/>
                  <a:pt x="49852" y="89229"/>
                </a:cubicBezTo>
                <a:cubicBezTo>
                  <a:pt x="50745" y="88657"/>
                  <a:pt x="51423" y="87824"/>
                  <a:pt x="51983" y="86931"/>
                </a:cubicBezTo>
                <a:cubicBezTo>
                  <a:pt x="53924" y="83883"/>
                  <a:pt x="54745" y="80251"/>
                  <a:pt x="55102" y="76668"/>
                </a:cubicBezTo>
                <a:cubicBezTo>
                  <a:pt x="57353" y="53951"/>
                  <a:pt x="59341" y="33091"/>
                  <a:pt x="54626" y="11910"/>
                </a:cubicBezTo>
                <a:cubicBezTo>
                  <a:pt x="54210" y="10052"/>
                  <a:pt x="53781" y="8147"/>
                  <a:pt x="52709" y="6564"/>
                </a:cubicBezTo>
                <a:cubicBezTo>
                  <a:pt x="51614" y="4933"/>
                  <a:pt x="49923" y="3778"/>
                  <a:pt x="48161" y="2897"/>
                </a:cubicBezTo>
                <a:cubicBezTo>
                  <a:pt x="42577" y="111"/>
                  <a:pt x="30314" y="51"/>
                  <a:pt x="24182" y="15"/>
                </a:cubicBezTo>
                <a:cubicBezTo>
                  <a:pt x="23421" y="9"/>
                  <a:pt x="22504" y="0"/>
                  <a:pt x="214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7" name="Google Shape;2557;p64"/>
          <p:cNvSpPr txBox="1"/>
          <p:nvPr/>
        </p:nvSpPr>
        <p:spPr>
          <a:xfrm>
            <a:off x="1160470" y="2738363"/>
            <a:ext cx="3211638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Perkembangan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fisik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motorik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kasar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pada TK Nurul Iman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Petanjungan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disini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peneliti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berfokus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pada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perkembangan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motorik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kasar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pada anak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mulai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dari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menirukan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Gerakan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senam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, dan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Gerakan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keseimbangan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dalam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permainan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seperti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bermain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holahok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.</a:t>
            </a:r>
            <a:endParaRPr lang="en-ID" sz="1100" dirty="0">
              <a:solidFill>
                <a:schemeClr val="tx1">
                  <a:lumMod val="75000"/>
                </a:schemeClr>
              </a:solidFill>
              <a:latin typeface="Comfortaa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>
                  <a:lumMod val="75000"/>
                </a:schemeClr>
              </a:solidFill>
              <a:latin typeface="Comfortaa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2558" name="Google Shape;2558;p64"/>
          <p:cNvSpPr txBox="1"/>
          <p:nvPr/>
        </p:nvSpPr>
        <p:spPr>
          <a:xfrm>
            <a:off x="1840542" y="1658875"/>
            <a:ext cx="15657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98D0C3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01</a:t>
            </a:r>
            <a:endParaRPr sz="2400" dirty="0">
              <a:solidFill>
                <a:srgbClr val="98D0C3"/>
              </a:solidFill>
              <a:latin typeface="Titan One" panose="02000000000000000000"/>
              <a:ea typeface="Titan One" panose="02000000000000000000"/>
              <a:cs typeface="Titan One" panose="02000000000000000000"/>
              <a:sym typeface="Titan One" panose="02000000000000000000"/>
            </a:endParaRPr>
          </a:p>
        </p:txBody>
      </p:sp>
      <p:sp>
        <p:nvSpPr>
          <p:cNvPr id="2563" name="Google Shape;2563;p64"/>
          <p:cNvSpPr txBox="1"/>
          <p:nvPr/>
        </p:nvSpPr>
        <p:spPr>
          <a:xfrm>
            <a:off x="4800833" y="2665748"/>
            <a:ext cx="3280517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Perkembangan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fisik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motorik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halus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pada TK Nurul Iman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Petanjungan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disini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peneliti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berfokus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pada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perkembangan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motorik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halus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pada anak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mulai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dari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apakah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anak sudah bisa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mewarnai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,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menggambar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,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mengikuti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pola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,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menggunting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,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menempel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,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melipat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kertas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, dan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aktivitas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sehari-hari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seperti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memakai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sepatu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, baju,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makan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sendiri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,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minum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sendiri</a:t>
            </a:r>
            <a:r>
              <a:rPr lang="en-US" sz="1000" dirty="0">
                <a:solidFill>
                  <a:schemeClr val="tx1">
                    <a:lumMod val="75000"/>
                  </a:schemeClr>
                </a:solidFill>
                <a:latin typeface="Comfortaa" charset="0"/>
              </a:rPr>
              <a:t>.</a:t>
            </a:r>
            <a:endParaRPr lang="en-ID" sz="1000" dirty="0">
              <a:solidFill>
                <a:schemeClr val="tx1">
                  <a:lumMod val="75000"/>
                </a:schemeClr>
              </a:solidFill>
              <a:latin typeface="Comfortaa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tx1">
                    <a:lumMod val="75000"/>
                  </a:schemeClr>
                </a:solidFill>
                <a:latin typeface="Comfortaa" charset="0"/>
                <a:ea typeface="Comfortaa"/>
                <a:cs typeface="Comfortaa"/>
                <a:sym typeface="Comfortaa"/>
              </a:rPr>
              <a:t> </a:t>
            </a:r>
            <a:endParaRPr sz="1000" dirty="0">
              <a:solidFill>
                <a:schemeClr val="tx1">
                  <a:lumMod val="75000"/>
                </a:schemeClr>
              </a:solidFill>
              <a:latin typeface="Comfortaa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2564" name="Google Shape;2564;p64"/>
          <p:cNvSpPr txBox="1"/>
          <p:nvPr/>
        </p:nvSpPr>
        <p:spPr>
          <a:xfrm>
            <a:off x="5515009" y="1662433"/>
            <a:ext cx="17223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accent4"/>
                </a:solidFill>
                <a:latin typeface="Titan One" panose="02000000000000000000"/>
                <a:ea typeface="Titan One" panose="02000000000000000000"/>
                <a:cs typeface="Titan One" panose="02000000000000000000"/>
                <a:sym typeface="Titan One" panose="02000000000000000000"/>
              </a:rPr>
              <a:t>02</a:t>
            </a:r>
            <a:endParaRPr sz="2400" dirty="0">
              <a:solidFill>
                <a:schemeClr val="accent4"/>
              </a:solidFill>
              <a:latin typeface="Titan One" panose="02000000000000000000"/>
              <a:ea typeface="Titan One" panose="02000000000000000000"/>
              <a:cs typeface="Titan One" panose="02000000000000000000"/>
              <a:sym typeface="Titan One" panose="02000000000000000000"/>
            </a:endParaRPr>
          </a:p>
        </p:txBody>
      </p:sp>
      <p:sp>
        <p:nvSpPr>
          <p:cNvPr id="2565" name="Google Shape;2565;p64"/>
          <p:cNvSpPr/>
          <p:nvPr/>
        </p:nvSpPr>
        <p:spPr>
          <a:xfrm>
            <a:off x="5076963" y="144147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6" name="Google Shape;2566;p64"/>
          <p:cNvSpPr/>
          <p:nvPr/>
        </p:nvSpPr>
        <p:spPr>
          <a:xfrm>
            <a:off x="7883425" y="4182713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7" name="Google Shape;2567;p64"/>
          <p:cNvSpPr/>
          <p:nvPr/>
        </p:nvSpPr>
        <p:spPr>
          <a:xfrm>
            <a:off x="5425313" y="4814975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8" name="Google Shape;2568;p64"/>
          <p:cNvSpPr/>
          <p:nvPr/>
        </p:nvSpPr>
        <p:spPr>
          <a:xfrm>
            <a:off x="3325500" y="124425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0" name="Google Shape;2570;p64"/>
          <p:cNvSpPr/>
          <p:nvPr/>
        </p:nvSpPr>
        <p:spPr>
          <a:xfrm>
            <a:off x="6764800" y="1244238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2" name="Google Shape;2572;p64"/>
          <p:cNvSpPr/>
          <p:nvPr/>
        </p:nvSpPr>
        <p:spPr>
          <a:xfrm>
            <a:off x="1314338" y="1316500"/>
            <a:ext cx="175150" cy="180175"/>
          </a:xfrm>
          <a:custGeom>
            <a:avLst/>
            <a:gdLst/>
            <a:ahLst/>
            <a:cxnLst/>
            <a:rect l="l" t="t" r="r" b="b"/>
            <a:pathLst>
              <a:path w="7006" h="7207" extrusionOk="0">
                <a:moveTo>
                  <a:pt x="2603" y="1"/>
                </a:moveTo>
                <a:cubicBezTo>
                  <a:pt x="2269" y="635"/>
                  <a:pt x="2036" y="1335"/>
                  <a:pt x="1902" y="2002"/>
                </a:cubicBezTo>
                <a:cubicBezTo>
                  <a:pt x="1202" y="2369"/>
                  <a:pt x="568" y="2803"/>
                  <a:pt x="1" y="3337"/>
                </a:cubicBezTo>
                <a:cubicBezTo>
                  <a:pt x="535" y="3870"/>
                  <a:pt x="1135" y="4337"/>
                  <a:pt x="1802" y="4738"/>
                </a:cubicBezTo>
                <a:cubicBezTo>
                  <a:pt x="1936" y="5605"/>
                  <a:pt x="2236" y="6439"/>
                  <a:pt x="2703" y="7206"/>
                </a:cubicBezTo>
                <a:cubicBezTo>
                  <a:pt x="3437" y="6772"/>
                  <a:pt x="4104" y="6272"/>
                  <a:pt x="4671" y="5672"/>
                </a:cubicBezTo>
                <a:cubicBezTo>
                  <a:pt x="5038" y="5722"/>
                  <a:pt x="5413" y="5747"/>
                  <a:pt x="5792" y="5747"/>
                </a:cubicBezTo>
                <a:cubicBezTo>
                  <a:pt x="6172" y="5747"/>
                  <a:pt x="6555" y="5722"/>
                  <a:pt x="6939" y="5672"/>
                </a:cubicBezTo>
                <a:cubicBezTo>
                  <a:pt x="6839" y="4904"/>
                  <a:pt x="6606" y="4137"/>
                  <a:pt x="6239" y="3437"/>
                </a:cubicBezTo>
                <a:cubicBezTo>
                  <a:pt x="6639" y="2669"/>
                  <a:pt x="6906" y="1802"/>
                  <a:pt x="7006" y="968"/>
                </a:cubicBezTo>
                <a:cubicBezTo>
                  <a:pt x="6728" y="936"/>
                  <a:pt x="6446" y="921"/>
                  <a:pt x="6164" y="921"/>
                </a:cubicBezTo>
                <a:cubicBezTo>
                  <a:pt x="5565" y="921"/>
                  <a:pt x="4960" y="988"/>
                  <a:pt x="4371" y="1102"/>
                </a:cubicBezTo>
                <a:cubicBezTo>
                  <a:pt x="3837" y="668"/>
                  <a:pt x="3270" y="301"/>
                  <a:pt x="26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3" name="Google Shape;2573;p64"/>
          <p:cNvSpPr/>
          <p:nvPr/>
        </p:nvSpPr>
        <p:spPr>
          <a:xfrm>
            <a:off x="2500813" y="2217025"/>
            <a:ext cx="255074" cy="262352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4" name="Google Shape;2574;p64"/>
          <p:cNvSpPr/>
          <p:nvPr/>
        </p:nvSpPr>
        <p:spPr>
          <a:xfrm>
            <a:off x="4516513" y="4767100"/>
            <a:ext cx="110950" cy="110950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2202" y="1"/>
                </a:moveTo>
                <a:cubicBezTo>
                  <a:pt x="1002" y="1"/>
                  <a:pt x="1" y="968"/>
                  <a:pt x="1" y="2202"/>
                </a:cubicBezTo>
                <a:cubicBezTo>
                  <a:pt x="1" y="3437"/>
                  <a:pt x="1002" y="4437"/>
                  <a:pt x="2202" y="4437"/>
                </a:cubicBezTo>
                <a:cubicBezTo>
                  <a:pt x="3437" y="4437"/>
                  <a:pt x="4437" y="3437"/>
                  <a:pt x="4437" y="2202"/>
                </a:cubicBezTo>
                <a:cubicBezTo>
                  <a:pt x="4437" y="968"/>
                  <a:pt x="3437" y="1"/>
                  <a:pt x="22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75" name="Google Shape;2575;p64"/>
          <p:cNvGrpSpPr/>
          <p:nvPr/>
        </p:nvGrpSpPr>
        <p:grpSpPr>
          <a:xfrm rot="-1187364" flipH="1">
            <a:off x="200682" y="4160555"/>
            <a:ext cx="1025085" cy="886895"/>
            <a:chOff x="968013" y="650077"/>
            <a:chExt cx="777108" cy="672348"/>
          </a:xfrm>
        </p:grpSpPr>
        <p:sp>
          <p:nvSpPr>
            <p:cNvPr id="2576" name="Google Shape;2576;p64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64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64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79" name="Google Shape;2579;p64"/>
          <p:cNvGrpSpPr/>
          <p:nvPr/>
        </p:nvGrpSpPr>
        <p:grpSpPr>
          <a:xfrm rot="-1933721" flipH="1">
            <a:off x="7829991" y="355513"/>
            <a:ext cx="1025119" cy="886925"/>
            <a:chOff x="968013" y="650077"/>
            <a:chExt cx="777108" cy="672348"/>
          </a:xfrm>
        </p:grpSpPr>
        <p:sp>
          <p:nvSpPr>
            <p:cNvPr id="2580" name="Google Shape;2580;p64"/>
            <p:cNvSpPr/>
            <p:nvPr/>
          </p:nvSpPr>
          <p:spPr>
            <a:xfrm rot="-1397473">
              <a:off x="1241414" y="935197"/>
              <a:ext cx="332432" cy="272827"/>
            </a:xfrm>
            <a:custGeom>
              <a:avLst/>
              <a:gdLst/>
              <a:ahLst/>
              <a:cxnLst/>
              <a:rect l="l" t="t" r="r" b="b"/>
              <a:pathLst>
                <a:path w="16879" h="13851" extrusionOk="0">
                  <a:moveTo>
                    <a:pt x="7659" y="0"/>
                  </a:moveTo>
                  <a:cubicBezTo>
                    <a:pt x="394" y="0"/>
                    <a:pt x="0" y="10073"/>
                    <a:pt x="100" y="13845"/>
                  </a:cubicBezTo>
                  <a:cubicBezTo>
                    <a:pt x="316" y="13849"/>
                    <a:pt x="529" y="13851"/>
                    <a:pt x="738" y="13851"/>
                  </a:cubicBezTo>
                  <a:cubicBezTo>
                    <a:pt x="2454" y="13851"/>
                    <a:pt x="3842" y="13738"/>
                    <a:pt x="4169" y="13679"/>
                  </a:cubicBezTo>
                  <a:cubicBezTo>
                    <a:pt x="5237" y="13512"/>
                    <a:pt x="2668" y="3605"/>
                    <a:pt x="9206" y="3605"/>
                  </a:cubicBezTo>
                  <a:cubicBezTo>
                    <a:pt x="11636" y="3605"/>
                    <a:pt x="11222" y="12752"/>
                    <a:pt x="12449" y="12752"/>
                  </a:cubicBezTo>
                  <a:cubicBezTo>
                    <a:pt x="12468" y="12752"/>
                    <a:pt x="12488" y="12749"/>
                    <a:pt x="12509" y="12745"/>
                  </a:cubicBezTo>
                  <a:cubicBezTo>
                    <a:pt x="12976" y="12611"/>
                    <a:pt x="14810" y="12411"/>
                    <a:pt x="16878" y="12111"/>
                  </a:cubicBezTo>
                  <a:cubicBezTo>
                    <a:pt x="16445" y="8141"/>
                    <a:pt x="14710" y="169"/>
                    <a:pt x="7839" y="2"/>
                  </a:cubicBezTo>
                  <a:cubicBezTo>
                    <a:pt x="7778" y="1"/>
                    <a:pt x="7719" y="0"/>
                    <a:pt x="7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1" name="Google Shape;2581;p64"/>
            <p:cNvSpPr/>
            <p:nvPr/>
          </p:nvSpPr>
          <p:spPr>
            <a:xfrm rot="-1397473">
              <a:off x="1030693" y="760540"/>
              <a:ext cx="651747" cy="451423"/>
            </a:xfrm>
            <a:custGeom>
              <a:avLst/>
              <a:gdLst/>
              <a:ahLst/>
              <a:cxnLst/>
              <a:rect l="l" t="t" r="r" b="b"/>
              <a:pathLst>
                <a:path w="33092" h="22918" extrusionOk="0">
                  <a:moveTo>
                    <a:pt x="18151" y="0"/>
                  </a:moveTo>
                  <a:cubicBezTo>
                    <a:pt x="1825" y="0"/>
                    <a:pt x="301" y="20015"/>
                    <a:pt x="301" y="20015"/>
                  </a:cubicBezTo>
                  <a:cubicBezTo>
                    <a:pt x="1" y="21616"/>
                    <a:pt x="1702" y="22484"/>
                    <a:pt x="3937" y="22917"/>
                  </a:cubicBezTo>
                  <a:cubicBezTo>
                    <a:pt x="4235" y="12920"/>
                    <a:pt x="7555" y="4303"/>
                    <a:pt x="17615" y="4303"/>
                  </a:cubicBezTo>
                  <a:cubicBezTo>
                    <a:pt x="17692" y="4303"/>
                    <a:pt x="17769" y="4303"/>
                    <a:pt x="17847" y="4304"/>
                  </a:cubicBezTo>
                  <a:cubicBezTo>
                    <a:pt x="26086" y="4438"/>
                    <a:pt x="28921" y="15846"/>
                    <a:pt x="29755" y="20949"/>
                  </a:cubicBezTo>
                  <a:cubicBezTo>
                    <a:pt x="31657" y="20582"/>
                    <a:pt x="33091" y="20149"/>
                    <a:pt x="32958" y="19682"/>
                  </a:cubicBezTo>
                  <a:cubicBezTo>
                    <a:pt x="32557" y="18448"/>
                    <a:pt x="31690" y="134"/>
                    <a:pt x="18314" y="1"/>
                  </a:cubicBezTo>
                  <a:cubicBezTo>
                    <a:pt x="18259" y="1"/>
                    <a:pt x="18205" y="0"/>
                    <a:pt x="18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2" name="Google Shape;2582;p64"/>
            <p:cNvSpPr/>
            <p:nvPr/>
          </p:nvSpPr>
          <p:spPr>
            <a:xfrm rot="-1397473">
              <a:off x="1126304" y="839113"/>
              <a:ext cx="508525" cy="375884"/>
            </a:xfrm>
            <a:custGeom>
              <a:avLst/>
              <a:gdLst/>
              <a:ahLst/>
              <a:cxnLst/>
              <a:rect l="l" t="t" r="r" b="b"/>
              <a:pathLst>
                <a:path w="25820" h="19083" extrusionOk="0">
                  <a:moveTo>
                    <a:pt x="13678" y="1"/>
                  </a:moveTo>
                  <a:cubicBezTo>
                    <a:pt x="3586" y="1"/>
                    <a:pt x="299" y="8618"/>
                    <a:pt x="1" y="18615"/>
                  </a:cubicBezTo>
                  <a:cubicBezTo>
                    <a:pt x="1535" y="18949"/>
                    <a:pt x="3337" y="19049"/>
                    <a:pt x="4938" y="19082"/>
                  </a:cubicBezTo>
                  <a:cubicBezTo>
                    <a:pt x="4838" y="15310"/>
                    <a:pt x="5232" y="5237"/>
                    <a:pt x="12497" y="5237"/>
                  </a:cubicBezTo>
                  <a:cubicBezTo>
                    <a:pt x="12557" y="5237"/>
                    <a:pt x="12616" y="5238"/>
                    <a:pt x="12677" y="5239"/>
                  </a:cubicBezTo>
                  <a:cubicBezTo>
                    <a:pt x="19515" y="5406"/>
                    <a:pt x="21283" y="13378"/>
                    <a:pt x="21716" y="17348"/>
                  </a:cubicBezTo>
                  <a:cubicBezTo>
                    <a:pt x="23084" y="17148"/>
                    <a:pt x="24552" y="16914"/>
                    <a:pt x="25819" y="16647"/>
                  </a:cubicBezTo>
                  <a:cubicBezTo>
                    <a:pt x="24985" y="11544"/>
                    <a:pt x="22117" y="136"/>
                    <a:pt x="13911" y="2"/>
                  </a:cubicBezTo>
                  <a:cubicBezTo>
                    <a:pt x="13833" y="1"/>
                    <a:pt x="13755" y="1"/>
                    <a:pt x="13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83" name="Google Shape;2583;p64"/>
          <p:cNvSpPr/>
          <p:nvPr/>
        </p:nvSpPr>
        <p:spPr>
          <a:xfrm rot="7603021">
            <a:off x="6214780" y="2215787"/>
            <a:ext cx="337740" cy="276115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7"/>
          <p:cNvSpPr/>
          <p:nvPr/>
        </p:nvSpPr>
        <p:spPr>
          <a:xfrm flipH="1">
            <a:off x="1358695" y="2676132"/>
            <a:ext cx="5721866" cy="594631"/>
          </a:xfrm>
          <a:custGeom>
            <a:avLst/>
            <a:gdLst/>
            <a:ahLst/>
            <a:cxnLst/>
            <a:rect l="l" t="t" r="r" b="b"/>
            <a:pathLst>
              <a:path w="59342" h="90346" extrusionOk="0">
                <a:moveTo>
                  <a:pt x="21484" y="0"/>
                </a:moveTo>
                <a:cubicBezTo>
                  <a:pt x="16291" y="0"/>
                  <a:pt x="8432" y="235"/>
                  <a:pt x="4989" y="2325"/>
                </a:cubicBezTo>
                <a:cubicBezTo>
                  <a:pt x="905" y="4814"/>
                  <a:pt x="1215" y="6814"/>
                  <a:pt x="322" y="20232"/>
                </a:cubicBezTo>
                <a:cubicBezTo>
                  <a:pt x="0" y="24995"/>
                  <a:pt x="1405" y="48628"/>
                  <a:pt x="1917" y="58320"/>
                </a:cubicBezTo>
                <a:cubicBezTo>
                  <a:pt x="2382" y="67071"/>
                  <a:pt x="250" y="79097"/>
                  <a:pt x="6573" y="85145"/>
                </a:cubicBezTo>
                <a:cubicBezTo>
                  <a:pt x="11383" y="89753"/>
                  <a:pt x="21324" y="88824"/>
                  <a:pt x="27944" y="89562"/>
                </a:cubicBezTo>
                <a:cubicBezTo>
                  <a:pt x="32588" y="90085"/>
                  <a:pt x="37273" y="90346"/>
                  <a:pt x="41951" y="90346"/>
                </a:cubicBezTo>
                <a:cubicBezTo>
                  <a:pt x="42922" y="90346"/>
                  <a:pt x="43893" y="90335"/>
                  <a:pt x="44863" y="90312"/>
                </a:cubicBezTo>
                <a:cubicBezTo>
                  <a:pt x="46590" y="90265"/>
                  <a:pt x="48411" y="90169"/>
                  <a:pt x="49852" y="89229"/>
                </a:cubicBezTo>
                <a:cubicBezTo>
                  <a:pt x="50745" y="88657"/>
                  <a:pt x="51423" y="87824"/>
                  <a:pt x="51983" y="86931"/>
                </a:cubicBezTo>
                <a:cubicBezTo>
                  <a:pt x="53924" y="83883"/>
                  <a:pt x="54745" y="80251"/>
                  <a:pt x="55102" y="76668"/>
                </a:cubicBezTo>
                <a:cubicBezTo>
                  <a:pt x="57353" y="53951"/>
                  <a:pt x="59341" y="33091"/>
                  <a:pt x="54626" y="11910"/>
                </a:cubicBezTo>
                <a:cubicBezTo>
                  <a:pt x="54210" y="10052"/>
                  <a:pt x="53781" y="8147"/>
                  <a:pt x="52709" y="6564"/>
                </a:cubicBezTo>
                <a:cubicBezTo>
                  <a:pt x="51614" y="4933"/>
                  <a:pt x="49923" y="3778"/>
                  <a:pt x="48161" y="2897"/>
                </a:cubicBezTo>
                <a:cubicBezTo>
                  <a:pt x="42577" y="111"/>
                  <a:pt x="30314" y="51"/>
                  <a:pt x="24182" y="15"/>
                </a:cubicBezTo>
                <a:cubicBezTo>
                  <a:pt x="23421" y="9"/>
                  <a:pt x="22504" y="0"/>
                  <a:pt x="214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7" name="Google Shape;1107;p37"/>
          <p:cNvSpPr/>
          <p:nvPr/>
        </p:nvSpPr>
        <p:spPr>
          <a:xfrm rot="10800000" flipH="1">
            <a:off x="1677670" y="1402715"/>
            <a:ext cx="6559550" cy="482600"/>
          </a:xfrm>
          <a:custGeom>
            <a:avLst/>
            <a:gdLst/>
            <a:ahLst/>
            <a:cxnLst/>
            <a:rect l="l" t="t" r="r" b="b"/>
            <a:pathLst>
              <a:path w="59342" h="90346" extrusionOk="0">
                <a:moveTo>
                  <a:pt x="21484" y="0"/>
                </a:moveTo>
                <a:cubicBezTo>
                  <a:pt x="16291" y="0"/>
                  <a:pt x="8432" y="235"/>
                  <a:pt x="4989" y="2325"/>
                </a:cubicBezTo>
                <a:cubicBezTo>
                  <a:pt x="905" y="4814"/>
                  <a:pt x="1215" y="6814"/>
                  <a:pt x="322" y="20232"/>
                </a:cubicBezTo>
                <a:cubicBezTo>
                  <a:pt x="0" y="24995"/>
                  <a:pt x="1405" y="48628"/>
                  <a:pt x="1917" y="58320"/>
                </a:cubicBezTo>
                <a:cubicBezTo>
                  <a:pt x="2382" y="67071"/>
                  <a:pt x="250" y="79097"/>
                  <a:pt x="6573" y="85145"/>
                </a:cubicBezTo>
                <a:cubicBezTo>
                  <a:pt x="11383" y="89753"/>
                  <a:pt x="21324" y="88824"/>
                  <a:pt x="27944" y="89562"/>
                </a:cubicBezTo>
                <a:cubicBezTo>
                  <a:pt x="32588" y="90085"/>
                  <a:pt x="37273" y="90346"/>
                  <a:pt x="41951" y="90346"/>
                </a:cubicBezTo>
                <a:cubicBezTo>
                  <a:pt x="42922" y="90346"/>
                  <a:pt x="43893" y="90335"/>
                  <a:pt x="44863" y="90312"/>
                </a:cubicBezTo>
                <a:cubicBezTo>
                  <a:pt x="46590" y="90265"/>
                  <a:pt x="48411" y="90169"/>
                  <a:pt x="49852" y="89229"/>
                </a:cubicBezTo>
                <a:cubicBezTo>
                  <a:pt x="50745" y="88657"/>
                  <a:pt x="51423" y="87824"/>
                  <a:pt x="51983" y="86931"/>
                </a:cubicBezTo>
                <a:cubicBezTo>
                  <a:pt x="53924" y="83883"/>
                  <a:pt x="54745" y="80251"/>
                  <a:pt x="55102" y="76668"/>
                </a:cubicBezTo>
                <a:cubicBezTo>
                  <a:pt x="57353" y="53951"/>
                  <a:pt x="59341" y="33091"/>
                  <a:pt x="54626" y="11910"/>
                </a:cubicBezTo>
                <a:cubicBezTo>
                  <a:pt x="54210" y="10052"/>
                  <a:pt x="53781" y="8147"/>
                  <a:pt x="52709" y="6564"/>
                </a:cubicBezTo>
                <a:cubicBezTo>
                  <a:pt x="51614" y="4933"/>
                  <a:pt x="49923" y="3778"/>
                  <a:pt x="48161" y="2897"/>
                </a:cubicBezTo>
                <a:cubicBezTo>
                  <a:pt x="42577" y="111"/>
                  <a:pt x="30314" y="51"/>
                  <a:pt x="24182" y="15"/>
                </a:cubicBezTo>
                <a:cubicBezTo>
                  <a:pt x="23421" y="9"/>
                  <a:pt x="22504" y="0"/>
                  <a:pt x="214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8" name="Google Shape;110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Rumusan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dirty="0"/>
          </a:p>
        </p:txBody>
      </p:sp>
      <p:sp>
        <p:nvSpPr>
          <p:cNvPr id="1109" name="Google Shape;1109;p37"/>
          <p:cNvSpPr txBox="1">
            <a:spLocks noGrp="1"/>
          </p:cNvSpPr>
          <p:nvPr>
            <p:ph type="subTitle" idx="6"/>
          </p:nvPr>
        </p:nvSpPr>
        <p:spPr>
          <a:xfrm>
            <a:off x="1737436" y="2715397"/>
            <a:ext cx="4965405" cy="4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200" dirty="0"/>
              <a:t>Bagaimana </a:t>
            </a:r>
            <a:r>
              <a:rPr lang="en-US" sz="1200" dirty="0" err="1"/>
              <a:t>perkembangan</a:t>
            </a:r>
            <a:r>
              <a:rPr lang="en-US" sz="1200" dirty="0"/>
              <a:t> </a:t>
            </a:r>
            <a:r>
              <a:rPr lang="en-US" sz="1200" dirty="0" err="1"/>
              <a:t>motorik</a:t>
            </a:r>
            <a:r>
              <a:rPr lang="en-US" sz="1200" dirty="0"/>
              <a:t> </a:t>
            </a:r>
            <a:r>
              <a:rPr lang="en-US" sz="1200" dirty="0" err="1"/>
              <a:t>halus</a:t>
            </a:r>
            <a:r>
              <a:rPr lang="en-US" sz="1200" dirty="0"/>
              <a:t> di TK Nurul Iman </a:t>
            </a:r>
            <a:r>
              <a:rPr lang="en-US" sz="1200" dirty="0" err="1"/>
              <a:t>Petanjungan</a:t>
            </a:r>
            <a:r>
              <a:rPr lang="en-US" sz="1200" dirty="0"/>
              <a:t>?</a:t>
            </a:r>
            <a:endParaRPr lang="en-ID" sz="1200" dirty="0"/>
          </a:p>
        </p:txBody>
      </p:sp>
      <p:sp>
        <p:nvSpPr>
          <p:cNvPr id="1111" name="Google Shape;1111;p37"/>
          <p:cNvSpPr txBox="1">
            <a:spLocks noGrp="1"/>
          </p:cNvSpPr>
          <p:nvPr>
            <p:ph type="subTitle" idx="1"/>
          </p:nvPr>
        </p:nvSpPr>
        <p:spPr>
          <a:xfrm>
            <a:off x="1959479" y="1402548"/>
            <a:ext cx="5958274" cy="4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200" dirty="0"/>
              <a:t>Bagaimana </a:t>
            </a:r>
            <a:r>
              <a:rPr lang="en-US" sz="1200" dirty="0" err="1"/>
              <a:t>perkembangan</a:t>
            </a:r>
            <a:r>
              <a:rPr lang="en-US" sz="1200" dirty="0"/>
              <a:t> </a:t>
            </a:r>
            <a:r>
              <a:rPr lang="en-US" sz="1200" dirty="0" err="1"/>
              <a:t>motorik</a:t>
            </a:r>
            <a:r>
              <a:rPr lang="en-US" sz="1200" dirty="0"/>
              <a:t> </a:t>
            </a:r>
            <a:r>
              <a:rPr lang="en-US" sz="1200" dirty="0" err="1"/>
              <a:t>kasar</a:t>
            </a:r>
            <a:r>
              <a:rPr lang="en-US" sz="1200" dirty="0"/>
              <a:t> di TK Nurul Iman </a:t>
            </a:r>
            <a:r>
              <a:rPr lang="en-US" sz="1200" dirty="0" err="1"/>
              <a:t>Petanjungan</a:t>
            </a:r>
            <a:r>
              <a:rPr lang="en-US" sz="1200" dirty="0"/>
              <a:t>?</a:t>
            </a:r>
            <a:endParaRPr lang="en-ID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117" name="Google Shape;1117;p37"/>
          <p:cNvSpPr/>
          <p:nvPr/>
        </p:nvSpPr>
        <p:spPr>
          <a:xfrm rot="3897647">
            <a:off x="649913" y="1401417"/>
            <a:ext cx="1196331" cy="83220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8" name="Google Shape;1118;p37"/>
          <p:cNvSpPr/>
          <p:nvPr/>
        </p:nvSpPr>
        <p:spPr>
          <a:xfrm rot="3810626">
            <a:off x="658800" y="2633408"/>
            <a:ext cx="1196337" cy="832194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9" name="Google Shape;1119;p37"/>
          <p:cNvSpPr txBox="1">
            <a:spLocks noGrp="1"/>
          </p:cNvSpPr>
          <p:nvPr>
            <p:ph type="title" idx="9"/>
          </p:nvPr>
        </p:nvSpPr>
        <p:spPr>
          <a:xfrm>
            <a:off x="758846" y="1588628"/>
            <a:ext cx="978300" cy="4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120" name="Google Shape;1120;p37"/>
          <p:cNvSpPr txBox="1">
            <a:spLocks noGrp="1"/>
          </p:cNvSpPr>
          <p:nvPr>
            <p:ph type="title" idx="13"/>
          </p:nvPr>
        </p:nvSpPr>
        <p:spPr>
          <a:xfrm>
            <a:off x="720111" y="2808762"/>
            <a:ext cx="978300" cy="4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2" name="Google Shape;1117;p37"/>
          <p:cNvSpPr/>
          <p:nvPr/>
        </p:nvSpPr>
        <p:spPr>
          <a:xfrm rot="3897647">
            <a:off x="731193" y="4330037"/>
            <a:ext cx="1196331" cy="832201"/>
          </a:xfrm>
          <a:custGeom>
            <a:avLst/>
            <a:gdLst/>
            <a:ahLst/>
            <a:cxnLst/>
            <a:rect l="l" t="t" r="r" b="b"/>
            <a:pathLst>
              <a:path w="4364" h="5052" extrusionOk="0">
                <a:moveTo>
                  <a:pt x="1469" y="1"/>
                </a:moveTo>
                <a:cubicBezTo>
                  <a:pt x="975" y="1"/>
                  <a:pt x="594" y="306"/>
                  <a:pt x="535" y="1091"/>
                </a:cubicBezTo>
                <a:cubicBezTo>
                  <a:pt x="535" y="1091"/>
                  <a:pt x="1" y="4493"/>
                  <a:pt x="1035" y="4994"/>
                </a:cubicBezTo>
                <a:cubicBezTo>
                  <a:pt x="1109" y="5033"/>
                  <a:pt x="1190" y="5052"/>
                  <a:pt x="1278" y="5052"/>
                </a:cubicBezTo>
                <a:cubicBezTo>
                  <a:pt x="2372" y="5052"/>
                  <a:pt x="4363" y="2141"/>
                  <a:pt x="3437" y="1091"/>
                </a:cubicBezTo>
                <a:cubicBezTo>
                  <a:pt x="2880" y="479"/>
                  <a:pt x="2087" y="1"/>
                  <a:pt x="14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109;p37"/>
          <p:cNvSpPr txBox="1">
            <a:spLocks noGrp="1"/>
          </p:cNvSpPr>
          <p:nvPr/>
        </p:nvSpPr>
        <p:spPr>
          <a:xfrm>
            <a:off x="1959686" y="4499747"/>
            <a:ext cx="4965405" cy="4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endParaRPr lang="en-ID" sz="1200" dirty="0"/>
          </a:p>
        </p:txBody>
      </p:sp>
      <p:sp>
        <p:nvSpPr>
          <p:cNvPr id="4" name="Google Shape;1106;p37"/>
          <p:cNvSpPr/>
          <p:nvPr/>
        </p:nvSpPr>
        <p:spPr>
          <a:xfrm flipH="1">
            <a:off x="1359330" y="4381742"/>
            <a:ext cx="5721866" cy="594631"/>
          </a:xfrm>
          <a:custGeom>
            <a:avLst/>
            <a:gdLst/>
            <a:ahLst/>
            <a:cxnLst/>
            <a:rect l="l" t="t" r="r" b="b"/>
            <a:pathLst>
              <a:path w="59342" h="90346" extrusionOk="0">
                <a:moveTo>
                  <a:pt x="21484" y="0"/>
                </a:moveTo>
                <a:cubicBezTo>
                  <a:pt x="16291" y="0"/>
                  <a:pt x="8432" y="235"/>
                  <a:pt x="4989" y="2325"/>
                </a:cubicBezTo>
                <a:cubicBezTo>
                  <a:pt x="905" y="4814"/>
                  <a:pt x="1215" y="6814"/>
                  <a:pt x="322" y="20232"/>
                </a:cubicBezTo>
                <a:cubicBezTo>
                  <a:pt x="0" y="24995"/>
                  <a:pt x="1405" y="48628"/>
                  <a:pt x="1917" y="58320"/>
                </a:cubicBezTo>
                <a:cubicBezTo>
                  <a:pt x="2382" y="67071"/>
                  <a:pt x="250" y="79097"/>
                  <a:pt x="6573" y="85145"/>
                </a:cubicBezTo>
                <a:cubicBezTo>
                  <a:pt x="11383" y="89753"/>
                  <a:pt x="21324" y="88824"/>
                  <a:pt x="27944" y="89562"/>
                </a:cubicBezTo>
                <a:cubicBezTo>
                  <a:pt x="32588" y="90085"/>
                  <a:pt x="37273" y="90346"/>
                  <a:pt x="41951" y="90346"/>
                </a:cubicBezTo>
                <a:cubicBezTo>
                  <a:pt x="42922" y="90346"/>
                  <a:pt x="43893" y="90335"/>
                  <a:pt x="44863" y="90312"/>
                </a:cubicBezTo>
                <a:cubicBezTo>
                  <a:pt x="46590" y="90265"/>
                  <a:pt x="48411" y="90169"/>
                  <a:pt x="49852" y="89229"/>
                </a:cubicBezTo>
                <a:cubicBezTo>
                  <a:pt x="50745" y="88657"/>
                  <a:pt x="51423" y="87824"/>
                  <a:pt x="51983" y="86931"/>
                </a:cubicBezTo>
                <a:cubicBezTo>
                  <a:pt x="53924" y="83883"/>
                  <a:pt x="54745" y="80251"/>
                  <a:pt x="55102" y="76668"/>
                </a:cubicBezTo>
                <a:cubicBezTo>
                  <a:pt x="57353" y="53951"/>
                  <a:pt x="59341" y="33091"/>
                  <a:pt x="54626" y="11910"/>
                </a:cubicBezTo>
                <a:cubicBezTo>
                  <a:pt x="54210" y="10052"/>
                  <a:pt x="53781" y="8147"/>
                  <a:pt x="52709" y="6564"/>
                </a:cubicBezTo>
                <a:cubicBezTo>
                  <a:pt x="51614" y="4933"/>
                  <a:pt x="49923" y="3778"/>
                  <a:pt x="48161" y="2897"/>
                </a:cubicBezTo>
                <a:cubicBezTo>
                  <a:pt x="42577" y="111"/>
                  <a:pt x="30314" y="51"/>
                  <a:pt x="24182" y="15"/>
                </a:cubicBezTo>
                <a:cubicBezTo>
                  <a:pt x="23421" y="9"/>
                  <a:pt x="22504" y="0"/>
                  <a:pt x="214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/>
          <p:cNvSpPr txBox="1"/>
          <p:nvPr/>
        </p:nvSpPr>
        <p:spPr>
          <a:xfrm>
            <a:off x="1959610" y="4454525"/>
            <a:ext cx="43827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/>
            <a:r>
              <a:rPr lang="en-US" dirty="0">
                <a:solidFill>
                  <a:schemeClr val="tx1"/>
                </a:solidFill>
                <a:sym typeface="+mn-ea"/>
              </a:rPr>
              <a:t>Bagaimana perkembangan fisik motorik dan  implikasinya terhadap pendidikan?</a:t>
            </a:r>
            <a:endParaRPr 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96315" y="4515485"/>
            <a:ext cx="5219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 Bold" panose="020B0604020202020204" charset="0"/>
                <a:cs typeface="Arial Bold" panose="020B0604020202020204" charset="0"/>
                <a:sym typeface="+mn-ea"/>
              </a:rPr>
              <a:t>03</a:t>
            </a:r>
            <a:endParaRPr lang="en-US" altLang="en-GB" sz="24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 Bold" panose="020B0604020202020204" charset="0"/>
              <a:cs typeface="Arial Bold" panose="020B06040202020202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" name="Google Shape;1751;p48"/>
          <p:cNvPicPr preferRelativeResize="0"/>
          <p:nvPr/>
        </p:nvPicPr>
        <p:blipFill rotWithShape="1">
          <a:blip r:embed="rId1"/>
          <a:srcRect l="22287" r="7977"/>
          <a:stretch>
            <a:fillRect/>
          </a:stretch>
        </p:blipFill>
        <p:spPr>
          <a:xfrm>
            <a:off x="4437512" y="539500"/>
            <a:ext cx="4344537" cy="4153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2" name="Google Shape;1752;p48"/>
          <p:cNvGrpSpPr/>
          <p:nvPr/>
        </p:nvGrpSpPr>
        <p:grpSpPr>
          <a:xfrm>
            <a:off x="0" y="-60878"/>
            <a:ext cx="9144000" cy="5204398"/>
            <a:chOff x="0" y="-60878"/>
            <a:chExt cx="9144000" cy="5204398"/>
          </a:xfrm>
        </p:grpSpPr>
        <p:sp>
          <p:nvSpPr>
            <p:cNvPr id="1753" name="Google Shape;1753;p48"/>
            <p:cNvSpPr/>
            <p:nvPr/>
          </p:nvSpPr>
          <p:spPr>
            <a:xfrm>
              <a:off x="0" y="0"/>
              <a:ext cx="9144000" cy="5143520"/>
            </a:xfrm>
            <a:custGeom>
              <a:avLst/>
              <a:gdLst/>
              <a:ahLst/>
              <a:cxnLst/>
              <a:rect l="l" t="t" r="r" b="b"/>
              <a:pathLst>
                <a:path w="285750" h="160735" extrusionOk="0">
                  <a:moveTo>
                    <a:pt x="199568" y="21308"/>
                  </a:moveTo>
                  <a:cubicBezTo>
                    <a:pt x="204516" y="21308"/>
                    <a:pt x="210510" y="22280"/>
                    <a:pt x="217837" y="24622"/>
                  </a:cubicBezTo>
                  <a:cubicBezTo>
                    <a:pt x="233647" y="29681"/>
                    <a:pt x="225953" y="40595"/>
                    <a:pt x="238396" y="40595"/>
                  </a:cubicBezTo>
                  <a:cubicBezTo>
                    <a:pt x="239981" y="40595"/>
                    <a:pt x="241893" y="40417"/>
                    <a:pt x="244221" y="40029"/>
                  </a:cubicBezTo>
                  <a:cubicBezTo>
                    <a:pt x="245312" y="39847"/>
                    <a:pt x="246371" y="39761"/>
                    <a:pt x="247398" y="39761"/>
                  </a:cubicBezTo>
                  <a:cubicBezTo>
                    <a:pt x="265774" y="39761"/>
                    <a:pt x="273800" y="67541"/>
                    <a:pt x="267045" y="77295"/>
                  </a:cubicBezTo>
                  <a:cubicBezTo>
                    <a:pt x="259913" y="87594"/>
                    <a:pt x="272010" y="96917"/>
                    <a:pt x="263057" y="113050"/>
                  </a:cubicBezTo>
                  <a:cubicBezTo>
                    <a:pt x="254103" y="129194"/>
                    <a:pt x="239589" y="117217"/>
                    <a:pt x="234767" y="131480"/>
                  </a:cubicBezTo>
                  <a:cubicBezTo>
                    <a:pt x="231074" y="142406"/>
                    <a:pt x="220171" y="144565"/>
                    <a:pt x="207860" y="144565"/>
                  </a:cubicBezTo>
                  <a:cubicBezTo>
                    <a:pt x="204098" y="144565"/>
                    <a:pt x="200205" y="144363"/>
                    <a:pt x="196346" y="144149"/>
                  </a:cubicBezTo>
                  <a:cubicBezTo>
                    <a:pt x="179925" y="143236"/>
                    <a:pt x="187259" y="125026"/>
                    <a:pt x="170014" y="125026"/>
                  </a:cubicBezTo>
                  <a:cubicBezTo>
                    <a:pt x="169942" y="125026"/>
                    <a:pt x="169869" y="125027"/>
                    <a:pt x="169795" y="125027"/>
                  </a:cubicBezTo>
                  <a:cubicBezTo>
                    <a:pt x="169727" y="125028"/>
                    <a:pt x="169660" y="125028"/>
                    <a:pt x="169592" y="125028"/>
                  </a:cubicBezTo>
                  <a:cubicBezTo>
                    <a:pt x="152152" y="125028"/>
                    <a:pt x="138569" y="106683"/>
                    <a:pt x="145780" y="95155"/>
                  </a:cubicBezTo>
                  <a:cubicBezTo>
                    <a:pt x="153019" y="83570"/>
                    <a:pt x="134957" y="70568"/>
                    <a:pt x="147340" y="56721"/>
                  </a:cubicBezTo>
                  <a:cubicBezTo>
                    <a:pt x="159722" y="42862"/>
                    <a:pt x="167211" y="49149"/>
                    <a:pt x="172688" y="41517"/>
                  </a:cubicBezTo>
                  <a:cubicBezTo>
                    <a:pt x="177028" y="35469"/>
                    <a:pt x="180673" y="21308"/>
                    <a:pt x="199568" y="21308"/>
                  </a:cubicBez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48"/>
            <p:cNvSpPr/>
            <p:nvPr/>
          </p:nvSpPr>
          <p:spPr>
            <a:xfrm rot="10800000">
              <a:off x="8830947" y="2470065"/>
              <a:ext cx="179095" cy="179073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02" y="1"/>
                  </a:moveTo>
                  <a:cubicBezTo>
                    <a:pt x="1002" y="1"/>
                    <a:pt x="1" y="968"/>
                    <a:pt x="1" y="2202"/>
                  </a:cubicBezTo>
                  <a:cubicBezTo>
                    <a:pt x="1" y="3437"/>
                    <a:pt x="1002" y="4437"/>
                    <a:pt x="2202" y="4437"/>
                  </a:cubicBezTo>
                  <a:cubicBezTo>
                    <a:pt x="3437" y="4437"/>
                    <a:pt x="4437" y="3437"/>
                    <a:pt x="4437" y="2202"/>
                  </a:cubicBezTo>
                  <a:cubicBezTo>
                    <a:pt x="4437" y="968"/>
                    <a:pt x="3437" y="1"/>
                    <a:pt x="2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48"/>
            <p:cNvSpPr/>
            <p:nvPr/>
          </p:nvSpPr>
          <p:spPr>
            <a:xfrm rot="10800000">
              <a:off x="8054872" y="4364815"/>
              <a:ext cx="179095" cy="179073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02" y="1"/>
                  </a:moveTo>
                  <a:cubicBezTo>
                    <a:pt x="1002" y="1"/>
                    <a:pt x="1" y="968"/>
                    <a:pt x="1" y="2202"/>
                  </a:cubicBezTo>
                  <a:cubicBezTo>
                    <a:pt x="1" y="3437"/>
                    <a:pt x="1002" y="4437"/>
                    <a:pt x="2202" y="4437"/>
                  </a:cubicBezTo>
                  <a:cubicBezTo>
                    <a:pt x="3437" y="4437"/>
                    <a:pt x="4437" y="3437"/>
                    <a:pt x="4437" y="2202"/>
                  </a:cubicBezTo>
                  <a:cubicBezTo>
                    <a:pt x="4437" y="968"/>
                    <a:pt x="3437" y="1"/>
                    <a:pt x="2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48"/>
            <p:cNvSpPr/>
            <p:nvPr/>
          </p:nvSpPr>
          <p:spPr>
            <a:xfrm rot="6479623">
              <a:off x="8141748" y="3796777"/>
              <a:ext cx="219074" cy="179074"/>
            </a:xfrm>
            <a:custGeom>
              <a:avLst/>
              <a:gdLst/>
              <a:ahLst/>
              <a:cxnLst/>
              <a:rect l="l" t="t" r="r" b="b"/>
              <a:pathLst>
                <a:path w="4364" h="5052" extrusionOk="0">
                  <a:moveTo>
                    <a:pt x="1469" y="1"/>
                  </a:moveTo>
                  <a:cubicBezTo>
                    <a:pt x="975" y="1"/>
                    <a:pt x="594" y="306"/>
                    <a:pt x="535" y="1091"/>
                  </a:cubicBezTo>
                  <a:cubicBezTo>
                    <a:pt x="535" y="1091"/>
                    <a:pt x="1" y="4493"/>
                    <a:pt x="1035" y="4994"/>
                  </a:cubicBezTo>
                  <a:cubicBezTo>
                    <a:pt x="1109" y="5033"/>
                    <a:pt x="1190" y="5052"/>
                    <a:pt x="1278" y="5052"/>
                  </a:cubicBezTo>
                  <a:cubicBezTo>
                    <a:pt x="2372" y="5052"/>
                    <a:pt x="4363" y="2141"/>
                    <a:pt x="3437" y="1091"/>
                  </a:cubicBezTo>
                  <a:cubicBezTo>
                    <a:pt x="2880" y="479"/>
                    <a:pt x="2087" y="1"/>
                    <a:pt x="1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48"/>
            <p:cNvSpPr/>
            <p:nvPr/>
          </p:nvSpPr>
          <p:spPr>
            <a:xfrm rot="1399472" flipH="1">
              <a:off x="5957405" y="254486"/>
              <a:ext cx="413051" cy="274968"/>
            </a:xfrm>
            <a:custGeom>
              <a:avLst/>
              <a:gdLst/>
              <a:ahLst/>
              <a:cxnLst/>
              <a:rect l="l" t="t" r="r" b="b"/>
              <a:pathLst>
                <a:path w="20042" h="13743" extrusionOk="0">
                  <a:moveTo>
                    <a:pt x="14071" y="0"/>
                  </a:moveTo>
                  <a:cubicBezTo>
                    <a:pt x="10001" y="0"/>
                    <a:pt x="11375" y="7108"/>
                    <a:pt x="11375" y="7108"/>
                  </a:cubicBezTo>
                  <a:cubicBezTo>
                    <a:pt x="11375" y="7108"/>
                    <a:pt x="9274" y="1408"/>
                    <a:pt x="6596" y="1408"/>
                  </a:cubicBezTo>
                  <a:cubicBezTo>
                    <a:pt x="5720" y="1408"/>
                    <a:pt x="4783" y="2019"/>
                    <a:pt x="3837" y="3639"/>
                  </a:cubicBezTo>
                  <a:cubicBezTo>
                    <a:pt x="1" y="10243"/>
                    <a:pt x="13177" y="13713"/>
                    <a:pt x="13177" y="13713"/>
                  </a:cubicBezTo>
                  <a:cubicBezTo>
                    <a:pt x="13237" y="13732"/>
                    <a:pt x="13299" y="13742"/>
                    <a:pt x="13363" y="13742"/>
                  </a:cubicBezTo>
                  <a:cubicBezTo>
                    <a:pt x="15662" y="13742"/>
                    <a:pt x="20041" y="1206"/>
                    <a:pt x="14978" y="103"/>
                  </a:cubicBezTo>
                  <a:cubicBezTo>
                    <a:pt x="14649" y="33"/>
                    <a:pt x="14348" y="0"/>
                    <a:pt x="14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48"/>
            <p:cNvSpPr/>
            <p:nvPr/>
          </p:nvSpPr>
          <p:spPr>
            <a:xfrm rot="6479626">
              <a:off x="7213578" y="4711094"/>
              <a:ext cx="260324" cy="227119"/>
            </a:xfrm>
            <a:custGeom>
              <a:avLst/>
              <a:gdLst/>
              <a:ahLst/>
              <a:cxnLst/>
              <a:rect l="l" t="t" r="r" b="b"/>
              <a:pathLst>
                <a:path w="4364" h="5052" extrusionOk="0">
                  <a:moveTo>
                    <a:pt x="1469" y="1"/>
                  </a:moveTo>
                  <a:cubicBezTo>
                    <a:pt x="975" y="1"/>
                    <a:pt x="594" y="306"/>
                    <a:pt x="535" y="1091"/>
                  </a:cubicBezTo>
                  <a:cubicBezTo>
                    <a:pt x="535" y="1091"/>
                    <a:pt x="1" y="4493"/>
                    <a:pt x="1035" y="4994"/>
                  </a:cubicBezTo>
                  <a:cubicBezTo>
                    <a:pt x="1109" y="5033"/>
                    <a:pt x="1190" y="5052"/>
                    <a:pt x="1278" y="5052"/>
                  </a:cubicBezTo>
                  <a:cubicBezTo>
                    <a:pt x="2372" y="5052"/>
                    <a:pt x="4363" y="2141"/>
                    <a:pt x="3437" y="1091"/>
                  </a:cubicBezTo>
                  <a:cubicBezTo>
                    <a:pt x="2880" y="479"/>
                    <a:pt x="2087" y="1"/>
                    <a:pt x="1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48"/>
            <p:cNvSpPr/>
            <p:nvPr/>
          </p:nvSpPr>
          <p:spPr>
            <a:xfrm rot="10800000">
              <a:off x="7598980" y="4398890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02" y="1"/>
                  </a:moveTo>
                  <a:cubicBezTo>
                    <a:pt x="1002" y="1"/>
                    <a:pt x="1" y="968"/>
                    <a:pt x="1" y="2202"/>
                  </a:cubicBezTo>
                  <a:cubicBezTo>
                    <a:pt x="1" y="3437"/>
                    <a:pt x="1002" y="4437"/>
                    <a:pt x="2202" y="4437"/>
                  </a:cubicBezTo>
                  <a:cubicBezTo>
                    <a:pt x="3437" y="4437"/>
                    <a:pt x="4437" y="3437"/>
                    <a:pt x="4437" y="2202"/>
                  </a:cubicBezTo>
                  <a:cubicBezTo>
                    <a:pt x="4437" y="968"/>
                    <a:pt x="3437" y="1"/>
                    <a:pt x="2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48"/>
            <p:cNvSpPr/>
            <p:nvPr/>
          </p:nvSpPr>
          <p:spPr>
            <a:xfrm rot="10800000">
              <a:off x="8166618" y="859165"/>
              <a:ext cx="175150" cy="180175"/>
            </a:xfrm>
            <a:custGeom>
              <a:avLst/>
              <a:gdLst/>
              <a:ahLst/>
              <a:cxnLst/>
              <a:rect l="l" t="t" r="r" b="b"/>
              <a:pathLst>
                <a:path w="7006" h="7207" extrusionOk="0">
                  <a:moveTo>
                    <a:pt x="2603" y="1"/>
                  </a:moveTo>
                  <a:cubicBezTo>
                    <a:pt x="2269" y="635"/>
                    <a:pt x="2036" y="1335"/>
                    <a:pt x="1902" y="2002"/>
                  </a:cubicBezTo>
                  <a:cubicBezTo>
                    <a:pt x="1202" y="2369"/>
                    <a:pt x="568" y="2803"/>
                    <a:pt x="1" y="3337"/>
                  </a:cubicBezTo>
                  <a:cubicBezTo>
                    <a:pt x="535" y="3870"/>
                    <a:pt x="1135" y="4337"/>
                    <a:pt x="1802" y="4738"/>
                  </a:cubicBezTo>
                  <a:cubicBezTo>
                    <a:pt x="1936" y="5605"/>
                    <a:pt x="2236" y="6439"/>
                    <a:pt x="2703" y="7206"/>
                  </a:cubicBezTo>
                  <a:cubicBezTo>
                    <a:pt x="3437" y="6772"/>
                    <a:pt x="4104" y="6272"/>
                    <a:pt x="4671" y="5672"/>
                  </a:cubicBezTo>
                  <a:cubicBezTo>
                    <a:pt x="5038" y="5722"/>
                    <a:pt x="5413" y="5747"/>
                    <a:pt x="5792" y="5747"/>
                  </a:cubicBezTo>
                  <a:cubicBezTo>
                    <a:pt x="6172" y="5747"/>
                    <a:pt x="6555" y="5722"/>
                    <a:pt x="6939" y="5672"/>
                  </a:cubicBezTo>
                  <a:cubicBezTo>
                    <a:pt x="6839" y="4904"/>
                    <a:pt x="6606" y="4137"/>
                    <a:pt x="6239" y="3437"/>
                  </a:cubicBezTo>
                  <a:cubicBezTo>
                    <a:pt x="6639" y="2669"/>
                    <a:pt x="6906" y="1802"/>
                    <a:pt x="7006" y="968"/>
                  </a:cubicBezTo>
                  <a:cubicBezTo>
                    <a:pt x="6728" y="936"/>
                    <a:pt x="6446" y="921"/>
                    <a:pt x="6164" y="921"/>
                  </a:cubicBezTo>
                  <a:cubicBezTo>
                    <a:pt x="5565" y="921"/>
                    <a:pt x="4960" y="988"/>
                    <a:pt x="4371" y="1102"/>
                  </a:cubicBezTo>
                  <a:cubicBezTo>
                    <a:pt x="3837" y="668"/>
                    <a:pt x="3270" y="301"/>
                    <a:pt x="2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48"/>
            <p:cNvSpPr/>
            <p:nvPr/>
          </p:nvSpPr>
          <p:spPr>
            <a:xfrm rot="10800000">
              <a:off x="8466832" y="41035"/>
              <a:ext cx="219073" cy="179081"/>
            </a:xfrm>
            <a:custGeom>
              <a:avLst/>
              <a:gdLst/>
              <a:ahLst/>
              <a:cxnLst/>
              <a:rect l="l" t="t" r="r" b="b"/>
              <a:pathLst>
                <a:path w="4364" h="5052" extrusionOk="0">
                  <a:moveTo>
                    <a:pt x="1469" y="1"/>
                  </a:moveTo>
                  <a:cubicBezTo>
                    <a:pt x="975" y="1"/>
                    <a:pt x="594" y="306"/>
                    <a:pt x="535" y="1091"/>
                  </a:cubicBezTo>
                  <a:cubicBezTo>
                    <a:pt x="535" y="1091"/>
                    <a:pt x="1" y="4493"/>
                    <a:pt x="1035" y="4994"/>
                  </a:cubicBezTo>
                  <a:cubicBezTo>
                    <a:pt x="1109" y="5033"/>
                    <a:pt x="1190" y="5052"/>
                    <a:pt x="1278" y="5052"/>
                  </a:cubicBezTo>
                  <a:cubicBezTo>
                    <a:pt x="2372" y="5052"/>
                    <a:pt x="4363" y="2141"/>
                    <a:pt x="3437" y="1091"/>
                  </a:cubicBezTo>
                  <a:cubicBezTo>
                    <a:pt x="2880" y="479"/>
                    <a:pt x="2087" y="1"/>
                    <a:pt x="1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48"/>
            <p:cNvSpPr/>
            <p:nvPr/>
          </p:nvSpPr>
          <p:spPr>
            <a:xfrm rot="6479623">
              <a:off x="8589610" y="1205402"/>
              <a:ext cx="219074" cy="179074"/>
            </a:xfrm>
            <a:custGeom>
              <a:avLst/>
              <a:gdLst/>
              <a:ahLst/>
              <a:cxnLst/>
              <a:rect l="l" t="t" r="r" b="b"/>
              <a:pathLst>
                <a:path w="4364" h="5052" extrusionOk="0">
                  <a:moveTo>
                    <a:pt x="1469" y="1"/>
                  </a:moveTo>
                  <a:cubicBezTo>
                    <a:pt x="975" y="1"/>
                    <a:pt x="594" y="306"/>
                    <a:pt x="535" y="1091"/>
                  </a:cubicBezTo>
                  <a:cubicBezTo>
                    <a:pt x="535" y="1091"/>
                    <a:pt x="1" y="4493"/>
                    <a:pt x="1035" y="4994"/>
                  </a:cubicBezTo>
                  <a:cubicBezTo>
                    <a:pt x="1109" y="5033"/>
                    <a:pt x="1190" y="5052"/>
                    <a:pt x="1278" y="5052"/>
                  </a:cubicBezTo>
                  <a:cubicBezTo>
                    <a:pt x="2372" y="5052"/>
                    <a:pt x="4363" y="2141"/>
                    <a:pt x="3437" y="1091"/>
                  </a:cubicBezTo>
                  <a:cubicBezTo>
                    <a:pt x="2880" y="479"/>
                    <a:pt x="2087" y="1"/>
                    <a:pt x="1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48"/>
            <p:cNvSpPr/>
            <p:nvPr/>
          </p:nvSpPr>
          <p:spPr>
            <a:xfrm rot="-8664840">
              <a:off x="8649535" y="604044"/>
              <a:ext cx="296967" cy="203633"/>
            </a:xfrm>
            <a:custGeom>
              <a:avLst/>
              <a:gdLst/>
              <a:ahLst/>
              <a:cxnLst/>
              <a:rect l="l" t="t" r="r" b="b"/>
              <a:pathLst>
                <a:path w="20042" h="13743" extrusionOk="0">
                  <a:moveTo>
                    <a:pt x="14071" y="0"/>
                  </a:moveTo>
                  <a:cubicBezTo>
                    <a:pt x="10001" y="0"/>
                    <a:pt x="11375" y="7108"/>
                    <a:pt x="11375" y="7108"/>
                  </a:cubicBezTo>
                  <a:cubicBezTo>
                    <a:pt x="11375" y="7108"/>
                    <a:pt x="9274" y="1408"/>
                    <a:pt x="6596" y="1408"/>
                  </a:cubicBezTo>
                  <a:cubicBezTo>
                    <a:pt x="5720" y="1408"/>
                    <a:pt x="4783" y="2019"/>
                    <a:pt x="3837" y="3639"/>
                  </a:cubicBezTo>
                  <a:cubicBezTo>
                    <a:pt x="1" y="10243"/>
                    <a:pt x="13177" y="13713"/>
                    <a:pt x="13177" y="13713"/>
                  </a:cubicBezTo>
                  <a:cubicBezTo>
                    <a:pt x="13237" y="13732"/>
                    <a:pt x="13299" y="13742"/>
                    <a:pt x="13363" y="13742"/>
                  </a:cubicBezTo>
                  <a:cubicBezTo>
                    <a:pt x="15662" y="13742"/>
                    <a:pt x="20041" y="1206"/>
                    <a:pt x="14978" y="103"/>
                  </a:cubicBezTo>
                  <a:cubicBezTo>
                    <a:pt x="14649" y="33"/>
                    <a:pt x="14348" y="0"/>
                    <a:pt x="14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48"/>
            <p:cNvSpPr/>
            <p:nvPr/>
          </p:nvSpPr>
          <p:spPr>
            <a:xfrm rot="10800000">
              <a:off x="8742543" y="3728603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02" y="1"/>
                  </a:moveTo>
                  <a:cubicBezTo>
                    <a:pt x="1002" y="1"/>
                    <a:pt x="1" y="968"/>
                    <a:pt x="1" y="2202"/>
                  </a:cubicBezTo>
                  <a:cubicBezTo>
                    <a:pt x="1" y="3437"/>
                    <a:pt x="1002" y="4437"/>
                    <a:pt x="2202" y="4437"/>
                  </a:cubicBezTo>
                  <a:cubicBezTo>
                    <a:pt x="3437" y="4437"/>
                    <a:pt x="4437" y="3437"/>
                    <a:pt x="4437" y="2202"/>
                  </a:cubicBezTo>
                  <a:cubicBezTo>
                    <a:pt x="4437" y="968"/>
                    <a:pt x="3437" y="1"/>
                    <a:pt x="2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48"/>
            <p:cNvSpPr/>
            <p:nvPr/>
          </p:nvSpPr>
          <p:spPr>
            <a:xfrm rot="-10659180">
              <a:off x="8551823" y="4250077"/>
              <a:ext cx="294654" cy="240854"/>
            </a:xfrm>
            <a:custGeom>
              <a:avLst/>
              <a:gdLst/>
              <a:ahLst/>
              <a:cxnLst/>
              <a:rect l="l" t="t" r="r" b="b"/>
              <a:pathLst>
                <a:path w="4364" h="5052" extrusionOk="0">
                  <a:moveTo>
                    <a:pt x="1469" y="1"/>
                  </a:moveTo>
                  <a:cubicBezTo>
                    <a:pt x="975" y="1"/>
                    <a:pt x="594" y="306"/>
                    <a:pt x="535" y="1091"/>
                  </a:cubicBezTo>
                  <a:cubicBezTo>
                    <a:pt x="535" y="1091"/>
                    <a:pt x="1" y="4493"/>
                    <a:pt x="1035" y="4994"/>
                  </a:cubicBezTo>
                  <a:cubicBezTo>
                    <a:pt x="1109" y="5033"/>
                    <a:pt x="1190" y="5052"/>
                    <a:pt x="1278" y="5052"/>
                  </a:cubicBezTo>
                  <a:cubicBezTo>
                    <a:pt x="2372" y="5052"/>
                    <a:pt x="4363" y="2141"/>
                    <a:pt x="3437" y="1091"/>
                  </a:cubicBezTo>
                  <a:cubicBezTo>
                    <a:pt x="2880" y="479"/>
                    <a:pt x="2087" y="1"/>
                    <a:pt x="1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48"/>
            <p:cNvSpPr/>
            <p:nvPr/>
          </p:nvSpPr>
          <p:spPr>
            <a:xfrm rot="10800000">
              <a:off x="8580162" y="4809897"/>
              <a:ext cx="237994" cy="244822"/>
            </a:xfrm>
            <a:custGeom>
              <a:avLst/>
              <a:gdLst/>
              <a:ahLst/>
              <a:cxnLst/>
              <a:rect l="l" t="t" r="r" b="b"/>
              <a:pathLst>
                <a:path w="7006" h="7207" extrusionOk="0">
                  <a:moveTo>
                    <a:pt x="2603" y="1"/>
                  </a:moveTo>
                  <a:cubicBezTo>
                    <a:pt x="2269" y="635"/>
                    <a:pt x="2036" y="1335"/>
                    <a:pt x="1902" y="2002"/>
                  </a:cubicBezTo>
                  <a:cubicBezTo>
                    <a:pt x="1202" y="2369"/>
                    <a:pt x="568" y="2803"/>
                    <a:pt x="1" y="3337"/>
                  </a:cubicBezTo>
                  <a:cubicBezTo>
                    <a:pt x="535" y="3870"/>
                    <a:pt x="1135" y="4337"/>
                    <a:pt x="1802" y="4738"/>
                  </a:cubicBezTo>
                  <a:cubicBezTo>
                    <a:pt x="1936" y="5605"/>
                    <a:pt x="2236" y="6439"/>
                    <a:pt x="2703" y="7206"/>
                  </a:cubicBezTo>
                  <a:cubicBezTo>
                    <a:pt x="3437" y="6772"/>
                    <a:pt x="4104" y="6272"/>
                    <a:pt x="4671" y="5672"/>
                  </a:cubicBezTo>
                  <a:cubicBezTo>
                    <a:pt x="5038" y="5722"/>
                    <a:pt x="5413" y="5747"/>
                    <a:pt x="5792" y="5747"/>
                  </a:cubicBezTo>
                  <a:cubicBezTo>
                    <a:pt x="6172" y="5747"/>
                    <a:pt x="6555" y="5722"/>
                    <a:pt x="6939" y="5672"/>
                  </a:cubicBezTo>
                  <a:cubicBezTo>
                    <a:pt x="6839" y="4904"/>
                    <a:pt x="6606" y="4137"/>
                    <a:pt x="6239" y="3437"/>
                  </a:cubicBezTo>
                  <a:cubicBezTo>
                    <a:pt x="6639" y="2669"/>
                    <a:pt x="6906" y="1802"/>
                    <a:pt x="7006" y="968"/>
                  </a:cubicBezTo>
                  <a:cubicBezTo>
                    <a:pt x="6728" y="936"/>
                    <a:pt x="6446" y="921"/>
                    <a:pt x="6164" y="921"/>
                  </a:cubicBezTo>
                  <a:cubicBezTo>
                    <a:pt x="5565" y="921"/>
                    <a:pt x="4960" y="988"/>
                    <a:pt x="4371" y="1102"/>
                  </a:cubicBezTo>
                  <a:cubicBezTo>
                    <a:pt x="3837" y="668"/>
                    <a:pt x="3270" y="301"/>
                    <a:pt x="26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48"/>
            <p:cNvSpPr/>
            <p:nvPr/>
          </p:nvSpPr>
          <p:spPr>
            <a:xfrm rot="6479623">
              <a:off x="6054398" y="4842777"/>
              <a:ext cx="219074" cy="179074"/>
            </a:xfrm>
            <a:custGeom>
              <a:avLst/>
              <a:gdLst/>
              <a:ahLst/>
              <a:cxnLst/>
              <a:rect l="l" t="t" r="r" b="b"/>
              <a:pathLst>
                <a:path w="4364" h="5052" extrusionOk="0">
                  <a:moveTo>
                    <a:pt x="1469" y="1"/>
                  </a:moveTo>
                  <a:cubicBezTo>
                    <a:pt x="975" y="1"/>
                    <a:pt x="594" y="306"/>
                    <a:pt x="535" y="1091"/>
                  </a:cubicBezTo>
                  <a:cubicBezTo>
                    <a:pt x="535" y="1091"/>
                    <a:pt x="1" y="4493"/>
                    <a:pt x="1035" y="4994"/>
                  </a:cubicBezTo>
                  <a:cubicBezTo>
                    <a:pt x="1109" y="5033"/>
                    <a:pt x="1190" y="5052"/>
                    <a:pt x="1278" y="5052"/>
                  </a:cubicBezTo>
                  <a:cubicBezTo>
                    <a:pt x="2372" y="5052"/>
                    <a:pt x="4363" y="2141"/>
                    <a:pt x="3437" y="1091"/>
                  </a:cubicBezTo>
                  <a:cubicBezTo>
                    <a:pt x="2880" y="479"/>
                    <a:pt x="2087" y="1"/>
                    <a:pt x="1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48"/>
            <p:cNvSpPr/>
            <p:nvPr/>
          </p:nvSpPr>
          <p:spPr>
            <a:xfrm rot="10800000">
              <a:off x="7946497" y="4842778"/>
              <a:ext cx="179095" cy="179073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02" y="1"/>
                  </a:moveTo>
                  <a:cubicBezTo>
                    <a:pt x="1002" y="1"/>
                    <a:pt x="1" y="968"/>
                    <a:pt x="1" y="2202"/>
                  </a:cubicBezTo>
                  <a:cubicBezTo>
                    <a:pt x="1" y="3437"/>
                    <a:pt x="1002" y="4437"/>
                    <a:pt x="2202" y="4437"/>
                  </a:cubicBezTo>
                  <a:cubicBezTo>
                    <a:pt x="3437" y="4437"/>
                    <a:pt x="4437" y="3437"/>
                    <a:pt x="4437" y="2202"/>
                  </a:cubicBezTo>
                  <a:cubicBezTo>
                    <a:pt x="4437" y="968"/>
                    <a:pt x="3437" y="1"/>
                    <a:pt x="2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48"/>
            <p:cNvSpPr/>
            <p:nvPr/>
          </p:nvSpPr>
          <p:spPr>
            <a:xfrm rot="-10659180">
              <a:off x="6706973" y="46952"/>
              <a:ext cx="294654" cy="240854"/>
            </a:xfrm>
            <a:custGeom>
              <a:avLst/>
              <a:gdLst/>
              <a:ahLst/>
              <a:cxnLst/>
              <a:rect l="l" t="t" r="r" b="b"/>
              <a:pathLst>
                <a:path w="4364" h="5052" extrusionOk="0">
                  <a:moveTo>
                    <a:pt x="1469" y="1"/>
                  </a:moveTo>
                  <a:cubicBezTo>
                    <a:pt x="975" y="1"/>
                    <a:pt x="594" y="306"/>
                    <a:pt x="535" y="1091"/>
                  </a:cubicBezTo>
                  <a:cubicBezTo>
                    <a:pt x="535" y="1091"/>
                    <a:pt x="1" y="4493"/>
                    <a:pt x="1035" y="4994"/>
                  </a:cubicBezTo>
                  <a:cubicBezTo>
                    <a:pt x="1109" y="5033"/>
                    <a:pt x="1190" y="5052"/>
                    <a:pt x="1278" y="5052"/>
                  </a:cubicBezTo>
                  <a:cubicBezTo>
                    <a:pt x="2372" y="5052"/>
                    <a:pt x="4363" y="2141"/>
                    <a:pt x="3437" y="1091"/>
                  </a:cubicBezTo>
                  <a:cubicBezTo>
                    <a:pt x="2880" y="479"/>
                    <a:pt x="2087" y="1"/>
                    <a:pt x="1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48"/>
            <p:cNvSpPr/>
            <p:nvPr/>
          </p:nvSpPr>
          <p:spPr>
            <a:xfrm rot="-6751084">
              <a:off x="8431127" y="2430682"/>
              <a:ext cx="290457" cy="319880"/>
            </a:xfrm>
            <a:custGeom>
              <a:avLst/>
              <a:gdLst/>
              <a:ahLst/>
              <a:cxnLst/>
              <a:rect l="l" t="t" r="r" b="b"/>
              <a:pathLst>
                <a:path w="7006" h="7207" extrusionOk="0">
                  <a:moveTo>
                    <a:pt x="2603" y="1"/>
                  </a:moveTo>
                  <a:cubicBezTo>
                    <a:pt x="2269" y="635"/>
                    <a:pt x="2036" y="1335"/>
                    <a:pt x="1902" y="2002"/>
                  </a:cubicBezTo>
                  <a:cubicBezTo>
                    <a:pt x="1202" y="2369"/>
                    <a:pt x="568" y="2803"/>
                    <a:pt x="1" y="3337"/>
                  </a:cubicBezTo>
                  <a:cubicBezTo>
                    <a:pt x="535" y="3870"/>
                    <a:pt x="1135" y="4337"/>
                    <a:pt x="1802" y="4738"/>
                  </a:cubicBezTo>
                  <a:cubicBezTo>
                    <a:pt x="1936" y="5605"/>
                    <a:pt x="2236" y="6439"/>
                    <a:pt x="2703" y="7206"/>
                  </a:cubicBezTo>
                  <a:cubicBezTo>
                    <a:pt x="3437" y="6772"/>
                    <a:pt x="4104" y="6272"/>
                    <a:pt x="4671" y="5672"/>
                  </a:cubicBezTo>
                  <a:cubicBezTo>
                    <a:pt x="5038" y="5722"/>
                    <a:pt x="5413" y="5747"/>
                    <a:pt x="5792" y="5747"/>
                  </a:cubicBezTo>
                  <a:cubicBezTo>
                    <a:pt x="6172" y="5747"/>
                    <a:pt x="6555" y="5722"/>
                    <a:pt x="6939" y="5672"/>
                  </a:cubicBezTo>
                  <a:cubicBezTo>
                    <a:pt x="6839" y="4904"/>
                    <a:pt x="6606" y="4137"/>
                    <a:pt x="6239" y="3437"/>
                  </a:cubicBezTo>
                  <a:cubicBezTo>
                    <a:pt x="6639" y="2669"/>
                    <a:pt x="6906" y="1802"/>
                    <a:pt x="7006" y="968"/>
                  </a:cubicBezTo>
                  <a:cubicBezTo>
                    <a:pt x="6728" y="936"/>
                    <a:pt x="6446" y="921"/>
                    <a:pt x="6164" y="921"/>
                  </a:cubicBezTo>
                  <a:cubicBezTo>
                    <a:pt x="5565" y="921"/>
                    <a:pt x="4960" y="988"/>
                    <a:pt x="4371" y="1102"/>
                  </a:cubicBezTo>
                  <a:cubicBezTo>
                    <a:pt x="3837" y="668"/>
                    <a:pt x="3270" y="301"/>
                    <a:pt x="2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endParaRPr lang="en-GB"/>
            </a:p>
          </p:txBody>
        </p:sp>
        <p:sp>
          <p:nvSpPr>
            <p:cNvPr id="1771" name="Google Shape;1771;p48"/>
            <p:cNvSpPr/>
            <p:nvPr/>
          </p:nvSpPr>
          <p:spPr>
            <a:xfrm rot="10800000">
              <a:off x="8643680" y="3132003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02" y="1"/>
                  </a:moveTo>
                  <a:cubicBezTo>
                    <a:pt x="1002" y="1"/>
                    <a:pt x="1" y="968"/>
                    <a:pt x="1" y="2202"/>
                  </a:cubicBezTo>
                  <a:cubicBezTo>
                    <a:pt x="1" y="3437"/>
                    <a:pt x="1002" y="4437"/>
                    <a:pt x="2202" y="4437"/>
                  </a:cubicBezTo>
                  <a:cubicBezTo>
                    <a:pt x="3437" y="4437"/>
                    <a:pt x="4437" y="3437"/>
                    <a:pt x="4437" y="2202"/>
                  </a:cubicBezTo>
                  <a:cubicBezTo>
                    <a:pt x="4437" y="968"/>
                    <a:pt x="3437" y="1"/>
                    <a:pt x="2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48"/>
            <p:cNvSpPr/>
            <p:nvPr/>
          </p:nvSpPr>
          <p:spPr>
            <a:xfrm rot="10800000">
              <a:off x="7288255" y="484015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02" y="1"/>
                  </a:moveTo>
                  <a:cubicBezTo>
                    <a:pt x="1002" y="1"/>
                    <a:pt x="1" y="968"/>
                    <a:pt x="1" y="2202"/>
                  </a:cubicBezTo>
                  <a:cubicBezTo>
                    <a:pt x="1" y="3437"/>
                    <a:pt x="1002" y="4437"/>
                    <a:pt x="2202" y="4437"/>
                  </a:cubicBezTo>
                  <a:cubicBezTo>
                    <a:pt x="3437" y="4437"/>
                    <a:pt x="4437" y="3437"/>
                    <a:pt x="4437" y="2202"/>
                  </a:cubicBezTo>
                  <a:cubicBezTo>
                    <a:pt x="4437" y="968"/>
                    <a:pt x="3437" y="1"/>
                    <a:pt x="2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48"/>
            <p:cNvSpPr/>
            <p:nvPr/>
          </p:nvSpPr>
          <p:spPr>
            <a:xfrm rot="5674466">
              <a:off x="8551824" y="1853932"/>
              <a:ext cx="294658" cy="240851"/>
            </a:xfrm>
            <a:custGeom>
              <a:avLst/>
              <a:gdLst/>
              <a:ahLst/>
              <a:cxnLst/>
              <a:rect l="l" t="t" r="r" b="b"/>
              <a:pathLst>
                <a:path w="4364" h="5052" extrusionOk="0">
                  <a:moveTo>
                    <a:pt x="1469" y="1"/>
                  </a:moveTo>
                  <a:cubicBezTo>
                    <a:pt x="975" y="1"/>
                    <a:pt x="594" y="306"/>
                    <a:pt x="535" y="1091"/>
                  </a:cubicBezTo>
                  <a:cubicBezTo>
                    <a:pt x="535" y="1091"/>
                    <a:pt x="1" y="4493"/>
                    <a:pt x="1035" y="4994"/>
                  </a:cubicBezTo>
                  <a:cubicBezTo>
                    <a:pt x="1109" y="5033"/>
                    <a:pt x="1190" y="5052"/>
                    <a:pt x="1278" y="5052"/>
                  </a:cubicBezTo>
                  <a:cubicBezTo>
                    <a:pt x="2372" y="5052"/>
                    <a:pt x="4363" y="2141"/>
                    <a:pt x="3437" y="1091"/>
                  </a:cubicBezTo>
                  <a:cubicBezTo>
                    <a:pt x="2880" y="479"/>
                    <a:pt x="2087" y="1"/>
                    <a:pt x="1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48"/>
            <p:cNvSpPr/>
            <p:nvPr/>
          </p:nvSpPr>
          <p:spPr>
            <a:xfrm rot="10800000">
              <a:off x="7440512" y="-60878"/>
              <a:ext cx="237994" cy="244822"/>
            </a:xfrm>
            <a:custGeom>
              <a:avLst/>
              <a:gdLst/>
              <a:ahLst/>
              <a:cxnLst/>
              <a:rect l="l" t="t" r="r" b="b"/>
              <a:pathLst>
                <a:path w="7006" h="7207" extrusionOk="0">
                  <a:moveTo>
                    <a:pt x="2603" y="1"/>
                  </a:moveTo>
                  <a:cubicBezTo>
                    <a:pt x="2269" y="635"/>
                    <a:pt x="2036" y="1335"/>
                    <a:pt x="1902" y="2002"/>
                  </a:cubicBezTo>
                  <a:cubicBezTo>
                    <a:pt x="1202" y="2369"/>
                    <a:pt x="568" y="2803"/>
                    <a:pt x="1" y="3337"/>
                  </a:cubicBezTo>
                  <a:cubicBezTo>
                    <a:pt x="535" y="3870"/>
                    <a:pt x="1135" y="4337"/>
                    <a:pt x="1802" y="4738"/>
                  </a:cubicBezTo>
                  <a:cubicBezTo>
                    <a:pt x="1936" y="5605"/>
                    <a:pt x="2236" y="6439"/>
                    <a:pt x="2703" y="7206"/>
                  </a:cubicBezTo>
                  <a:cubicBezTo>
                    <a:pt x="3437" y="6772"/>
                    <a:pt x="4104" y="6272"/>
                    <a:pt x="4671" y="5672"/>
                  </a:cubicBezTo>
                  <a:cubicBezTo>
                    <a:pt x="5038" y="5722"/>
                    <a:pt x="5413" y="5747"/>
                    <a:pt x="5792" y="5747"/>
                  </a:cubicBezTo>
                  <a:cubicBezTo>
                    <a:pt x="6172" y="5747"/>
                    <a:pt x="6555" y="5722"/>
                    <a:pt x="6939" y="5672"/>
                  </a:cubicBezTo>
                  <a:cubicBezTo>
                    <a:pt x="6839" y="4904"/>
                    <a:pt x="6606" y="4137"/>
                    <a:pt x="6239" y="3437"/>
                  </a:cubicBezTo>
                  <a:cubicBezTo>
                    <a:pt x="6639" y="2669"/>
                    <a:pt x="6906" y="1802"/>
                    <a:pt x="7006" y="968"/>
                  </a:cubicBezTo>
                  <a:cubicBezTo>
                    <a:pt x="6728" y="936"/>
                    <a:pt x="6446" y="921"/>
                    <a:pt x="6164" y="921"/>
                  </a:cubicBezTo>
                  <a:cubicBezTo>
                    <a:pt x="5565" y="921"/>
                    <a:pt x="4960" y="988"/>
                    <a:pt x="4371" y="1102"/>
                  </a:cubicBezTo>
                  <a:cubicBezTo>
                    <a:pt x="3837" y="668"/>
                    <a:pt x="3270" y="301"/>
                    <a:pt x="26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48"/>
            <p:cNvSpPr/>
            <p:nvPr/>
          </p:nvSpPr>
          <p:spPr>
            <a:xfrm rot="10800000">
              <a:off x="8032985" y="412640"/>
              <a:ext cx="179095" cy="179073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02" y="1"/>
                  </a:moveTo>
                  <a:cubicBezTo>
                    <a:pt x="1002" y="1"/>
                    <a:pt x="1" y="968"/>
                    <a:pt x="1" y="2202"/>
                  </a:cubicBezTo>
                  <a:cubicBezTo>
                    <a:pt x="1" y="3437"/>
                    <a:pt x="1002" y="4437"/>
                    <a:pt x="2202" y="4437"/>
                  </a:cubicBezTo>
                  <a:cubicBezTo>
                    <a:pt x="3437" y="4437"/>
                    <a:pt x="4437" y="3437"/>
                    <a:pt x="4437" y="2202"/>
                  </a:cubicBezTo>
                  <a:cubicBezTo>
                    <a:pt x="4437" y="968"/>
                    <a:pt x="3437" y="1"/>
                    <a:pt x="2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48"/>
            <p:cNvSpPr/>
            <p:nvPr/>
          </p:nvSpPr>
          <p:spPr>
            <a:xfrm rot="10800000">
              <a:off x="6735312" y="4809897"/>
              <a:ext cx="237994" cy="244822"/>
            </a:xfrm>
            <a:custGeom>
              <a:avLst/>
              <a:gdLst/>
              <a:ahLst/>
              <a:cxnLst/>
              <a:rect l="l" t="t" r="r" b="b"/>
              <a:pathLst>
                <a:path w="7006" h="7207" extrusionOk="0">
                  <a:moveTo>
                    <a:pt x="2603" y="1"/>
                  </a:moveTo>
                  <a:cubicBezTo>
                    <a:pt x="2269" y="635"/>
                    <a:pt x="2036" y="1335"/>
                    <a:pt x="1902" y="2002"/>
                  </a:cubicBezTo>
                  <a:cubicBezTo>
                    <a:pt x="1202" y="2369"/>
                    <a:pt x="568" y="2803"/>
                    <a:pt x="1" y="3337"/>
                  </a:cubicBezTo>
                  <a:cubicBezTo>
                    <a:pt x="535" y="3870"/>
                    <a:pt x="1135" y="4337"/>
                    <a:pt x="1802" y="4738"/>
                  </a:cubicBezTo>
                  <a:cubicBezTo>
                    <a:pt x="1936" y="5605"/>
                    <a:pt x="2236" y="6439"/>
                    <a:pt x="2703" y="7206"/>
                  </a:cubicBezTo>
                  <a:cubicBezTo>
                    <a:pt x="3437" y="6772"/>
                    <a:pt x="4104" y="6272"/>
                    <a:pt x="4671" y="5672"/>
                  </a:cubicBezTo>
                  <a:cubicBezTo>
                    <a:pt x="5038" y="5722"/>
                    <a:pt x="5413" y="5747"/>
                    <a:pt x="5792" y="5747"/>
                  </a:cubicBezTo>
                  <a:cubicBezTo>
                    <a:pt x="6172" y="5747"/>
                    <a:pt x="6555" y="5722"/>
                    <a:pt x="6939" y="5672"/>
                  </a:cubicBezTo>
                  <a:cubicBezTo>
                    <a:pt x="6839" y="4904"/>
                    <a:pt x="6606" y="4137"/>
                    <a:pt x="6239" y="3437"/>
                  </a:cubicBezTo>
                  <a:cubicBezTo>
                    <a:pt x="6639" y="2669"/>
                    <a:pt x="6906" y="1802"/>
                    <a:pt x="7006" y="968"/>
                  </a:cubicBezTo>
                  <a:cubicBezTo>
                    <a:pt x="6728" y="936"/>
                    <a:pt x="6446" y="921"/>
                    <a:pt x="6164" y="921"/>
                  </a:cubicBezTo>
                  <a:cubicBezTo>
                    <a:pt x="5565" y="921"/>
                    <a:pt x="4960" y="988"/>
                    <a:pt x="4371" y="1102"/>
                  </a:cubicBezTo>
                  <a:cubicBezTo>
                    <a:pt x="3837" y="668"/>
                    <a:pt x="3270" y="301"/>
                    <a:pt x="26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77" name="Google Shape;1777;p48"/>
          <p:cNvSpPr txBox="1">
            <a:spLocks noGrp="1"/>
          </p:cNvSpPr>
          <p:nvPr>
            <p:ph type="title"/>
          </p:nvPr>
        </p:nvSpPr>
        <p:spPr>
          <a:xfrm>
            <a:off x="713225" y="843025"/>
            <a:ext cx="3933203" cy="10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 err="1"/>
              <a:t>Tujuan</a:t>
            </a:r>
            <a:r>
              <a:rPr lang="en-ID" sz="3000" dirty="0"/>
              <a:t> </a:t>
            </a:r>
            <a:r>
              <a:rPr lang="en-ID" sz="3000" dirty="0" err="1"/>
              <a:t>Penelitian</a:t>
            </a:r>
            <a:endParaRPr sz="3000" dirty="0"/>
          </a:p>
        </p:txBody>
      </p:sp>
      <p:sp>
        <p:nvSpPr>
          <p:cNvPr id="1778" name="Google Shape;1778;p48"/>
          <p:cNvSpPr txBox="1">
            <a:spLocks noGrp="1"/>
          </p:cNvSpPr>
          <p:nvPr>
            <p:ph type="subTitle" idx="1"/>
          </p:nvPr>
        </p:nvSpPr>
        <p:spPr>
          <a:xfrm>
            <a:off x="713225" y="2232837"/>
            <a:ext cx="3103500" cy="2156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1100" dirty="0" err="1"/>
              <a:t>Tujuan</a:t>
            </a:r>
            <a:r>
              <a:rPr lang="en-US" sz="1100" dirty="0"/>
              <a:t> </a:t>
            </a:r>
            <a:r>
              <a:rPr lang="en-US" sz="1100" dirty="0" err="1"/>
              <a:t>utama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penelitian ini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mengenalisi</a:t>
            </a:r>
            <a:r>
              <a:rPr lang="en-US" sz="1100" dirty="0"/>
              <a:t> </a:t>
            </a:r>
            <a:r>
              <a:rPr lang="en-US" sz="1100" dirty="0" err="1"/>
              <a:t>perkembangan</a:t>
            </a:r>
            <a:r>
              <a:rPr lang="en-US" sz="1100" dirty="0"/>
              <a:t> </a:t>
            </a:r>
            <a:r>
              <a:rPr lang="en-US" sz="1100" dirty="0" err="1"/>
              <a:t>fisik</a:t>
            </a:r>
            <a:r>
              <a:rPr lang="en-US" sz="1100" dirty="0"/>
              <a:t> </a:t>
            </a:r>
            <a:r>
              <a:rPr lang="en-US" sz="1100" dirty="0" err="1"/>
              <a:t>motorik kasar dan halus</a:t>
            </a:r>
            <a:r>
              <a:rPr lang="en-US" sz="1100" dirty="0"/>
              <a:t> pada anak </a:t>
            </a:r>
            <a:r>
              <a:rPr lang="en-US" sz="1100" dirty="0" err="1"/>
              <a:t>usia</a:t>
            </a:r>
            <a:r>
              <a:rPr lang="en-US" sz="1100" dirty="0"/>
              <a:t> </a:t>
            </a:r>
            <a:r>
              <a:rPr lang="en-US" sz="1100" dirty="0" err="1"/>
              <a:t>dini</a:t>
            </a:r>
            <a:r>
              <a:rPr lang="en-US" sz="1100" dirty="0"/>
              <a:t> di TK Nurul Iman </a:t>
            </a:r>
            <a:r>
              <a:rPr lang="en-US" sz="1100" dirty="0" err="1"/>
              <a:t>Petanjungan</a:t>
            </a:r>
            <a:r>
              <a:rPr lang="en-US" sz="1100" dirty="0"/>
              <a:t>. penelitian ini </a:t>
            </a:r>
            <a:r>
              <a:rPr lang="en-US" sz="1100" dirty="0" err="1"/>
              <a:t>diharapkan</a:t>
            </a:r>
            <a:r>
              <a:rPr lang="en-US" sz="1100" dirty="0"/>
              <a:t> dapat </a:t>
            </a:r>
            <a:r>
              <a:rPr lang="en-US" sz="1100" dirty="0" err="1"/>
              <a:t>memberikan</a:t>
            </a:r>
            <a:r>
              <a:rPr lang="en-US" sz="1100" dirty="0"/>
              <a:t> </a:t>
            </a:r>
            <a:r>
              <a:rPr lang="en-US" sz="1100" dirty="0" err="1"/>
              <a:t>gambaran</a:t>
            </a:r>
            <a:r>
              <a:rPr lang="en-US" sz="1100" dirty="0"/>
              <a:t> yang </a:t>
            </a:r>
            <a:r>
              <a:rPr lang="en-US" sz="1100" dirty="0" err="1"/>
              <a:t>komprehensif</a:t>
            </a:r>
            <a:r>
              <a:rPr lang="en-US" sz="1100" dirty="0"/>
              <a:t> </a:t>
            </a:r>
            <a:r>
              <a:rPr lang="en-US" sz="1100" dirty="0" err="1"/>
              <a:t>mengenai</a:t>
            </a:r>
            <a:r>
              <a:rPr lang="en-US" sz="1100" dirty="0"/>
              <a:t> </a:t>
            </a:r>
            <a:r>
              <a:rPr lang="en-US" sz="1100" dirty="0" err="1"/>
              <a:t>perkembangan</a:t>
            </a:r>
            <a:r>
              <a:rPr lang="en-US" sz="1100" dirty="0"/>
              <a:t> </a:t>
            </a:r>
            <a:r>
              <a:rPr lang="en-US" sz="1100" dirty="0" err="1"/>
              <a:t>fisik</a:t>
            </a:r>
            <a:r>
              <a:rPr lang="en-US" sz="1100" dirty="0"/>
              <a:t> </a:t>
            </a:r>
            <a:r>
              <a:rPr lang="en-US" sz="1100" dirty="0" err="1"/>
              <a:t>motorik</a:t>
            </a:r>
            <a:r>
              <a:rPr lang="en-US" sz="1100" dirty="0"/>
              <a:t> anak </a:t>
            </a:r>
            <a:r>
              <a:rPr lang="en-US" sz="1100" dirty="0" err="1"/>
              <a:t>usia</a:t>
            </a:r>
            <a:r>
              <a:rPr lang="en-US" sz="1100" dirty="0"/>
              <a:t> </a:t>
            </a:r>
            <a:r>
              <a:rPr lang="en-US" sz="1100" dirty="0" err="1"/>
              <a:t>dini</a:t>
            </a:r>
            <a:r>
              <a:rPr lang="en-US" sz="1100" dirty="0"/>
              <a:t> di TK Nurul Iman </a:t>
            </a:r>
            <a:r>
              <a:rPr lang="en-US" sz="1100" dirty="0" err="1"/>
              <a:t>Petanjungan</a:t>
            </a:r>
            <a:r>
              <a:rPr lang="en-US" sz="1100" dirty="0"/>
              <a:t>. Penelitian ini </a:t>
            </a:r>
            <a:r>
              <a:rPr lang="en-US" sz="1100" dirty="0" err="1"/>
              <a:t>diharapkan</a:t>
            </a:r>
            <a:r>
              <a:rPr lang="en-US" sz="1100" dirty="0"/>
              <a:t> dapat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acuan</a:t>
            </a:r>
            <a:r>
              <a:rPr lang="en-US" sz="1100" dirty="0"/>
              <a:t> </a:t>
            </a:r>
            <a:r>
              <a:rPr lang="en-US" sz="1100" dirty="0" err="1"/>
              <a:t>bagi</a:t>
            </a:r>
            <a:r>
              <a:rPr lang="en-US" sz="1100" dirty="0"/>
              <a:t> </a:t>
            </a:r>
            <a:r>
              <a:rPr lang="en-US" sz="1100" dirty="0" err="1"/>
              <a:t>pengembangan</a:t>
            </a:r>
            <a:r>
              <a:rPr lang="en-US" sz="1100" dirty="0"/>
              <a:t> program </a:t>
            </a:r>
            <a:r>
              <a:rPr lang="en-US" sz="1100" dirty="0" err="1"/>
              <a:t>pendidikan</a:t>
            </a:r>
            <a:r>
              <a:rPr lang="en-US" sz="1100" dirty="0"/>
              <a:t> yang lebih </a:t>
            </a:r>
            <a:r>
              <a:rPr lang="en-US" sz="1100" dirty="0" err="1"/>
              <a:t>efektif</a:t>
            </a:r>
            <a:r>
              <a:rPr lang="en-US" sz="1100" dirty="0"/>
              <a:t> dan </a:t>
            </a:r>
            <a:r>
              <a:rPr lang="en-US" sz="1100" dirty="0" err="1"/>
              <a:t>mendukung</a:t>
            </a:r>
            <a:r>
              <a:rPr lang="en-US" sz="1100" dirty="0"/>
              <a:t> </a:t>
            </a:r>
            <a:r>
              <a:rPr lang="en-US" sz="1100" dirty="0" err="1"/>
              <a:t>perkembangan</a:t>
            </a:r>
            <a:r>
              <a:rPr lang="en-US" sz="1100" dirty="0"/>
              <a:t> </a:t>
            </a:r>
            <a:r>
              <a:rPr lang="en-US" sz="1100" dirty="0" err="1"/>
              <a:t>fisik</a:t>
            </a:r>
            <a:r>
              <a:rPr lang="en-US" sz="1100" dirty="0"/>
              <a:t> </a:t>
            </a:r>
            <a:r>
              <a:rPr lang="en-US" sz="1100" dirty="0" err="1"/>
              <a:t>motorik</a:t>
            </a:r>
            <a:r>
              <a:rPr lang="en-US" sz="1100" dirty="0"/>
              <a:t> </a:t>
            </a:r>
            <a:r>
              <a:rPr lang="en-US" sz="1100" dirty="0" err="1"/>
              <a:t>holistik</a:t>
            </a:r>
            <a:r>
              <a:rPr lang="en-US" sz="1100" dirty="0"/>
              <a:t> anak </a:t>
            </a:r>
            <a:r>
              <a:rPr lang="en-US" sz="1100" dirty="0" err="1"/>
              <a:t>usia</a:t>
            </a:r>
            <a:r>
              <a:rPr lang="en-US" sz="1100" dirty="0"/>
              <a:t> </a:t>
            </a:r>
            <a:r>
              <a:rPr lang="en-US" sz="1100" dirty="0" err="1"/>
              <a:t>dini</a:t>
            </a: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eling Activities for Kindergarten by Slidesgo">
  <a:themeElements>
    <a:clrScheme name="Simple Light">
      <a:dk1>
        <a:srgbClr val="844851"/>
      </a:dk1>
      <a:lt1>
        <a:srgbClr val="F0E6DA"/>
      </a:lt1>
      <a:dk2>
        <a:srgbClr val="5C679E"/>
      </a:dk2>
      <a:lt2>
        <a:srgbClr val="F4F4F4"/>
      </a:lt2>
      <a:accent1>
        <a:srgbClr val="38965D"/>
      </a:accent1>
      <a:accent2>
        <a:srgbClr val="98D0C3"/>
      </a:accent2>
      <a:accent3>
        <a:srgbClr val="EAC044"/>
      </a:accent3>
      <a:accent4>
        <a:srgbClr val="DB722F"/>
      </a:accent4>
      <a:accent5>
        <a:srgbClr val="E69EA1"/>
      </a:accent5>
      <a:accent6>
        <a:srgbClr val="D184B7"/>
      </a:accent6>
      <a:hlink>
        <a:srgbClr val="5C679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7823</Words>
  <Application>WPS Writer</Application>
  <PresentationFormat>On-screen Show (16:9)</PresentationFormat>
  <Paragraphs>206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SimSun</vt:lpstr>
      <vt:lpstr>Wingdings</vt:lpstr>
      <vt:lpstr>Arial</vt:lpstr>
      <vt:lpstr>Titan One</vt:lpstr>
      <vt:lpstr>Bebas Neue</vt:lpstr>
      <vt:lpstr>苹方-简</vt:lpstr>
      <vt:lpstr>Comfortaa</vt:lpstr>
      <vt:lpstr>Comfortaa Light</vt:lpstr>
      <vt:lpstr>Roboto Condensed Light</vt:lpstr>
      <vt:lpstr>Thonburi</vt:lpstr>
      <vt:lpstr>Comfortaa</vt:lpstr>
      <vt:lpstr>Arial Bold</vt:lpstr>
      <vt:lpstr>Anaheim</vt:lpstr>
      <vt:lpstr>Microsoft YaHei</vt:lpstr>
      <vt:lpstr>汉仪旗黑</vt:lpstr>
      <vt:lpstr>Arial Unicode MS</vt:lpstr>
      <vt:lpstr>宋体-简</vt:lpstr>
      <vt:lpstr>Feeling Activities for Kindergarten by Slidesgo</vt:lpstr>
      <vt:lpstr>Perkembangan Fisik Motorik di TK Nurul Iman Desa Petanjungan</vt:lpstr>
      <vt:lpstr>PowerPoint 演示文稿</vt:lpstr>
      <vt:lpstr>PowerPoint 演示文稿</vt:lpstr>
      <vt:lpstr>PowerPoint 演示文稿</vt:lpstr>
      <vt:lpstr>Kelas B</vt:lpstr>
      <vt:lpstr>PowerPoint 演示文稿</vt:lpstr>
      <vt:lpstr>Fokus Penelitian</vt:lpstr>
      <vt:lpstr>02</vt:lpstr>
      <vt:lpstr>Tujuan Penelitian</vt:lpstr>
      <vt:lpstr>Manfaat Penelitian</vt:lpstr>
      <vt:lpstr>Perkembangan Anak</vt:lpstr>
      <vt:lpstr>Karakteristik Perkembangan</vt:lpstr>
      <vt:lpstr>Metodologi Penelitian</vt:lpstr>
      <vt:lpstr>Teknik dan Prosedur Pengumpulan Data</vt:lpstr>
      <vt:lpstr>Prosedur Analisis Data</vt:lpstr>
      <vt:lpstr>Prosedur Analisis Data</vt:lpstr>
      <vt:lpstr>Pemeriksaan Keabsahan Data</vt:lpstr>
      <vt:lpstr>Pemeriksaan Keabsahan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FEELINGS ACTIVITIES  FOR KINDERGARTEN</dc:title>
  <dc:creator>DELL</dc:creator>
  <cp:lastModifiedBy>cahaya content writer</cp:lastModifiedBy>
  <cp:revision>12</cp:revision>
  <dcterms:created xsi:type="dcterms:W3CDTF">2023-08-19T06:31:44Z</dcterms:created>
  <dcterms:modified xsi:type="dcterms:W3CDTF">2023-08-19T06:31:44Z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