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1D2DA8-DE6D-4A6F-A92E-65F48FF9A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AB6671F-7C62-447D-9B23-9B57537D1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02D603-C7BE-4937-B52C-D4F20EEE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B017-23CB-45D7-8342-A847122CB876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9A3102-4D3F-437B-B4FB-1F8074F7E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745F0F-9624-4F16-A440-A0769937D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3BBF-17C6-4FBF-8A78-DB8BE07E43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3460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EDE06-F6A5-434B-B504-3D49C5B14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B4BE0F2-91D2-4A1C-A384-CC766A900C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D8EA31-33D7-4BC0-BC45-AFDD1582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B017-23CB-45D7-8342-A847122CB876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E62070-49B9-4E8B-BBC5-04D8EF1F5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6584CD-1284-43FC-AC38-72D434EF1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3BBF-17C6-4FBF-8A78-DB8BE07E43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6291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E7F7519-7293-4A94-8214-225A0BB7C3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DC993E1-A1AE-4E87-9168-E037AF1BC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441480-F493-452C-A2C6-65EC54E41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B017-23CB-45D7-8342-A847122CB876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6FF396-11C8-4872-8C3C-D89886AC7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9E4259-8DB4-4F49-9145-7DF261D89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3BBF-17C6-4FBF-8A78-DB8BE07E43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7755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3AF29E-C665-4B1B-9CB2-A87CDEA10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945E2B-C50F-43FF-BF60-B1C87CFB8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A2EC00-6DF7-4DC2-9822-CD3119296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B017-23CB-45D7-8342-A847122CB876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CE009D-5C70-4907-92CD-B77D9EC35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896F5C-1945-457A-9168-405D72593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3BBF-17C6-4FBF-8A78-DB8BE07E43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3267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96994A-D99B-4FCA-A3DF-02CDA2722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B0D4F98-22B0-4460-BEDF-F004E70ED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2E139F-5C42-4474-B417-599E96DDE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B017-23CB-45D7-8342-A847122CB876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44BEBF-3D3F-4DCE-92A8-7AA7367BE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BEA81D-A260-492F-A81E-5634ECF2A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3BBF-17C6-4FBF-8A78-DB8BE07E43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2508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3F3371-E6D5-4D5C-A853-EA68DE234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93B17F-6923-4071-B7A5-34CA1840C3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83DBAD8-04A3-4D88-9CF7-958D9491F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0C624E-50D8-4EEF-AB42-A43A92927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B017-23CB-45D7-8342-A847122CB876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B3D460-C169-4BCF-A9D4-39F1DBDB5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D3B843F-97DE-4F27-80BB-42CA36351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3BBF-17C6-4FBF-8A78-DB8BE07E43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4312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EEC776-A940-463D-8754-294EAD91C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8046D7-1724-43A9-BB8D-3406F135D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73C610B-9A84-4ED5-8FE3-C0E0B36F4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C4B1F47-8DF1-44EC-94DF-22BE86644B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F81D38E-9540-453F-94DD-87B695DE34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4800A74-C72D-4E69-A615-C705DAE08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B017-23CB-45D7-8342-A847122CB876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C6D2EEC-5CDD-4EC4-A971-65AD48081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059AFAD-0DA8-4F4D-9A7C-5658C8DEE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3BBF-17C6-4FBF-8A78-DB8BE07E43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2453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C62E4F-CB81-48D7-A41A-C48547745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905EFBE-128E-497A-A336-F3F0F167C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B017-23CB-45D7-8342-A847122CB876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FCB9F5E-FD9D-4507-B64E-177A94295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997F958-E9EB-42AB-8141-4E2F1660B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3BBF-17C6-4FBF-8A78-DB8BE07E43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893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1CD140C-C040-4FED-A273-F30FE4AA7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B017-23CB-45D7-8342-A847122CB876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662E76E-23CB-4DAE-B698-C1A3E3AA4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AC0C4CA-7DF7-4FF6-90D3-61BBEDBBD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3BBF-17C6-4FBF-8A78-DB8BE07E43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0662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A41DA8-1DF6-4941-981B-7B0F3F48E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BCC3A5-1B5E-45E2-AE52-225CC536D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85FF4FF-038F-42A7-9EBD-E1B3DB645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8C7FB2A-0E47-43EE-AA6B-47A7A0673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B017-23CB-45D7-8342-A847122CB876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E7B4D6B-7FD7-49A3-9D90-98521DA96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CF6B458-D37B-4A25-BC05-AD2838441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3BBF-17C6-4FBF-8A78-DB8BE07E43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7719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2AC07A-AAA1-47FC-A0A9-3899CF147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34DD69C-088F-416B-B45F-475CA651E4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7679867-7922-4153-8219-BD797D695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42B0642-2263-4023-A5D6-C9873A303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B017-23CB-45D7-8342-A847122CB876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51EF083-6192-47EF-9663-4EDCDDC14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889787D-7D6E-4AE4-9C79-285E94AF6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3BBF-17C6-4FBF-8A78-DB8BE07E43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420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B2D772-0244-4C3F-A729-A15EA37A9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F9A49E-2C72-442F-B5F0-099642F25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4DFA49-2F65-4E9D-9E44-0C4B52040F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BB017-23CB-45D7-8342-A847122CB876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F79658-3C81-4599-8F7D-36AA433129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E3EDAF-480A-4F83-A3F7-C91D4C7CF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93BBF-17C6-4FBF-8A78-DB8BE07E43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3048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316735-20B3-4F79-96FE-17ADE07C20C0}"/>
              </a:ext>
            </a:extLst>
          </p:cNvPr>
          <p:cNvSpPr txBox="1"/>
          <p:nvPr/>
        </p:nvSpPr>
        <p:spPr>
          <a:xfrm>
            <a:off x="486562" y="4785045"/>
            <a:ext cx="5287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highlight>
                  <a:srgbClr val="00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Внешний вид модуля «поумневшего дома»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273250F-CB52-4769-8352-EF7F318E0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62" y="1259048"/>
            <a:ext cx="5287301" cy="330456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E2FE989-998C-4FB2-BD46-3C32DB2E8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966" y="1259048"/>
            <a:ext cx="5644217" cy="34007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505AB2-425E-46C0-A5D3-3750461A1CB7}"/>
              </a:ext>
            </a:extLst>
          </p:cNvPr>
          <p:cNvSpPr txBox="1"/>
          <p:nvPr/>
        </p:nvSpPr>
        <p:spPr>
          <a:xfrm>
            <a:off x="429236" y="87353"/>
            <a:ext cx="113335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highlight>
                  <a:srgbClr val="FFFF00"/>
                </a:highlight>
              </a:rPr>
              <a:t>Модуль настройки автоматизации событий «поумневшего дома»: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26DB92-C2A1-4FEA-AF4E-7D7C6E475EE7}"/>
              </a:ext>
            </a:extLst>
          </p:cNvPr>
          <p:cNvSpPr txBox="1"/>
          <p:nvPr/>
        </p:nvSpPr>
        <p:spPr>
          <a:xfrm>
            <a:off x="5939966" y="4795957"/>
            <a:ext cx="5644217" cy="665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highlight>
                  <a:srgbClr val="FFFF00"/>
                </a:highlight>
              </a:rPr>
              <a:t>Модуль настройки автоматизации событий «поумневшего дома</a:t>
            </a:r>
          </a:p>
        </p:txBody>
      </p:sp>
    </p:spTree>
    <p:extLst>
      <p:ext uri="{BB962C8B-B14F-4D97-AF65-F5344CB8AC3E}">
        <p14:creationId xmlns:p14="http://schemas.microsoft.com/office/powerpoint/2010/main" val="290177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CE7778-5EB9-4466-91E6-7A3780759F8E}"/>
              </a:ext>
            </a:extLst>
          </p:cNvPr>
          <p:cNvSpPr txBox="1"/>
          <p:nvPr/>
        </p:nvSpPr>
        <p:spPr>
          <a:xfrm>
            <a:off x="2383872" y="0"/>
            <a:ext cx="742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highlight>
                  <a:srgbClr val="C0C0C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Функциональность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C5DCD7-0A1A-4ED6-BEE3-7159EA21C20E}"/>
              </a:ext>
            </a:extLst>
          </p:cNvPr>
          <p:cNvSpPr txBox="1"/>
          <p:nvPr/>
        </p:nvSpPr>
        <p:spPr>
          <a:xfrm>
            <a:off x="1191237" y="1375794"/>
            <a:ext cx="953828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Модуль настройки автоматизации событий «поумневшего дома»: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Выбор событий </a:t>
            </a:r>
            <a:r>
              <a:rPr lang="en-US" sz="2000" dirty="0"/>
              <a:t>(</a:t>
            </a:r>
            <a:r>
              <a:rPr lang="en-US" sz="2000" dirty="0" err="1"/>
              <a:t>recyclerView</a:t>
            </a:r>
            <a:r>
              <a:rPr lang="en-US" sz="2000" dirty="0"/>
              <a:t>)</a:t>
            </a:r>
            <a:r>
              <a:rPr lang="ru-RU" sz="2000" dirty="0"/>
              <a:t>, </a:t>
            </a:r>
            <a:r>
              <a:rPr lang="ru-RU" sz="2000" dirty="0" err="1"/>
              <a:t>фильтр,редактивание</a:t>
            </a:r>
            <a:r>
              <a:rPr lang="ru-RU" sz="2000" dirty="0"/>
              <a:t>, удаление, создание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ru-RU" sz="2000" dirty="0">
                <a:sym typeface="Wingdings" panose="05000000000000000000" pitchFamily="2" charset="2"/>
              </a:rPr>
              <a:t>локальная БД </a:t>
            </a:r>
            <a:r>
              <a:rPr lang="en-US" sz="2000" dirty="0">
                <a:sym typeface="Wingdings" panose="05000000000000000000" pitchFamily="2" charset="2"/>
              </a:rPr>
              <a:t>room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Проверка наличия сети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Работа с </a:t>
            </a:r>
            <a:r>
              <a:rPr lang="en-US" sz="2000" dirty="0" err="1"/>
              <a:t>mutableList</a:t>
            </a:r>
            <a:r>
              <a:rPr lang="en-US" sz="2000" dirty="0"/>
              <a:t> </a:t>
            </a:r>
            <a:r>
              <a:rPr lang="ru-RU" sz="2000" dirty="0"/>
              <a:t>для сравнения БД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Односторонняя синхронизация ЛБД</a:t>
            </a:r>
            <a:r>
              <a:rPr lang="en-US" sz="2000" dirty="0"/>
              <a:t>(room)</a:t>
            </a:r>
            <a:r>
              <a:rPr lang="ru-RU" sz="2000" dirty="0"/>
              <a:t> –</a:t>
            </a:r>
            <a:r>
              <a:rPr lang="en-US" sz="2000" dirty="0"/>
              <a:t>&gt; php -&gt; </a:t>
            </a:r>
            <a:r>
              <a:rPr lang="ru-RU" sz="2000" dirty="0"/>
              <a:t>УБД (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MySQL server)</a:t>
            </a:r>
            <a:endParaRPr lang="ru-RU" sz="2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</a:rPr>
              <a:t>Выполнение операции с БД (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coroutines)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/>
          </a:p>
          <a:p>
            <a:endParaRPr lang="en-US" sz="2000" dirty="0"/>
          </a:p>
          <a:p>
            <a:endParaRPr lang="en-US" sz="2000" dirty="0"/>
          </a:p>
          <a:p>
            <a:endParaRPr lang="ru-RU" sz="20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A62464C-1BA5-4979-BEB6-77A524D6D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682" y="4729360"/>
            <a:ext cx="5288081" cy="118778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0FC823B-5AF0-40ED-8253-E25137CA6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909" y="4733231"/>
            <a:ext cx="4036850" cy="12469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FA3A49-D332-4A3A-B5A7-2A4423E72DE8}"/>
              </a:ext>
            </a:extLst>
          </p:cNvPr>
          <p:cNvSpPr txBox="1"/>
          <p:nvPr/>
        </p:nvSpPr>
        <p:spPr>
          <a:xfrm>
            <a:off x="2083791" y="5987659"/>
            <a:ext cx="2261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highlight>
                  <a:srgbClr val="8080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SQLite (room)</a:t>
            </a:r>
            <a:endParaRPr lang="ru-RU" sz="1400" dirty="0">
              <a:highlight>
                <a:srgbClr val="808000"/>
              </a:highligh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7B35A4-1E17-48D9-B395-3AE456D9AA68}"/>
              </a:ext>
            </a:extLst>
          </p:cNvPr>
          <p:cNvSpPr txBox="1"/>
          <p:nvPr/>
        </p:nvSpPr>
        <p:spPr>
          <a:xfrm>
            <a:off x="6841747" y="5980157"/>
            <a:ext cx="2261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i="0" dirty="0">
                <a:solidFill>
                  <a:srgbClr val="000000"/>
                </a:solidFill>
                <a:effectLst/>
                <a:highlight>
                  <a:srgbClr val="808000"/>
                </a:highlight>
                <a:latin typeface="Arial" panose="020B0604020202020204" pitchFamily="34" charset="0"/>
              </a:rPr>
              <a:t>MySQL server (avicorp.ru)</a:t>
            </a:r>
            <a:endParaRPr lang="ru-RU" sz="1400" dirty="0">
              <a:highlight>
                <a:srgbClr val="808000"/>
              </a:highligh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865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35A45C-9C79-489C-A4D7-9AE79D94013A}"/>
              </a:ext>
            </a:extLst>
          </p:cNvPr>
          <p:cNvSpPr txBox="1"/>
          <p:nvPr/>
        </p:nvSpPr>
        <p:spPr>
          <a:xfrm>
            <a:off x="5542326" y="16778"/>
            <a:ext cx="1107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highlight>
                  <a:srgbClr val="00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СТЕК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3FDD3A-66E5-49A2-BD32-66E9314E1FBD}"/>
              </a:ext>
            </a:extLst>
          </p:cNvPr>
          <p:cNvSpPr txBox="1"/>
          <p:nvPr/>
        </p:nvSpPr>
        <p:spPr>
          <a:xfrm>
            <a:off x="939567" y="1367405"/>
            <a:ext cx="605685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RxJava2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Room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OkHttp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Coroutines</a:t>
            </a:r>
          </a:p>
          <a:p>
            <a:endParaRPr lang="en-US" dirty="0"/>
          </a:p>
          <a:p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AC5EBB-2E05-41E7-8A71-3C66D5D60ADB}"/>
              </a:ext>
            </a:extLst>
          </p:cNvPr>
          <p:cNvSpPr txBox="1"/>
          <p:nvPr/>
        </p:nvSpPr>
        <p:spPr>
          <a:xfrm>
            <a:off x="4376256" y="3558331"/>
            <a:ext cx="3439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highlight>
                  <a:srgbClr val="FF00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Проблемы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62074E-6833-45A5-9BAE-3669E78F8D72}"/>
              </a:ext>
            </a:extLst>
          </p:cNvPr>
          <p:cNvSpPr txBox="1"/>
          <p:nvPr/>
        </p:nvSpPr>
        <p:spPr>
          <a:xfrm>
            <a:off x="1016466" y="4428766"/>
            <a:ext cx="8127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WorkManager</a:t>
            </a:r>
            <a:r>
              <a:rPr lang="en-US" dirty="0"/>
              <a:t> (</a:t>
            </a:r>
            <a:r>
              <a:rPr lang="ru-RU" dirty="0"/>
              <a:t>отказался в пользу </a:t>
            </a:r>
            <a:r>
              <a:rPr lang="en-US" dirty="0"/>
              <a:t>coroutines, </a:t>
            </a:r>
            <a:r>
              <a:rPr lang="ru-RU" dirty="0"/>
              <a:t>проще реализация</a:t>
            </a:r>
            <a:r>
              <a:rPr lang="en-US" dirty="0"/>
              <a:t>)</a:t>
            </a:r>
            <a:endParaRPr lang="ru-RU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9209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смайлик, компьютерные иконки, масштабируемая векторная графика">
            <a:extLst>
              <a:ext uri="{FF2B5EF4-FFF2-40B4-BE49-F238E27FC236}">
                <a16:creationId xmlns:a16="http://schemas.microsoft.com/office/drawing/2014/main" id="{C61B1A93-E868-4C4F-85E3-D473B8167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210" y="631829"/>
            <a:ext cx="3399580" cy="294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8C8F9B-7C46-4134-B3BB-89FD91063933}"/>
              </a:ext>
            </a:extLst>
          </p:cNvPr>
          <p:cNvSpPr txBox="1"/>
          <p:nvPr/>
        </p:nvSpPr>
        <p:spPr>
          <a:xfrm>
            <a:off x="4376257" y="3810001"/>
            <a:ext cx="3439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highlight>
                  <a:srgbClr val="8080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Спасибо ))</a:t>
            </a:r>
          </a:p>
        </p:txBody>
      </p:sp>
    </p:spTree>
    <p:extLst>
      <p:ext uri="{BB962C8B-B14F-4D97-AF65-F5344CB8AC3E}">
        <p14:creationId xmlns:p14="http://schemas.microsoft.com/office/powerpoint/2010/main" val="41469030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108</Words>
  <Application>Microsoft Office PowerPoint</Application>
  <PresentationFormat>Широкоэкранный</PresentationFormat>
  <Paragraphs>25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nbook</dc:creator>
  <cp:lastModifiedBy>nbook</cp:lastModifiedBy>
  <cp:revision>2</cp:revision>
  <dcterms:created xsi:type="dcterms:W3CDTF">2021-10-18T19:42:27Z</dcterms:created>
  <dcterms:modified xsi:type="dcterms:W3CDTF">2021-10-19T05:11:44Z</dcterms:modified>
</cp:coreProperties>
</file>