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88536"/>
            <a:ext cx="8366289" cy="1229102"/>
          </a:xfrm>
        </p:spPr>
        <p:txBody>
          <a:bodyPr>
            <a:noAutofit/>
          </a:bodyPr>
          <a:lstStyle/>
          <a:p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Sleep Detection &amp; Emergency Alert System</a:t>
            </a:r>
            <a:b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091" y="1168923"/>
            <a:ext cx="8545398" cy="30825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Presentation - Slide Deck</a:t>
            </a:r>
          </a:p>
          <a:p>
            <a:pPr marL="0" indent="0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IoT-based Driver Sleep Detection &amp; Emergency Alert System using ESP8266, IR sensors, GPS, and SIM800L GSM module.</a:t>
            </a:r>
            <a:b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monitors driver motion, triggers local alarms, and sends SMS/call alerts with live location to emergency contacts, thereby preventing accidents caused by fatigue.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Diagram:</a:t>
            </a:r>
            <a:endParaRPr lang="en-GB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3FA90-929D-E550-F4F5-EA50C7C81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1" y="4149365"/>
            <a:ext cx="4062953" cy="27086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584463"/>
          </a:xfrm>
        </p:spPr>
        <p:txBody>
          <a:bodyPr>
            <a:normAutofit fontScale="90000"/>
          </a:bodyPr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9047"/>
            <a:ext cx="8517118" cy="2422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Drowsy driving is a major cause of accidents.</a:t>
            </a:r>
            <a:b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safety measures fail to prevent fatigue-related crashes.</a:t>
            </a:r>
            <a:b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IoT-based monitoring is required.</a:t>
            </a:r>
            <a:b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integrates sensors + GSM + GPS for active safety.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469DF-A283-6DC1-AC99-633116578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15" y="2931737"/>
            <a:ext cx="7161325" cy="37338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938" y="0"/>
            <a:ext cx="8356862" cy="1018095"/>
          </a:xfrm>
        </p:spPr>
        <p:txBody>
          <a:bodyPr>
            <a:normAutofit/>
          </a:bodyPr>
          <a:lstStyle/>
          <a:p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</a:t>
            </a:r>
            <a:r>
              <a:rPr sz="3600" b="1" dirty="0"/>
              <a:t>em Components &amp; Block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552" y="1232007"/>
            <a:ext cx="8121191" cy="50368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ESP8266 </a:t>
            </a:r>
            <a:r>
              <a:rPr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(Wi-Fi microcontroller).</a:t>
            </a:r>
            <a:b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Motion Sensor (driver motion detection).</a:t>
            </a:r>
            <a:b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 Neo-6M (real-time tracking).</a:t>
            </a:r>
            <a:b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SIM800L GSM/GPRS Module (SMS + call).</a:t>
            </a:r>
            <a:b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Buzzer &amp; LED (local alerts).</a:t>
            </a:r>
            <a:b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Push Button (manual alerts)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b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Sensor →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Buzzer/LED.</a:t>
            </a:r>
            <a:b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GPS (location data).</a:t>
            </a:r>
            <a:b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SIM800L (SMS &amp; calls).</a:t>
            </a:r>
            <a:b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Button → Direct alert trigger.</a:t>
            </a:r>
            <a:b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ensures continuous monitoring &amp; emergency response.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932" y="-235670"/>
            <a:ext cx="8229600" cy="1065229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&amp; Alerts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659877"/>
            <a:ext cx="8319155" cy="29977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IR sensor checks driver activity.</a:t>
            </a:r>
            <a:b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No movement &gt; 10 sec → Buzzer + LED alert.</a:t>
            </a:r>
            <a:b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If driver still inactive → SMS + Call with GPS location.</a:t>
            </a:r>
            <a:b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Emergency button can override &amp; send immediate alert.</a:t>
            </a:r>
            <a:b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Alerts are also logged via Blynk IoT platform</a:t>
            </a:r>
            <a:r>
              <a:rPr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EB97FB-9CB9-E97C-940F-0A4CC0537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10699"/>
            <a:ext cx="4260915" cy="28406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&amp;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468" y="1694468"/>
            <a:ext cx="683914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b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Real-time monitoring.</a:t>
            </a:r>
            <a:b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Multi-channel alert system.</a:t>
            </a:r>
            <a:b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Low-cost, scalable IoT solution.</a:t>
            </a:r>
            <a:b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Easy to install and use.</a:t>
            </a:r>
            <a:b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Cases:</a:t>
            </a:r>
            <a:b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Long-distance truck &amp; bus drivers.</a:t>
            </a:r>
            <a:b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Taxi drivers during night shifts.</a:t>
            </a:r>
            <a:b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Personal car safety on long trips.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75" y="51845"/>
            <a:ext cx="8229600" cy="556183"/>
          </a:xfrm>
        </p:spPr>
        <p:txBody>
          <a:bodyPr>
            <a:normAutofit fontScale="90000"/>
          </a:bodyPr>
          <a:lstStyle/>
          <a:p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181" y="754144"/>
            <a:ext cx="8352149" cy="4788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  <a:b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AI-based facial recognition for drowsiness.</a:t>
            </a:r>
            <a:b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ECU integration for auto-speed control.</a:t>
            </a:r>
            <a:b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Cloud data logging for analytics.</a:t>
            </a:r>
            <a:b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Wearable integration for health monitoring.</a:t>
            </a:r>
            <a:b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b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Driver Sleep Detection System is a reliable IoT solution that detects fatigue, triggers alarms, and communicates emergencies in real-time, contributing to safer roads and accident prevention.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409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Driver Sleep Detection &amp; Emergency Alert System </vt:lpstr>
      <vt:lpstr>Introduction &amp; Problem</vt:lpstr>
      <vt:lpstr>System Components &amp; Block Diagram</vt:lpstr>
      <vt:lpstr>Working &amp; Alerts</vt:lpstr>
      <vt:lpstr>Advantages &amp; Use Cases</vt:lpstr>
      <vt:lpstr>Future Scope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ARDEEPAN</dc:creator>
  <cp:keywords/>
  <dc:description>generated using python-pptx</dc:description>
  <cp:lastModifiedBy>Ardeepan S</cp:lastModifiedBy>
  <cp:revision>2</cp:revision>
  <dcterms:created xsi:type="dcterms:W3CDTF">2013-01-27T09:14:16Z</dcterms:created>
  <dcterms:modified xsi:type="dcterms:W3CDTF">2025-08-26T20:43:42Z</dcterms:modified>
  <cp:category/>
</cp:coreProperties>
</file>