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8C680-00D4-CA68-8ED1-2B0BA9910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CCF92-BE06-F2E2-B144-564D4DC8F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8CBEB-F40C-2B29-6A26-5059CEC63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72CC-9BD2-4A1A-93A4-78A63B4ADE3C}" type="datetimeFigureOut">
              <a:rPr lang="fr-FR" smtClean="0"/>
              <a:t>21/07/2024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E06FA-ECE8-3087-5872-B8E14A3F6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B2D57-D424-51BB-738A-8BFDBFB6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AEEA-5F30-404F-870D-12B7DD295E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26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E607-8437-4E0A-805C-F0ED493C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6E238-2359-D2FC-C71B-E40CDAB3B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D5607-5EBB-D20B-733D-82DD44C4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72CC-9BD2-4A1A-93A4-78A63B4ADE3C}" type="datetimeFigureOut">
              <a:rPr lang="fr-FR" smtClean="0"/>
              <a:t>21/07/2024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92BF0-5B5C-2CF8-4A29-938A2685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46A74-4505-8227-01FC-E20194BE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AEEA-5F30-404F-870D-12B7DD295E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02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F9FC89-1A3C-3258-2B7D-029BC7260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D57FB-C3F7-E3B9-1C4F-BA83BDB98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508E7-3360-A347-4FA5-9BC588C1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72CC-9BD2-4A1A-93A4-78A63B4ADE3C}" type="datetimeFigureOut">
              <a:rPr lang="fr-FR" smtClean="0"/>
              <a:t>21/07/2024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0B24-9CC7-936F-CE19-FC482329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D6C6E-F985-7FB4-B0CD-89CE00C8F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AEEA-5F30-404F-870D-12B7DD295E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65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1651-0A2B-7BA1-E2A8-0247F81D6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79C32-20EA-40CB-5387-042459633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F4F44-EA21-3583-2EA9-B82378B7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72CC-9BD2-4A1A-93A4-78A63B4ADE3C}" type="datetimeFigureOut">
              <a:rPr lang="fr-FR" smtClean="0"/>
              <a:t>21/07/2024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A4670-DCE8-FEA2-42D3-DCDFA99AD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8BF65-E8EA-A09D-6D98-943B96F5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AEEA-5F30-404F-870D-12B7DD295E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56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7474-22D5-E733-0000-13C25040D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E2B9D-596B-C4CA-F6AA-1129CBA5E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B7C7B-3DC5-FC9C-A49C-E4F6B87C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72CC-9BD2-4A1A-93A4-78A63B4ADE3C}" type="datetimeFigureOut">
              <a:rPr lang="fr-FR" smtClean="0"/>
              <a:t>21/07/2024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FB28C-BBD5-AEE0-3147-7FBF760A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5B4D5-D20B-4CE4-0FF7-0DA55056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AEEA-5F30-404F-870D-12B7DD295E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27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E55F8-CCBF-B86E-6437-5416F5C88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3E5F4-0BD4-B1BB-B3E4-42377EC91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452F8-8DE2-4682-EE49-277C56252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B0DD4-AF14-5802-3D16-440D8124C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72CC-9BD2-4A1A-93A4-78A63B4ADE3C}" type="datetimeFigureOut">
              <a:rPr lang="fr-FR" smtClean="0"/>
              <a:t>21/07/2024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B1260-B874-2592-A191-05BA9CFA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13A19-CF59-72F7-FAC2-A38017F3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AEEA-5F30-404F-870D-12B7DD295E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58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38CD-7C3A-B812-FB77-54509082A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6B2FC-02D3-2A9E-D00C-1F93E19B0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0FA48-0BE5-88F4-37A0-C806BCB0A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7C7962-DEF1-832D-225D-0DB2B5FD2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6722A-A3B0-6665-709B-F81D7B14C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4A1505-5333-E8BC-522C-3BC8A3B8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72CC-9BD2-4A1A-93A4-78A63B4ADE3C}" type="datetimeFigureOut">
              <a:rPr lang="fr-FR" smtClean="0"/>
              <a:t>21/07/2024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A0C468-DD90-1F9D-E101-FBB9B387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9271D9-DDA3-897A-019B-125BA71E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AEEA-5F30-404F-870D-12B7DD295E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82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A9134-AC4C-EF72-6BEF-66BC715B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83C0A7-BBF4-05DD-9F84-41E93135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72CC-9BD2-4A1A-93A4-78A63B4ADE3C}" type="datetimeFigureOut">
              <a:rPr lang="fr-FR" smtClean="0"/>
              <a:t>21/07/2024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EB595-B290-28AD-6DB4-CF859D4E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48778-96EB-E61C-E0A9-AC18E083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AEEA-5F30-404F-870D-12B7DD295E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1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6170CB-A5E5-FE04-5C35-7F5B2C66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72CC-9BD2-4A1A-93A4-78A63B4ADE3C}" type="datetimeFigureOut">
              <a:rPr lang="fr-FR" smtClean="0"/>
              <a:t>21/07/2024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5E7B1-B753-0C75-A11A-78DAB552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1251B-F625-8572-5CE5-561D054E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AEEA-5F30-404F-870D-12B7DD295E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69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BDAA-1D4D-FEAD-4F6E-1896FCE0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B66FA-C1C0-DA00-0CD1-83A55C3E8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060A7-C132-59CF-21E1-E8376E3CA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1CB3D-B4CE-D66F-EFBB-3EBB2A281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72CC-9BD2-4A1A-93A4-78A63B4ADE3C}" type="datetimeFigureOut">
              <a:rPr lang="fr-FR" smtClean="0"/>
              <a:t>21/07/2024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38356-0450-38AB-193E-A2BE5CB5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2FB2E-AAAC-04FF-DDAC-A1928934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AEEA-5F30-404F-870D-12B7DD295E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17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2E52-074A-CB90-105F-04D1712F2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40A7B-ED87-E9AD-D629-6FC54DBB1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184C8-8790-EFA2-076E-9F1678F05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4D141-9DBB-B6C8-9385-AD41DDAA2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72CC-9BD2-4A1A-93A4-78A63B4ADE3C}" type="datetimeFigureOut">
              <a:rPr lang="fr-FR" smtClean="0"/>
              <a:t>21/07/2024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9083B-A548-90C7-51CD-53BF126B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0F8DC-FE2B-A867-AE07-9BB308F7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AEEA-5F30-404F-870D-12B7DD295E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6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41E44-EF23-D6D9-632A-1DE3C7E72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12577-CE81-26C9-23C0-8D07A0B34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18132-1050-5431-AA5A-39A0114BA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1E72CC-9BD2-4A1A-93A4-78A63B4ADE3C}" type="datetimeFigureOut">
              <a:rPr lang="fr-FR" smtClean="0"/>
              <a:t>21/07/2024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1B0BE-8194-080A-8E01-8C03F37BC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A179C-0104-E65F-B3F4-C3133E9EF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DEAEEA-5F30-404F-870D-12B7DD295E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25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public and public network&#10;&#10;Description automatically generated with medium confidence">
            <a:extLst>
              <a:ext uri="{FF2B5EF4-FFF2-40B4-BE49-F238E27FC236}">
                <a16:creationId xmlns:a16="http://schemas.microsoft.com/office/drawing/2014/main" id="{7ED90959-B013-1CF0-851B-D9DB79D80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45" y="785812"/>
            <a:ext cx="11304710" cy="5286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41C132-EADC-7AC9-06D9-C9E9D7393B57}"/>
              </a:ext>
            </a:extLst>
          </p:cNvPr>
          <p:cNvSpPr txBox="1"/>
          <p:nvPr/>
        </p:nvSpPr>
        <p:spPr>
          <a:xfrm>
            <a:off x="1702675" y="3167389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E9E54-EFFE-649F-AAE7-F736CE82F57C}"/>
              </a:ext>
            </a:extLst>
          </p:cNvPr>
          <p:cNvSpPr txBox="1"/>
          <p:nvPr/>
        </p:nvSpPr>
        <p:spPr>
          <a:xfrm>
            <a:off x="2527737" y="3834796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82CD6B-2B22-95B8-BF19-4B7220EBAFB9}"/>
              </a:ext>
            </a:extLst>
          </p:cNvPr>
          <p:cNvSpPr txBox="1"/>
          <p:nvPr/>
        </p:nvSpPr>
        <p:spPr>
          <a:xfrm>
            <a:off x="4445875" y="3428999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317381-43FA-C4FC-6943-4650446EADD1}"/>
              </a:ext>
            </a:extLst>
          </p:cNvPr>
          <p:cNvSpPr txBox="1"/>
          <p:nvPr/>
        </p:nvSpPr>
        <p:spPr>
          <a:xfrm>
            <a:off x="6915806" y="2358093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39F1BA-96B5-7CC9-779A-4AA33361FE3F}"/>
              </a:ext>
            </a:extLst>
          </p:cNvPr>
          <p:cNvSpPr txBox="1"/>
          <p:nvPr/>
        </p:nvSpPr>
        <p:spPr>
          <a:xfrm>
            <a:off x="7908602" y="2905779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31CE13-7CC9-DF9D-ABF1-16E4C473FF71}"/>
              </a:ext>
            </a:extLst>
          </p:cNvPr>
          <p:cNvSpPr txBox="1"/>
          <p:nvPr/>
        </p:nvSpPr>
        <p:spPr>
          <a:xfrm>
            <a:off x="8835682" y="2532993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F226804B-9C68-0355-26A9-AE9AC2F187E8}"/>
              </a:ext>
            </a:extLst>
          </p:cNvPr>
          <p:cNvSpPr/>
          <p:nvPr/>
        </p:nvSpPr>
        <p:spPr>
          <a:xfrm>
            <a:off x="7630510" y="4096406"/>
            <a:ext cx="466605" cy="1452560"/>
          </a:xfrm>
          <a:prstGeom prst="leftBrace">
            <a:avLst>
              <a:gd name="adj1" fmla="val 47527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C6F2AD-5A11-0C2E-AB10-FC2890501F54}"/>
              </a:ext>
            </a:extLst>
          </p:cNvPr>
          <p:cNvSpPr txBox="1"/>
          <p:nvPr/>
        </p:nvSpPr>
        <p:spPr>
          <a:xfrm>
            <a:off x="6020960" y="4638020"/>
            <a:ext cx="1543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Backend pool</a:t>
            </a:r>
          </a:p>
        </p:txBody>
      </p:sp>
    </p:spTree>
    <p:extLst>
      <p:ext uri="{BB962C8B-B14F-4D97-AF65-F5344CB8AC3E}">
        <p14:creationId xmlns:p14="http://schemas.microsoft.com/office/powerpoint/2010/main" val="553074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SCHWENDER Thomas</dc:creator>
  <cp:lastModifiedBy>SCHWENDER Thomas</cp:lastModifiedBy>
  <cp:revision>1</cp:revision>
  <dcterms:created xsi:type="dcterms:W3CDTF">2024-07-21T15:58:51Z</dcterms:created>
  <dcterms:modified xsi:type="dcterms:W3CDTF">2024-07-21T16:03:55Z</dcterms:modified>
</cp:coreProperties>
</file>