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regular.fntdata"/><Relationship Id="rId10" Type="http://schemas.openxmlformats.org/officeDocument/2006/relationships/slide" Target="slides/slide5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spreadsheets/d/1yMNF0xSYoMd46nlbieSRmRiz79Dg3JE1SfG1zNvZ8Yk/edit?usp=sharing" TargetMode="External"/><Relationship Id="rId3" Type="http://schemas.openxmlformats.org/officeDocument/2006/relationships/hyperlink" Target="https://doi.org/10.1037/xge0000465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9038f7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9038f7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9038f7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9038f7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d9038f7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d9038f7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https://docs.google.com/spreadsheets/d/1yMNF0xSYoMd46nlbieSRmRiz79Dg3JE1SfG1zNvZ8Yk/edit?usp=sharing</a:t>
            </a:r>
            <a:endParaRPr/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https://doi.org/10.1037/xge0000465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9038f7d8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9038f7d8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12.png"/><Relationship Id="rId8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uides.lib.umich.edu/fakenews" TargetMode="External"/><Relationship Id="rId4" Type="http://schemas.openxmlformats.org/officeDocument/2006/relationships/hyperlink" Target="https://news.temple.edu/news/2021-11-09/study-shows-verified-users-are-among-biggest-culprits-when-it-comes-sharing-fake" TargetMode="External"/><Relationship Id="rId5" Type="http://schemas.openxmlformats.org/officeDocument/2006/relationships/hyperlink" Target="https://news.temple.edu/news/2021-11-09/study-shows-verified-users-are-among-biggest-culprits-when-it-comes-sharing-fake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github.com/Arden-Feldt/Comp560Final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820868">
            <a:off x="-1524000" y="3039775"/>
            <a:ext cx="295275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2001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Fake News,</a:t>
            </a:r>
            <a:r>
              <a:rPr lang="en">
                <a:solidFill>
                  <a:srgbClr val="D4A11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rgbClr val="0033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 AI</a:t>
            </a:r>
            <a:endParaRPr>
              <a:solidFill>
                <a:srgbClr val="0033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919575" y="2681450"/>
            <a:ext cx="5304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33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Arden Feldt, Christopher Vasquez, Dasha Nguyen, Kevin Peng, Malak Soubai, Murad Abdi</a:t>
            </a:r>
            <a:endParaRPr>
              <a:solidFill>
                <a:srgbClr val="0033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7" name="Google Shape;57;p13" title="Circuit-PNG-lef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8811" y="-176150"/>
            <a:ext cx="3518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Circuit-PNG-righ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5589" y="407325"/>
            <a:ext cx="3518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438" y="3137776"/>
            <a:ext cx="1319926" cy="13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551060">
            <a:off x="1454474" y="3814288"/>
            <a:ext cx="1138047" cy="1138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54103" y="3753488"/>
            <a:ext cx="1021834" cy="131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83700" y="3548775"/>
            <a:ext cx="1759900" cy="13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580488" y="3710275"/>
            <a:ext cx="1840550" cy="18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064278">
            <a:off x="5172828" y="3696851"/>
            <a:ext cx="859378" cy="14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doing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 u="sng">
                <a:solidFill>
                  <a:srgbClr val="333333"/>
                </a:solidFill>
              </a:rPr>
              <a:t>Fake news</a:t>
            </a:r>
            <a:r>
              <a:rPr lang="en" sz="1400">
                <a:solidFill>
                  <a:srgbClr val="333333"/>
                </a:solidFill>
              </a:rPr>
              <a:t>: story that is false, fabricated, or unverified [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University of Michigan</a:t>
            </a:r>
            <a:r>
              <a:rPr lang="en" sz="1400">
                <a:solidFill>
                  <a:srgbClr val="333333"/>
                </a:solidFill>
              </a:rPr>
              <a:t>]</a:t>
            </a:r>
            <a:endParaRPr sz="1400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Spreading faster than ever (globalization, digital communication)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67% of Americans have come across fake news on social media. </a:t>
            </a:r>
            <a:r>
              <a:rPr lang="en">
                <a:solidFill>
                  <a:srgbClr val="333333"/>
                </a:solidFill>
              </a:rPr>
              <a:t>[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Temple University </a:t>
            </a:r>
            <a:r>
              <a:rPr lang="en"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10% of U.S. adults have knowingly shared fake news. [</a:t>
            </a:r>
            <a:r>
              <a:rPr lang="en" u="sng">
                <a:solidFill>
                  <a:schemeClr val="hlink"/>
                </a:solidFill>
                <a:hlinkClick r:id="rId5"/>
              </a:rPr>
              <a:t>Temple University</a:t>
            </a:r>
            <a:r>
              <a:rPr lang="en">
                <a:solidFill>
                  <a:srgbClr val="333333"/>
                </a:solidFill>
              </a:rPr>
              <a:t>]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Harmful: </a:t>
            </a:r>
            <a:r>
              <a:rPr lang="en">
                <a:solidFill>
                  <a:srgbClr val="333333"/>
                </a:solidFill>
              </a:rPr>
              <a:t>false</a:t>
            </a:r>
            <a:r>
              <a:rPr lang="en">
                <a:solidFill>
                  <a:srgbClr val="333333"/>
                </a:solidFill>
              </a:rPr>
              <a:t> content is judged to be credible, distorts truth, erods trust and respect </a:t>
            </a:r>
            <a:endParaRPr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We aim to leverage AI to detect &amp; flag fake news by training our model with a high-quality,            well-labeled dataset.</a:t>
            </a:r>
            <a:endParaRPr sz="1400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Promote a more informed society</a:t>
            </a:r>
            <a:endParaRPr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Protect the integrity of digital information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71" name="Google Shape;71;p14" title="Circuit-PNG-right.png"/>
          <p:cNvPicPr preferRelativeResize="0"/>
          <p:nvPr/>
        </p:nvPicPr>
        <p:blipFill>
          <a:blip r:embed="rId6">
            <a:alphaModFix amt="14000"/>
          </a:blip>
          <a:stretch>
            <a:fillRect/>
          </a:stretch>
        </p:blipFill>
        <p:spPr>
          <a:xfrm>
            <a:off x="5625589" y="407325"/>
            <a:ext cx="3518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 rotWithShape="1">
          <a:blip r:embed="rId7">
            <a:alphaModFix/>
          </a:blip>
          <a:srcRect b="0" l="0" r="7561" t="0"/>
          <a:stretch/>
        </p:blipFill>
        <p:spPr>
          <a:xfrm>
            <a:off x="3056375" y="2977126"/>
            <a:ext cx="3144650" cy="216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 b="0" l="0" r="7561" t="0"/>
          <a:stretch/>
        </p:blipFill>
        <p:spPr>
          <a:xfrm>
            <a:off x="883650" y="3465875"/>
            <a:ext cx="2571200" cy="177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 title="Circuit-PNG-right.png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5625589" y="407325"/>
            <a:ext cx="35184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are doing it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Chose to go with an Encoder-only transformer due to our use of text classification (real vs. fake)</a:t>
            </a:r>
            <a:endParaRPr>
              <a:solidFill>
                <a:srgbClr val="333333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 sz="1400">
                <a:solidFill>
                  <a:srgbClr val="333333"/>
                </a:solidFill>
              </a:rPr>
              <a:t>Selected a DistilBERT model (based off of the original BERT) from Hugging Face</a:t>
            </a:r>
            <a:endParaRPr sz="1400">
              <a:solidFill>
                <a:srgbClr val="33333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SFT data downloaded from Kaggle</a:t>
            </a:r>
            <a:endParaRPr sz="1400">
              <a:solidFill>
                <a:srgbClr val="33333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1 = fake news, 0 = real news</a:t>
            </a:r>
            <a:endParaRPr sz="1400">
              <a:solidFill>
                <a:srgbClr val="33333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80 / 20 split (80% training data, 20% testing data)</a:t>
            </a:r>
            <a:endParaRPr sz="1400"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Performed SFT on two different models, with two different inputs for the model to train on</a:t>
            </a:r>
            <a:endParaRPr>
              <a:solidFill>
                <a:srgbClr val="33333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Title of article</a:t>
            </a:r>
            <a:endParaRPr sz="1400">
              <a:solidFill>
                <a:srgbClr val="333333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Text body of article (limited to tokenizer limit, does not make a huge difference)</a:t>
            </a: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-"/>
            </a:pPr>
            <a:r>
              <a:rPr lang="en">
                <a:solidFill>
                  <a:srgbClr val="333333"/>
                </a:solidFill>
              </a:rPr>
              <a:t>Mapped inputs with a tokenizer, then input the resulting values to the encoder</a:t>
            </a:r>
            <a:endParaRPr>
              <a:solidFill>
                <a:srgbClr val="333333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650" y="176187"/>
            <a:ext cx="3165607" cy="8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1700" y="320375"/>
            <a:ext cx="1805551" cy="6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083675"/>
            <a:ext cx="3989700" cy="22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Very high accuracy with both methods, much better results when compared with humans (50% - 60%)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Parsing only the often much shorter article title gives very strong results, with only a 4% difference compared to the entire article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Parsing the first 512 tokens of an article gives extremely high confidence in detection</a:t>
            </a:r>
            <a:endParaRPr sz="1400">
              <a:solidFill>
                <a:srgbClr val="333333"/>
              </a:solidFill>
            </a:endParaRPr>
          </a:p>
        </p:txBody>
      </p:sp>
      <p:pic>
        <p:nvPicPr>
          <p:cNvPr id="89" name="Google Shape;89;p16" title="Circuit-PNG-right.png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5625589" y="407325"/>
            <a:ext cx="351842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Post-SFT Evaluation Accurac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1875"/>
            <a:ext cx="3371225" cy="30505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3218225"/>
            <a:ext cx="8520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is this important?</a:t>
            </a:r>
            <a:endParaRPr sz="18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33150" y="3630725"/>
            <a:ext cx="8477700" cy="1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</a:rPr>
              <a:t>Studies show that when given a warning about potential misinformation, people are: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More likely to verify false news as inaccurate, without affecting the perceived accuracy of true news</a:t>
            </a:r>
            <a:endParaRPr sz="1400">
              <a:solidFill>
                <a:srgbClr val="33333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>
                <a:solidFill>
                  <a:srgbClr val="333333"/>
                </a:solidFill>
              </a:rPr>
              <a:t>On a scale of 1 to 4, 1.76 (no warning) → 1.66 (warning)</a:t>
            </a:r>
            <a:endParaRPr sz="1400">
              <a:solidFill>
                <a:srgbClr val="33333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Char char="-"/>
            </a:pPr>
            <a:r>
              <a:rPr lang="en" sz="1400">
                <a:solidFill>
                  <a:srgbClr val="333333"/>
                </a:solidFill>
              </a:rPr>
              <a:t>Less likely to share false news, but without a decrease in sharing true news (35.2% → 23.9%)</a:t>
            </a:r>
            <a:endParaRPr sz="1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 title="Circuit-PNG-right.png"/>
          <p:cNvPicPr preferRelativeResize="0"/>
          <p:nvPr/>
        </p:nvPicPr>
        <p:blipFill>
          <a:blip r:embed="rId3">
            <a:alphaModFix amt="14000"/>
          </a:blip>
          <a:stretch>
            <a:fillRect/>
          </a:stretch>
        </p:blipFill>
        <p:spPr>
          <a:xfrm>
            <a:off x="5625589" y="407325"/>
            <a:ext cx="35184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96575" y="947325"/>
            <a:ext cx="8158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clmentbisaillon. (2024, April 19).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and real news dataset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Www.kaggle.com. https://www.kaggle.com/datasets/clmentbisaillon/fake-and-real-news-dataset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Desai, S., &amp; Oehrli, J. A. (2023, June 6).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Guides: “Fake News,” Lies and Propaganda: How to Sort Fact from Fiction: What is “Fake News”?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Umich.edu; University of Michigan. https://guides.lib.umich.edu/fakenews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Hugging Face. (2024).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classification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Huggingface.co. https://huggingface.co/docs/transformers/en/tasks/sequence_classification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Orbanek, S. (2021, November 9).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Shows Verified Users Are among Biggest Culprits When It Comes to Sharing Fake News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Temple Now | News.temple.edu; Temple University. https://news.temple.edu/news/2021-11-09/study-shows-verified-users-are-among-biggest-culprits-when-it-comes-sharing-fake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Pennycook, G., Cannon, T. D., &amp; Rand, D. G. (2018). Prior exposure increases perceived accuracy of fake news.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Experimental Psychology: General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147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(12), 1865–1880. https://doi.org/10.1037/xge0000465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Shahane, S. (2023, October 8).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Fake News Classification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Www.kaggle.com. https://www.kaggle.com/datasets/saurabhshahane/fake-news-classification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repository: </a:t>
            </a: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https://github.com/Arden-Feldt/Comp560FinalProject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