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62e3bb9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62e3bb9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62e3bb9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62e3bb9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62e3bb9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62e3bb9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62e3bb9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62e3bb9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62e3bb9e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a62e3bb9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62e3bb9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62e3bb9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62e3bb9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62e3bb9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62e3bb9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62e3bb9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62e3bb9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62e3bb9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62e3bb9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62e3bb9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62e3bb9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62e3bb9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62e3bb9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62e3bb9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62e3bb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62e3bb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62e3bb9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62e3bb9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62e3bb9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62e3bb9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62e3bb9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a62e3bb9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GREEDY ALGORITHM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ARIEF RAMADHAN	140810170036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676275"/>
            <a:ext cx="61531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638175"/>
            <a:ext cx="57245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557213"/>
            <a:ext cx="59150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590550"/>
            <a:ext cx="57816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590550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71500"/>
            <a:ext cx="6096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kompleksitas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Kita dapat menggunakan prosedur BUILD-MIN-HEAP untuk melakukan inisialisasi dalam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baris 1-5 dalam waktu O (V).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• Bagian loop sementara dijalankan |V| kali, dan karena setiap operasi EXTRACT-MIN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membutuhkan waktu O (lg V), total waktu untuk semua panggilan ke EXTRACT-MIN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adalah O (V lg V).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• Untuk loop dalam baris 8-11 dieksekusi O (E) kali sama sekali, karena jumlah panjang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semua daftar adjacency adalah 2 | E | (Handshaking Lemma).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 Di dalam for loop, tes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untuk keanggotaan di Q di baris 9 dapat diimplementasikan dalam waktu O (1) dengan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menyimpan sedikit untuk setiap titik yang memberitahu apakah itu ada di Q, dan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memperbarui bit ketika titik tersebut dihapus dari P. Penugasan pada baris 11 melibatkan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operasi DECREASE-KEY pada min-heap, yang membutuhkan waktu O (lg V).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>
                <a:latin typeface="Georgia"/>
                <a:ea typeface="Georgia"/>
                <a:cs typeface="Georgia"/>
                <a:sym typeface="Georgia"/>
              </a:rPr>
              <a:t>• Jadi, total waktu adalah O (V lg V + E lg V) = O (E lg V).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Greedy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 sz="18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Algoritma greedy</a:t>
            </a:r>
            <a:r>
              <a:rPr lang="id" sz="18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merupakan metode yang paling populer untuk memecahkan persoalan optimasi. Greedy sendiri diambil dari bahasa inggris yang artinya rakus, tamak atau serakah .Prinsip algoritma greedy adalah: “take what you can get now!”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Kunjungi satu titik pada graph, dan ambil seluruh titik yang dapat dikunjungi dari titik sekarang.</a:t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Cari </a:t>
            </a:r>
            <a:r>
              <a:rPr i="1"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local maximum</a:t>
            </a:r>
            <a:r>
              <a:rPr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ke titik selanjutnya.</a:t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Tandai graph sekarang sebagai graph yang telah dikunjungi, dan pindah ke </a:t>
            </a:r>
            <a:r>
              <a:rPr i="1"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local maximum</a:t>
            </a:r>
            <a:r>
              <a:rPr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yang telah ditentukan.</a:t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id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Kembali ke langkah 1 sampai titik tujuan didapatkan.</a:t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Pseudocode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greedy (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C : himpunan-kandidat,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S : himpunan-solusi) { Menentukan solusi optimum dari persoalan optimasi denganalgoritma greedy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Masukan : himpunan kandidat C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Keluaran : himpunan solusi S }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Deklarasi</a:t>
            </a:r>
            <a:endParaRPr sz="1400" u="sng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x : kandidat;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Algoritma</a:t>
            </a:r>
            <a:endParaRPr sz="1400" u="sng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S </a:t>
            </a:r>
            <a:r>
              <a:rPr lang="id" sz="14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ß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{}                {inisialisasi S dengan kosong}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(belum SOLUSI(S))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(C ≠ {})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400" u="sng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   x </a:t>
            </a:r>
            <a:r>
              <a:rPr lang="id" sz="14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ß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SELEKSI (C);   {pilih sebuah kandidat dari C}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   C </a:t>
            </a:r>
            <a:r>
              <a:rPr lang="id" sz="14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ß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C-{x}      	{elemen himpunan kandidat berkurang satu}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LAYAK(S </a:t>
            </a:r>
            <a:r>
              <a:rPr lang="id" sz="14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{x})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400" u="sng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      S </a:t>
            </a:r>
            <a:r>
              <a:rPr lang="id" sz="14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ß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id" sz="14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{x}</a:t>
            </a:r>
            <a:endParaRPr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endParaRPr sz="1400" u="sng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d" sz="1400" u="sng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endwhile</a:t>
            </a:r>
            <a:endParaRPr sz="1400" u="sng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400">
                <a:solidFill>
                  <a:srgbClr val="5E5E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{solusi(S) sudah direroleh or C = {} 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IMplementSi Algoritma Greedy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Georgia"/>
                <a:ea typeface="Georgia"/>
                <a:cs typeface="Georgia"/>
                <a:sym typeface="Georgia"/>
              </a:rPr>
              <a:t>Algoritma Prim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>
                <a:latin typeface="Georgia"/>
                <a:ea typeface="Georgia"/>
                <a:cs typeface="Georgia"/>
                <a:sym typeface="Georgia"/>
              </a:rPr>
              <a:t>Strategi algoritma ini greedy karena pohon diperbesar pada setiap langkah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>
                <a:latin typeface="Georgia"/>
                <a:ea typeface="Georgia"/>
                <a:cs typeface="Georgia"/>
                <a:sym typeface="Georgia"/>
              </a:rPr>
              <a:t>dengan tepi yang menyumbang jumlah minimum yang mungkin untuk berat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latin typeface="Georgia"/>
                <a:ea typeface="Georgia"/>
                <a:cs typeface="Georgia"/>
                <a:sym typeface="Georgia"/>
              </a:rPr>
              <a:t>pohon.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25" y="1093838"/>
            <a:ext cx="57340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63375" y="-300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628500"/>
            <a:ext cx="8520600" cy="4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00" y="785138"/>
            <a:ext cx="65341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Soal dan Pembahasan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Tentukan  jarak terpendek untuk tree berikut tersebut dimulai dari r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50" y="1803298"/>
            <a:ext cx="4964939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709613"/>
            <a:ext cx="52482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