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6" d="100"/>
          <a:sy n="46" d="100"/>
        </p:scale>
        <p:origin x="1186"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Ardhendu Chowdhury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Ardhendu Chowdhury,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7/31/2023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jpe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2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46</TotalTime>
  <Words>1710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Gadugi</vt:lpstr>
      <vt:lpstr>Wingdings 3</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Ardhendu Chowdhury</cp:lastModifiedBy>
  <cp:revision>14</cp:revision>
  <dcterms:created xsi:type="dcterms:W3CDTF">2006-08-16T00:00:00Z</dcterms:created>
  <dcterms:modified xsi:type="dcterms:W3CDTF">2023-07-31T08:46:45Z</dcterms:modified>
  <dc:identifier>DAEhDyfaYKE</dc:identifier>
</cp:coreProperties>
</file>