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hotowoodblog.wordpres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PHOTOWOOD</a:t>
            </a:r>
            <a:r>
              <a:rPr lang="en-US" dirty="0" smtClean="0"/>
              <a:t> </a:t>
            </a:r>
            <a:r>
              <a:rPr lang="en-US" sz="2800" dirty="0" smtClean="0"/>
              <a:t>PROJECT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BLOG-BASED MARKETING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15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Photowood</a:t>
            </a:r>
            <a:r>
              <a:rPr lang="en-US" b="1" dirty="0" smtClean="0"/>
              <a:t> </a:t>
            </a:r>
            <a:r>
              <a:rPr lang="en-US" sz="2000" b="1" dirty="0" smtClean="0"/>
              <a:t>– DESKRIPSI </a:t>
            </a:r>
            <a:r>
              <a:rPr lang="en-US" sz="2000" b="1" dirty="0" err="1" smtClean="0"/>
              <a:t>bisnis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 err="1" smtClean="0"/>
              <a:t>Photowood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start-up yang </a:t>
            </a:r>
            <a:r>
              <a:rPr lang="en-US" dirty="0" err="1" smtClean="0"/>
              <a:t>diprakarsai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D3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Disnaker</a:t>
            </a:r>
            <a:r>
              <a:rPr lang="en-US" dirty="0" smtClean="0"/>
              <a:t> ITS, </a:t>
            </a:r>
            <a:r>
              <a:rPr lang="en-US" dirty="0" err="1" smtClean="0"/>
              <a:t>Vian</a:t>
            </a:r>
            <a:r>
              <a:rPr lang="en-US" dirty="0" smtClean="0"/>
              <a:t> Rafsanjani. </a:t>
            </a: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Photowood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kerajinan</a:t>
            </a:r>
            <a:r>
              <a:rPr lang="en-US" dirty="0" smtClean="0"/>
              <a:t> </a:t>
            </a:r>
            <a:r>
              <a:rPr lang="en-US" dirty="0" err="1" smtClean="0"/>
              <a:t>tangan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kayu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49" y="2995127"/>
            <a:ext cx="2269646" cy="22696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481" y="2995127"/>
            <a:ext cx="2276760" cy="22696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527" y="2995127"/>
            <a:ext cx="2276760" cy="22696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573" y="2995127"/>
            <a:ext cx="2276760" cy="226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1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Photowood</a:t>
            </a:r>
            <a:r>
              <a:rPr lang="en-US" b="1" dirty="0"/>
              <a:t> </a:t>
            </a:r>
            <a:r>
              <a:rPr lang="en-US" sz="2000" b="1" dirty="0"/>
              <a:t>– DESKRIPSI </a:t>
            </a:r>
            <a:r>
              <a:rPr lang="en-US" sz="2000" b="1" dirty="0" smtClean="0"/>
              <a:t>PROJECT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 smtClean="0"/>
              <a:t>Project “</a:t>
            </a:r>
            <a:r>
              <a:rPr lang="en-US" dirty="0" err="1" smtClean="0"/>
              <a:t>Photowood</a:t>
            </a:r>
            <a:r>
              <a:rPr lang="en-US" dirty="0" smtClean="0"/>
              <a:t>” </a:t>
            </a:r>
            <a:r>
              <a:rPr lang="en-US" dirty="0" err="1" smtClean="0"/>
              <a:t>berfokus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form </a:t>
            </a:r>
            <a:r>
              <a:rPr lang="en-US" dirty="0" err="1" smtClean="0"/>
              <a:t>pemesanan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i="1" dirty="0" smtClean="0"/>
              <a:t>client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pengelolaan</a:t>
            </a:r>
            <a:r>
              <a:rPr lang="en-US" dirty="0" smtClean="0"/>
              <a:t> database </a:t>
            </a:r>
            <a:r>
              <a:rPr lang="en-US" dirty="0" err="1" smtClean="0"/>
              <a:t>pemesanan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i="1" dirty="0" smtClean="0"/>
              <a:t>administrator</a:t>
            </a:r>
            <a:r>
              <a:rPr lang="en-US" dirty="0" smtClean="0"/>
              <a:t>,</a:t>
            </a:r>
            <a:r>
              <a:rPr lang="en-US" i="1" dirty="0" smtClean="0"/>
              <a:t> yang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diintegrasikan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blog </a:t>
            </a:r>
            <a:r>
              <a:rPr lang="en-US" i="1" dirty="0" err="1" smtClean="0"/>
              <a:t>Photowood</a:t>
            </a:r>
            <a:r>
              <a:rPr lang="en-US" i="1" dirty="0" smtClean="0"/>
              <a:t> </a:t>
            </a:r>
            <a:r>
              <a:rPr lang="en-US" dirty="0" smtClean="0"/>
              <a:t>di </a:t>
            </a:r>
            <a:r>
              <a:rPr lang="en-US" dirty="0" smtClean="0">
                <a:hlinkClick r:id="rId2"/>
              </a:rPr>
              <a:t>photowoodblog.wordpress.com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4617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FITUR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5801" y="2212077"/>
            <a:ext cx="4709054" cy="576262"/>
          </a:xfrm>
        </p:spPr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Form yang </a:t>
            </a:r>
            <a:r>
              <a:rPr lang="en-US" dirty="0" err="1" smtClean="0"/>
              <a:t>menerima</a:t>
            </a:r>
            <a:r>
              <a:rPr lang="en-US" dirty="0" smtClean="0"/>
              <a:t> input: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Nama </a:t>
            </a:r>
            <a:r>
              <a:rPr lang="en-US" dirty="0" err="1" smtClean="0"/>
              <a:t>Pemesan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No. </a:t>
            </a:r>
            <a:r>
              <a:rPr lang="en-US" dirty="0" err="1" smtClean="0"/>
              <a:t>Telp</a:t>
            </a:r>
            <a:r>
              <a:rPr lang="en-US" dirty="0" smtClean="0"/>
              <a:t>. </a:t>
            </a:r>
            <a:r>
              <a:rPr lang="en-US" dirty="0" err="1" smtClean="0"/>
              <a:t>Pemesan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yang </a:t>
            </a:r>
            <a:r>
              <a:rPr lang="en-US" dirty="0" err="1" smtClean="0"/>
              <a:t>Dipesan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Jumlah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Foto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disematkan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5823483" y="2220280"/>
            <a:ext cx="4722813" cy="576262"/>
          </a:xfrm>
        </p:spPr>
        <p:txBody>
          <a:bodyPr/>
          <a:lstStyle/>
          <a:p>
            <a:r>
              <a:rPr lang="en-US" dirty="0" smtClean="0"/>
              <a:t>ADMINISTRATOR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Bilah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database </a:t>
            </a:r>
            <a:r>
              <a:rPr lang="en-US" dirty="0" err="1" smtClean="0"/>
              <a:t>pemesanan</a:t>
            </a:r>
            <a:endParaRPr lang="en-US" dirty="0" smtClean="0"/>
          </a:p>
          <a:p>
            <a:r>
              <a:rPr lang="en-US" dirty="0" err="1" smtClean="0"/>
              <a:t>Bilah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database </a:t>
            </a:r>
            <a:r>
              <a:rPr lang="en-US" dirty="0" err="1" smtClean="0"/>
              <a:t>pemesanan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1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PEMBAGIAN KERJA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5801" y="2212077"/>
            <a:ext cx="4709054" cy="576262"/>
          </a:xfrm>
        </p:spPr>
        <p:txBody>
          <a:bodyPr/>
          <a:lstStyle/>
          <a:p>
            <a:r>
              <a:rPr lang="en-US" dirty="0" smtClean="0"/>
              <a:t>Son </a:t>
            </a:r>
            <a:r>
              <a:rPr lang="en-US" dirty="0" err="1" smtClean="0"/>
              <a:t>Ardhynata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Database</a:t>
            </a:r>
          </a:p>
          <a:p>
            <a:r>
              <a:rPr lang="en-US" dirty="0" err="1" smtClean="0"/>
              <a:t>Pembuatan</a:t>
            </a:r>
            <a:r>
              <a:rPr lang="en-US" dirty="0" smtClean="0"/>
              <a:t> Form </a:t>
            </a:r>
            <a:r>
              <a:rPr lang="en-US" dirty="0" err="1" smtClean="0"/>
              <a:t>Pemesanan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5823483" y="2220280"/>
            <a:ext cx="4722813" cy="576262"/>
          </a:xfrm>
        </p:spPr>
        <p:txBody>
          <a:bodyPr/>
          <a:lstStyle/>
          <a:p>
            <a:r>
              <a:rPr lang="en-US" dirty="0" err="1" smtClean="0"/>
              <a:t>Fauzan</a:t>
            </a:r>
            <a:r>
              <a:rPr lang="en-US" dirty="0" smtClean="0"/>
              <a:t> </a:t>
            </a:r>
            <a:r>
              <a:rPr lang="en-US" dirty="0" err="1" smtClean="0"/>
              <a:t>Adim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database </a:t>
            </a:r>
            <a:r>
              <a:rPr lang="en-US" dirty="0" err="1" smtClean="0"/>
              <a:t>pemesanan</a:t>
            </a:r>
            <a:endParaRPr lang="en-US" dirty="0" smtClean="0"/>
          </a:p>
          <a:p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database </a:t>
            </a:r>
            <a:r>
              <a:rPr lang="en-US" dirty="0" err="1" smtClean="0"/>
              <a:t>pemesanan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1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1" y="2859507"/>
            <a:ext cx="10131425" cy="1456267"/>
          </a:xfrm>
        </p:spPr>
        <p:txBody>
          <a:bodyPr/>
          <a:lstStyle/>
          <a:p>
            <a:pPr algn="ctr"/>
            <a:r>
              <a:rPr lang="en-US" b="1" dirty="0" smtClean="0"/>
              <a:t>TERIMA KASIH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8535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51</TotalTime>
  <Words>126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PHOTOWOOD PROJECT</vt:lpstr>
      <vt:lpstr>Photowood – DESKRIPSI bisnis</vt:lpstr>
      <vt:lpstr>Photowood – DESKRIPSI PROJECT</vt:lpstr>
      <vt:lpstr>FITUR</vt:lpstr>
      <vt:lpstr>PEMBAGIAN KERJA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PHOTOWOOD PROJECT</dc:title>
  <dc:creator>Ardh</dc:creator>
  <cp:lastModifiedBy>Ardh</cp:lastModifiedBy>
  <cp:revision>6</cp:revision>
  <dcterms:created xsi:type="dcterms:W3CDTF">2016-04-28T22:28:11Z</dcterms:created>
  <dcterms:modified xsi:type="dcterms:W3CDTF">2016-04-28T23:19:29Z</dcterms:modified>
</cp:coreProperties>
</file>