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4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BDC1-C1C3-4DC2-B287-FDC258894E82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DD85-BD0B-42CE-8EC7-B9B09ECC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Sovling</a:t>
            </a:r>
            <a:r>
              <a:rPr lang="en-US" dirty="0" smtClean="0"/>
              <a:t> CTF with </a:t>
            </a:r>
            <a:r>
              <a:rPr lang="en-US" dirty="0" err="1" smtClean="0"/>
              <a:t>Pyton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: </a:t>
            </a:r>
            <a:r>
              <a:rPr lang="ja-JP" altLang="en-US" dirty="0"/>
              <a:t>派德曼</a:t>
            </a:r>
            <a:endParaRPr lang="en-US" dirty="0" smtClean="0"/>
          </a:p>
          <a:p>
            <a:r>
              <a:rPr lang="en-US" smtClean="0"/>
              <a:t>Teacher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7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094" y="2017214"/>
            <a:ext cx="8649390" cy="46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99" y="1869168"/>
            <a:ext cx="8935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my</a:t>
            </a:r>
            <a:r>
              <a:rPr lang="en-US" sz="4800" dirty="0" err="1" smtClean="0">
                <a:solidFill>
                  <a:schemeClr val="accent6"/>
                </a:solidFill>
              </a:rPr>
              <a:t>dear</a:t>
            </a:r>
            <a:r>
              <a:rPr lang="en-US" sz="4800" dirty="0" err="1" smtClean="0">
                <a:solidFill>
                  <a:srgbClr val="FF0000"/>
                </a:solidFill>
              </a:rPr>
              <a:t>great</a:t>
            </a:r>
            <a:r>
              <a:rPr lang="en-US" sz="4800" dirty="0" err="1" smtClean="0"/>
              <a:t>teacher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1708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910" y="1825625"/>
            <a:ext cx="88501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2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Office Theme</vt:lpstr>
      <vt:lpstr>Sovling CTF with Pyton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Sovling with</dc:title>
  <dc:creator>Ardian Sitepu</dc:creator>
  <cp:lastModifiedBy>Ardian Sitepu</cp:lastModifiedBy>
  <cp:revision>6</cp:revision>
  <dcterms:created xsi:type="dcterms:W3CDTF">2021-03-05T00:43:34Z</dcterms:created>
  <dcterms:modified xsi:type="dcterms:W3CDTF">2021-03-05T03:27:57Z</dcterms:modified>
</cp:coreProperties>
</file>