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1"/>
  </p:notesMasterIdLst>
  <p:handoutMasterIdLst>
    <p:handoutMasterId r:id="rId42"/>
  </p:handoutMasterIdLst>
  <p:sldIdLst>
    <p:sldId id="256" r:id="rId4"/>
    <p:sldId id="311" r:id="rId5"/>
    <p:sldId id="261" r:id="rId6"/>
    <p:sldId id="279" r:id="rId7"/>
    <p:sldId id="284" r:id="rId8"/>
    <p:sldId id="314" r:id="rId9"/>
    <p:sldId id="295" r:id="rId10"/>
    <p:sldId id="313" r:id="rId11"/>
    <p:sldId id="296" r:id="rId12"/>
    <p:sldId id="312" r:id="rId13"/>
    <p:sldId id="297" r:id="rId14"/>
    <p:sldId id="317" r:id="rId15"/>
    <p:sldId id="315" r:id="rId16"/>
    <p:sldId id="318" r:id="rId17"/>
    <p:sldId id="298" r:id="rId18"/>
    <p:sldId id="316" r:id="rId19"/>
    <p:sldId id="319" r:id="rId20"/>
    <p:sldId id="320" r:id="rId21"/>
    <p:sldId id="300" r:id="rId22"/>
    <p:sldId id="321" r:id="rId23"/>
    <p:sldId id="322" r:id="rId24"/>
    <p:sldId id="323" r:id="rId25"/>
    <p:sldId id="301" r:id="rId26"/>
    <p:sldId id="324" r:id="rId27"/>
    <p:sldId id="325" r:id="rId28"/>
    <p:sldId id="326" r:id="rId29"/>
    <p:sldId id="303" r:id="rId30"/>
    <p:sldId id="327" r:id="rId31"/>
    <p:sldId id="328" r:id="rId32"/>
    <p:sldId id="329" r:id="rId33"/>
    <p:sldId id="304" r:id="rId34"/>
    <p:sldId id="305" r:id="rId35"/>
    <p:sldId id="306" r:id="rId36"/>
    <p:sldId id="307" r:id="rId37"/>
    <p:sldId id="308" r:id="rId38"/>
    <p:sldId id="309" r:id="rId39"/>
    <p:sldId id="310" r:id="rId4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2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64" autoAdjust="0"/>
  </p:normalViewPr>
  <p:slideViewPr>
    <p:cSldViewPr>
      <p:cViewPr varScale="1">
        <p:scale>
          <a:sx n="102" d="100"/>
          <a:sy n="102" d="100"/>
        </p:scale>
        <p:origin x="898" y="7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A0D974-0561-4F94-B707-428AB29B216A}" type="datetimeFigureOut">
              <a:rPr lang="ko-KR" altLang="en-US" smtClean="0"/>
              <a:t>2022-06-22</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C1FE7E-1921-4EFD-A381-47CA5A5D26F2}" type="slidenum">
              <a:rPr lang="ko-KR" altLang="en-US" smtClean="0"/>
              <a:t>‹#›</a:t>
            </a:fld>
            <a:endParaRPr lang="ko-KR" altLang="en-US"/>
          </a:p>
        </p:txBody>
      </p:sp>
    </p:spTree>
    <p:extLst>
      <p:ext uri="{BB962C8B-B14F-4D97-AF65-F5344CB8AC3E}">
        <p14:creationId xmlns:p14="http://schemas.microsoft.com/office/powerpoint/2010/main" val="3885666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B810-6FB8-4958-ACEA-EED1FE35CBDF}" type="datetimeFigureOut">
              <a:rPr lang="ko-KR" altLang="en-US" smtClean="0"/>
              <a:t>2022-06-22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C2A06-9CFC-4017-A78E-791E0662E31D}" type="slidenum">
              <a:rPr lang="ko-KR" altLang="en-US" smtClean="0"/>
              <a:t>‹#›</a:t>
            </a:fld>
            <a:endParaRPr lang="ko-KR" altLang="en-US"/>
          </a:p>
        </p:txBody>
      </p:sp>
    </p:spTree>
    <p:extLst>
      <p:ext uri="{BB962C8B-B14F-4D97-AF65-F5344CB8AC3E}">
        <p14:creationId xmlns:p14="http://schemas.microsoft.com/office/powerpoint/2010/main" val="37664831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a:t>
            </a:fld>
            <a:endParaRPr lang="ko-KR" altLang="en-US"/>
          </a:p>
        </p:txBody>
      </p:sp>
    </p:spTree>
    <p:extLst>
      <p:ext uri="{BB962C8B-B14F-4D97-AF65-F5344CB8AC3E}">
        <p14:creationId xmlns:p14="http://schemas.microsoft.com/office/powerpoint/2010/main" val="118489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4</a:t>
            </a:fld>
            <a:endParaRPr lang="ko-KR" altLang="en-US"/>
          </a:p>
        </p:txBody>
      </p:sp>
    </p:spTree>
    <p:extLst>
      <p:ext uri="{BB962C8B-B14F-4D97-AF65-F5344CB8AC3E}">
        <p14:creationId xmlns:p14="http://schemas.microsoft.com/office/powerpoint/2010/main" val="3075478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291830"/>
            <a:ext cx="9144000" cy="568445"/>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lvl="0"/>
            <a:r>
              <a:rPr lang="en-US" altLang="ko-KR" dirty="0"/>
              <a:t>Your Presentation Name Here</a:t>
            </a:r>
          </a:p>
        </p:txBody>
      </p:sp>
      <p:sp>
        <p:nvSpPr>
          <p:cNvPr id="11" name="Text Placeholder 9"/>
          <p:cNvSpPr>
            <a:spLocks noGrp="1"/>
          </p:cNvSpPr>
          <p:nvPr>
            <p:ph type="body" sz="quarter" idx="11" hasCustomPrompt="1"/>
          </p:nvPr>
        </p:nvSpPr>
        <p:spPr>
          <a:xfrm>
            <a:off x="-148" y="3856846"/>
            <a:ext cx="9144000" cy="432048"/>
          </a:xfrm>
          <a:prstGeom prst="rect">
            <a:avLst/>
          </a:prstGeom>
        </p:spPr>
        <p:txBody>
          <a:bodyPr anchor="ctr"/>
          <a:lstStyle>
            <a:lvl1pPr marL="0" indent="0" algn="ctr">
              <a:buNone/>
              <a:defRPr sz="1400" b="0" baseline="0">
                <a:solidFill>
                  <a:schemeClr val="tx1">
                    <a:lumMod val="75000"/>
                    <a:lumOff val="25000"/>
                  </a:schemeClr>
                </a:solidFill>
                <a:effectLst/>
                <a:latin typeface="+mn-lt"/>
                <a:ea typeface="+mj-ea"/>
                <a:cs typeface="Arial" pitchFamily="34" charset="0"/>
              </a:defRPr>
            </a:lvl1pPr>
          </a:lstStyle>
          <a:p>
            <a:pPr lvl="0"/>
            <a:r>
              <a:rPr lang="en-US" altLang="ko-KR" dirty="0"/>
              <a:t>Insert the title </a:t>
            </a:r>
          </a:p>
          <a:p>
            <a:pPr lvl="0"/>
            <a:r>
              <a:rPr lang="en-US" altLang="ko-KR" dirty="0"/>
              <a:t>of your subtitle Here</a:t>
            </a:r>
          </a:p>
        </p:txBody>
      </p:sp>
      <p:pic>
        <p:nvPicPr>
          <p:cNvPr id="1026"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9832" y="570538"/>
            <a:ext cx="3024336" cy="224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167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 Placeholder 9"/>
          <p:cNvSpPr>
            <a:spLocks noGrp="1"/>
          </p:cNvSpPr>
          <p:nvPr>
            <p:ph type="body" sz="quarter" idx="10" hasCustomPrompt="1"/>
          </p:nvPr>
        </p:nvSpPr>
        <p:spPr>
          <a:xfrm>
            <a:off x="107504" y="3075806"/>
            <a:ext cx="2808312" cy="136840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5336" y="925101"/>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 hasCustomPrompt="1"/>
          </p:nvPr>
        </p:nvSpPr>
        <p:spPr>
          <a:xfrm>
            <a:off x="3662184" y="1061419"/>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533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0880" y="149714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75552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19644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4961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564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288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A7341551-4697-41C7-A352-EF717005841A}"/>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14" name="Picture 2" descr="E:\002-KIMS BUSINESS\007-02-Fullslidesppt-Contents\20161216\Stethoscope as symbol of medicine PowerPoint Templates\main-item-01.png">
            <a:extLst>
              <a:ext uri="{FF2B5EF4-FFF2-40B4-BE49-F238E27FC236}">
                <a16:creationId xmlns:a16="http://schemas.microsoft.com/office/drawing/2014/main" id="{704696FB-5704-44BE-A7C4-3766EFA77A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4">
            <a:extLst>
              <a:ext uri="{FF2B5EF4-FFF2-40B4-BE49-F238E27FC236}">
                <a16:creationId xmlns:a16="http://schemas.microsoft.com/office/drawing/2014/main" id="{112562F3-7C1E-4A0C-96A9-C0EE72521397}"/>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1280200"/>
            <a:ext cx="3600400" cy="3589865"/>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932040" y="1408807"/>
            <a:ext cx="3312368"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a16="http://schemas.microsoft.com/office/drawing/2014/main" id="{3697A31B-4C32-45F0-9980-3B5F2D5511D1}"/>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E:\002-KIMS BUSINESS\007-02-Fullslidesppt-Contents\20161216\Stethoscope as symbol of medicine PowerPoint Templates\main-item-01.png">
            <a:extLst>
              <a:ext uri="{FF2B5EF4-FFF2-40B4-BE49-F238E27FC236}">
                <a16:creationId xmlns:a16="http://schemas.microsoft.com/office/drawing/2014/main" id="{2B3A4CC3-A1A4-42DB-A940-EBD20187FA2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4">
            <a:extLst>
              <a:ext uri="{FF2B5EF4-FFF2-40B4-BE49-F238E27FC236}">
                <a16:creationId xmlns:a16="http://schemas.microsoft.com/office/drawing/2014/main" id="{1A83409A-F47A-4922-AEBE-AE222BBF71BF}"/>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23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3939902"/>
            <a:ext cx="2952328" cy="576064"/>
          </a:xfrm>
          <a:prstGeom prst="rect">
            <a:avLst/>
          </a:prstGeom>
        </p:spPr>
        <p:txBody>
          <a:bodyPr anchor="ctr"/>
          <a:lstStyle>
            <a:lvl1pPr marL="0" indent="0" algn="l">
              <a:buNone/>
              <a:defRPr sz="4000" b="0" baseline="0">
                <a:solidFill>
                  <a:schemeClr val="tx1">
                    <a:lumMod val="75000"/>
                    <a:lumOff val="25000"/>
                  </a:schemeClr>
                </a:solidFill>
                <a:latin typeface="+mj-lt"/>
                <a:cs typeface="Arial" pitchFamily="34" charset="0"/>
              </a:defRPr>
            </a:lvl1pPr>
          </a:lstStyle>
          <a:p>
            <a:pPr lvl="0"/>
            <a:r>
              <a:rPr lang="en-US" altLang="ko-KR" dirty="0"/>
              <a:t>BASIC</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4006" y="3947522"/>
            <a:ext cx="776169" cy="57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539552" y="3723878"/>
            <a:ext cx="8064896" cy="100811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 hasCustomPrompt="1"/>
          </p:nvPr>
        </p:nvSpPr>
        <p:spPr>
          <a:xfrm>
            <a:off x="539552" y="0"/>
            <a:ext cx="8064896" cy="33638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09822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345638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6646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4575733" y="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5733"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289428"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8838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47664" y="406569"/>
            <a:ext cx="5004048"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STYLE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7916" y="329620"/>
            <a:ext cx="983526" cy="7299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0" y="2931790"/>
            <a:ext cx="9144000" cy="2211710"/>
          </a:xfrm>
          <a:prstGeom prst="rect">
            <a:avLst/>
          </a:prstGeom>
          <a:solidFill>
            <a:schemeClr val="bg1">
              <a:lumMod val="95000"/>
            </a:schemeClr>
          </a:solidFill>
        </p:spPr>
        <p:txBody>
          <a:bodyPr anchor="ctr"/>
          <a:lstStyle>
            <a:lvl1pPr marL="0" indent="0" algn="ctr">
              <a:buNone/>
              <a:defRPr sz="1200" strike="sng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5927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051720" y="0"/>
            <a:ext cx="2286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572000" y="2571750"/>
            <a:ext cx="457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798" y="1561376"/>
            <a:ext cx="983526" cy="72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6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378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2987824" y="0"/>
            <a:ext cx="3168352"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63888" y="1013222"/>
            <a:ext cx="2016224" cy="149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2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3419872" y="1893198"/>
            <a:ext cx="572412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707904" y="2139702"/>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15766"/>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24" y="1745754"/>
            <a:ext cx="2231488"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902008"/>
            <a:ext cx="467544"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3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2915816" y="0"/>
            <a:ext cx="6228184"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9">
            <a:extLst>
              <a:ext uri="{FF2B5EF4-FFF2-40B4-BE49-F238E27FC236}">
                <a16:creationId xmlns:a16="http://schemas.microsoft.com/office/drawing/2014/main" id="{87013D31-6B1B-457D-A2E1-324A15BA2C59}"/>
              </a:ext>
            </a:extLst>
          </p:cNvPr>
          <p:cNvSpPr>
            <a:spLocks noGrp="1"/>
          </p:cNvSpPr>
          <p:nvPr>
            <p:ph type="body" sz="quarter" idx="10" hasCustomPrompt="1"/>
          </p:nvPr>
        </p:nvSpPr>
        <p:spPr>
          <a:xfrm>
            <a:off x="107504" y="2715766"/>
            <a:ext cx="2808312" cy="208848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49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203848" y="0"/>
            <a:ext cx="5940152"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419872" y="123478"/>
            <a:ext cx="55446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7027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6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2" name="Rectangle 1"/>
          <p:cNvSpPr/>
          <p:nvPr userDrawn="1"/>
        </p:nvSpPr>
        <p:spPr>
          <a:xfrm>
            <a:off x="-6032" y="0"/>
            <a:ext cx="1841728"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051720" y="123478"/>
            <a:ext cx="691276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000" y="3867894"/>
            <a:ext cx="1265664" cy="9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66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723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66" r:id="rId3"/>
    <p:sldLayoutId id="2147483667" r:id="rId4"/>
    <p:sldLayoutId id="2147483661" r:id="rId5"/>
    <p:sldLayoutId id="2147483660" r:id="rId6"/>
    <p:sldLayoutId id="2147483664" r:id="rId7"/>
    <p:sldLayoutId id="2147483677" r:id="rId8"/>
    <p:sldLayoutId id="2147483678" r:id="rId9"/>
    <p:sldLayoutId id="2147483669" r:id="rId10"/>
    <p:sldLayoutId id="2147483670" r:id="rId11"/>
    <p:sldLayoutId id="2147483679" r:id="rId12"/>
    <p:sldLayoutId id="2147483672" r:id="rId13"/>
    <p:sldLayoutId id="2147483673" r:id="rId14"/>
    <p:sldLayoutId id="2147483674" r:id="rId15"/>
    <p:sldLayoutId id="2147483675" r:id="rId16"/>
    <p:sldLayoutId id="2147483680"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7504" y="3219822"/>
            <a:ext cx="9144000" cy="568445"/>
          </a:xfrm>
        </p:spPr>
        <p:txBody>
          <a:bodyPr/>
          <a:lstStyle/>
          <a:p>
            <a:r>
              <a:rPr lang="id-ID" altLang="ko-KR" b="1" dirty="0">
                <a:ea typeface="맑은 고딕" pitchFamily="50" charset="-127"/>
              </a:rPr>
              <a:t>APLIKASI KLINIK SEDERHANA</a:t>
            </a:r>
            <a:endParaRPr lang="en-US" altLang="ko-KR" b="1" dirty="0"/>
          </a:p>
        </p:txBody>
      </p:sp>
      <p:sp>
        <p:nvSpPr>
          <p:cNvPr id="4" name="Text Placeholder 3"/>
          <p:cNvSpPr>
            <a:spLocks noGrp="1"/>
          </p:cNvSpPr>
          <p:nvPr>
            <p:ph type="body" sz="quarter" idx="11"/>
          </p:nvPr>
        </p:nvSpPr>
        <p:spPr>
          <a:xfrm>
            <a:off x="-148" y="4155926"/>
            <a:ext cx="9144000" cy="432048"/>
          </a:xfrm>
        </p:spPr>
        <p:txBody>
          <a:bodyPr/>
          <a:lstStyle/>
          <a:p>
            <a:pPr>
              <a:spcBef>
                <a:spcPts val="0"/>
              </a:spcBef>
              <a:defRPr/>
            </a:pPr>
            <a:r>
              <a:rPr lang="id-ID" altLang="ko-KR" b="1" dirty="0"/>
              <a:t>Ardianti Dwi Novianti </a:t>
            </a:r>
            <a:r>
              <a:rPr lang="id-ID" b="1" dirty="0"/>
              <a:t>(</a:t>
            </a:r>
            <a:r>
              <a:rPr lang="en-ID" b="1" dirty="0"/>
              <a:t>122</a:t>
            </a:r>
            <a:r>
              <a:rPr lang="id-ID" b="1" dirty="0"/>
              <a:t>00465)</a:t>
            </a:r>
          </a:p>
          <a:p>
            <a:pPr>
              <a:spcBef>
                <a:spcPts val="0"/>
              </a:spcBef>
              <a:defRPr/>
            </a:pPr>
            <a:r>
              <a:rPr lang="id-ID" altLang="ko-KR" b="1" dirty="0"/>
              <a:t>Leo Nando Syah Putra (12200808)</a:t>
            </a:r>
          </a:p>
          <a:p>
            <a:pPr>
              <a:spcBef>
                <a:spcPts val="0"/>
              </a:spcBef>
              <a:defRPr/>
            </a:pPr>
            <a:r>
              <a:rPr lang="id-ID" altLang="ko-KR" b="1" dirty="0"/>
              <a:t>Ade Noviyanto </a:t>
            </a:r>
            <a:r>
              <a:rPr lang="id-ID" b="1" dirty="0"/>
              <a:t>(</a:t>
            </a:r>
            <a:r>
              <a:rPr lang="en-ID" b="1" dirty="0"/>
              <a:t>12201002)</a:t>
            </a:r>
            <a:endParaRPr lang="id-ID" b="1" dirty="0"/>
          </a:p>
          <a:p>
            <a:pPr>
              <a:spcBef>
                <a:spcPts val="0"/>
              </a:spcBef>
              <a:defRPr/>
            </a:pPr>
            <a:r>
              <a:rPr lang="id-ID" altLang="ko-KR" b="1" dirty="0"/>
              <a:t>Rahayu Purnamasari ()</a:t>
            </a: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83335"/>
            <a:ext cx="2952328" cy="576064"/>
          </a:xfrm>
        </p:spPr>
        <p:txBody>
          <a:bodyPr/>
          <a:lstStyle/>
          <a:p>
            <a:r>
              <a:rPr lang="id-ID" altLang="ko-KR" sz="2400" b="1" dirty="0">
                <a:solidFill>
                  <a:schemeClr val="accent1"/>
                </a:solidFill>
                <a:latin typeface="+mj-lt"/>
              </a:rPr>
              <a:t>Menu Master Data</a:t>
            </a:r>
            <a:endParaRPr lang="ko-KR" altLang="en-US" sz="2400" b="1" dirty="0">
              <a:solidFill>
                <a:schemeClr val="accent1"/>
              </a:solidFill>
              <a:latin typeface="+mj-lt"/>
            </a:endParaRPr>
          </a:p>
        </p:txBody>
      </p:sp>
      <p:sp>
        <p:nvSpPr>
          <p:cNvPr id="6" name="TextBox 5"/>
          <p:cNvSpPr txBox="1"/>
          <p:nvPr/>
        </p:nvSpPr>
        <p:spPr>
          <a:xfrm>
            <a:off x="4932040" y="3955866"/>
            <a:ext cx="3456384" cy="646331"/>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Ketika pengguna klik pada menu master ada akan </a:t>
            </a:r>
            <a:r>
              <a:rPr lang="id-ID" altLang="ko-KR" sz="1200" dirty="0" err="1">
                <a:solidFill>
                  <a:schemeClr val="tx1">
                    <a:lumMod val="75000"/>
                    <a:lumOff val="25000"/>
                  </a:schemeClr>
                </a:solidFill>
                <a:cs typeface="Arial" pitchFamily="34" charset="0"/>
              </a:rPr>
              <a:t>menampilan</a:t>
            </a:r>
            <a:r>
              <a:rPr lang="id-ID" altLang="ko-KR" sz="1200" dirty="0">
                <a:solidFill>
                  <a:schemeClr val="tx1">
                    <a:lumMod val="75000"/>
                    <a:lumOff val="25000"/>
                  </a:schemeClr>
                </a:solidFill>
                <a:cs typeface="Arial" pitchFamily="34" charset="0"/>
              </a:rPr>
              <a:t> menu data seperti, data </a:t>
            </a:r>
            <a:r>
              <a:rPr lang="id-ID" altLang="ko-KR" sz="1200" dirty="0" err="1">
                <a:solidFill>
                  <a:schemeClr val="tx1">
                    <a:lumMod val="75000"/>
                    <a:lumOff val="25000"/>
                  </a:schemeClr>
                </a:solidFill>
                <a:cs typeface="Arial" pitchFamily="34" charset="0"/>
              </a:rPr>
              <a:t>users</a:t>
            </a:r>
            <a:r>
              <a:rPr lang="id-ID" altLang="ko-KR" sz="1200" dirty="0">
                <a:solidFill>
                  <a:schemeClr val="tx1">
                    <a:lumMod val="75000"/>
                    <a:lumOff val="25000"/>
                  </a:schemeClr>
                </a:solidFill>
                <a:cs typeface="Arial" pitchFamily="34" charset="0"/>
              </a:rPr>
              <a:t>, data dokter, data pasien, data obat.</a:t>
            </a:r>
            <a:endParaRPr lang="en-US" altLang="ko-KR" sz="1200" dirty="0">
              <a:solidFill>
                <a:schemeClr val="tx1">
                  <a:lumMod val="75000"/>
                  <a:lumOff val="25000"/>
                </a:schemeClr>
              </a:solidFill>
              <a:cs typeface="Arial" pitchFamily="34" charset="0"/>
            </a:endParaRPr>
          </a:p>
        </p:txBody>
      </p:sp>
      <p:pic>
        <p:nvPicPr>
          <p:cNvPr id="8" name="Tampungan Gambar 7">
            <a:extLst>
              <a:ext uri="{FF2B5EF4-FFF2-40B4-BE49-F238E27FC236}">
                <a16:creationId xmlns:a16="http://schemas.microsoft.com/office/drawing/2014/main" id="{CE907490-6B0A-EAB6-F6B4-8275F3852D3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8390" r="48214" b="65077"/>
          <a:stretch/>
        </p:blipFill>
        <p:spPr>
          <a:xfrm>
            <a:off x="2483768" y="1275606"/>
            <a:ext cx="4176464" cy="1203598"/>
          </a:xfrm>
        </p:spPr>
      </p:pic>
    </p:spTree>
    <p:extLst>
      <p:ext uri="{BB962C8B-B14F-4D97-AF65-F5344CB8AC3E}">
        <p14:creationId xmlns:p14="http://schemas.microsoft.com/office/powerpoint/2010/main" val="208419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83335"/>
            <a:ext cx="3240360" cy="576064"/>
          </a:xfrm>
        </p:spPr>
        <p:txBody>
          <a:bodyPr/>
          <a:lstStyle/>
          <a:p>
            <a:r>
              <a:rPr lang="id-ID" altLang="ko-KR" sz="2800" b="1" dirty="0">
                <a:solidFill>
                  <a:schemeClr val="accent1"/>
                </a:solidFill>
                <a:latin typeface="+mj-lt"/>
              </a:rPr>
              <a:t>Master Data User</a:t>
            </a:r>
            <a:endParaRPr lang="ko-KR" altLang="en-US" sz="2800" b="1" dirty="0">
              <a:solidFill>
                <a:schemeClr val="accent1"/>
              </a:solidFill>
              <a:latin typeface="+mj-lt"/>
            </a:endParaRPr>
          </a:p>
        </p:txBody>
      </p:sp>
      <p:sp>
        <p:nvSpPr>
          <p:cNvPr id="6" name="TextBox 5"/>
          <p:cNvSpPr txBox="1"/>
          <p:nvPr/>
        </p:nvSpPr>
        <p:spPr>
          <a:xfrm>
            <a:off x="4860032" y="3894018"/>
            <a:ext cx="3672408" cy="1061829"/>
          </a:xfrm>
          <a:prstGeom prst="rect">
            <a:avLst/>
          </a:prstGeom>
          <a:noFill/>
        </p:spPr>
        <p:txBody>
          <a:bodyPr wrap="square" rtlCol="0">
            <a:spAutoFit/>
          </a:bodyPr>
          <a:lstStyle/>
          <a:p>
            <a:r>
              <a:rPr lang="id-ID" altLang="ko-KR" sz="1050" dirty="0"/>
              <a:t>Tampilan data </a:t>
            </a:r>
            <a:r>
              <a:rPr lang="id-ID" altLang="ko-KR" sz="1050" dirty="0" err="1"/>
              <a:t>user</a:t>
            </a:r>
            <a:r>
              <a:rPr lang="id-ID" altLang="ko-KR" sz="1050" dirty="0"/>
              <a:t> seperti ini, data </a:t>
            </a:r>
            <a:r>
              <a:rPr lang="id-ID" altLang="ko-KR" sz="1050" dirty="0" err="1"/>
              <a:t>user</a:t>
            </a:r>
            <a:r>
              <a:rPr lang="id-ID" altLang="ko-KR" sz="1050" dirty="0"/>
              <a:t> digunakan </a:t>
            </a:r>
            <a:r>
              <a:rPr lang="id-ID" sz="1050" dirty="0"/>
              <a:t>untuk</a:t>
            </a:r>
          </a:p>
          <a:p>
            <a:r>
              <a:rPr lang="id-ID" sz="1050" dirty="0"/>
              <a:t>menyimpan data pengguna untuk </a:t>
            </a:r>
            <a:r>
              <a:rPr lang="id-ID" sz="1050" dirty="0" err="1"/>
              <a:t>loginnya</a:t>
            </a:r>
            <a:r>
              <a:rPr lang="id-ID" sz="1050" dirty="0"/>
              <a:t>. Menu ini juga dapat untuk melihat, </a:t>
            </a:r>
            <a:r>
              <a:rPr lang="id-ID" sz="1050" dirty="0" err="1"/>
              <a:t>memagemen</a:t>
            </a:r>
            <a:r>
              <a:rPr lang="id-ID" sz="1050" dirty="0"/>
              <a:t> data, serta dapat </a:t>
            </a:r>
          </a:p>
          <a:p>
            <a:r>
              <a:rPr lang="id-ID" sz="1050" dirty="0"/>
              <a:t>melihat perubahan atau penghapusan data </a:t>
            </a:r>
            <a:r>
              <a:rPr lang="id-ID" sz="1050" dirty="0" err="1"/>
              <a:t>Users</a:t>
            </a:r>
            <a:r>
              <a:rPr lang="id-ID" sz="1050" dirty="0"/>
              <a:t>.</a:t>
            </a:r>
            <a:br>
              <a:rPr lang="id-ID" sz="1050" dirty="0"/>
            </a:br>
            <a:endParaRPr lang="id-ID" sz="1050" dirty="0"/>
          </a:p>
          <a:p>
            <a:endParaRPr lang="en-US" altLang="ko-KR" sz="1050" dirty="0"/>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7696" y="123825"/>
            <a:ext cx="5988607" cy="3363912"/>
          </a:xfrm>
        </p:spPr>
      </p:pic>
    </p:spTree>
    <p:extLst>
      <p:ext uri="{BB962C8B-B14F-4D97-AF65-F5344CB8AC3E}">
        <p14:creationId xmlns:p14="http://schemas.microsoft.com/office/powerpoint/2010/main" val="393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Kotak Teks 58">
            <a:extLst>
              <a:ext uri="{FF2B5EF4-FFF2-40B4-BE49-F238E27FC236}">
                <a16:creationId xmlns:a16="http://schemas.microsoft.com/office/drawing/2014/main" id="{65433449-82B1-E794-ED96-AB78D798C70D}"/>
              </a:ext>
            </a:extLst>
          </p:cNvPr>
          <p:cNvSpPr txBox="1"/>
          <p:nvPr/>
        </p:nvSpPr>
        <p:spPr>
          <a:xfrm>
            <a:off x="5418365" y="2902632"/>
            <a:ext cx="3508490" cy="2016224"/>
          </a:xfrm>
          <a:prstGeom prst="rect">
            <a:avLst/>
          </a:prstGeom>
          <a:solidFill>
            <a:schemeClr val="bg1">
              <a:lumMod val="85000"/>
            </a:schemeClr>
          </a:solidFill>
        </p:spPr>
        <p:txBody>
          <a:bodyPr wrap="square" rtlCol="0">
            <a:spAutoFit/>
          </a:bodyPr>
          <a:lstStyle/>
          <a:p>
            <a:endParaRPr lang="id-ID" dirty="0"/>
          </a:p>
        </p:txBody>
      </p:sp>
      <p:sp>
        <p:nvSpPr>
          <p:cNvPr id="61" name="Text Placeholder 1">
            <a:extLst>
              <a:ext uri="{FF2B5EF4-FFF2-40B4-BE49-F238E27FC236}">
                <a16:creationId xmlns:a16="http://schemas.microsoft.com/office/drawing/2014/main" id="{B7388489-89FF-50E0-A2BE-CD29002A4E58}"/>
              </a:ext>
            </a:extLst>
          </p:cNvPr>
          <p:cNvSpPr txBox="1">
            <a:spLocks/>
          </p:cNvSpPr>
          <p:nvPr/>
        </p:nvSpPr>
        <p:spPr>
          <a:xfrm>
            <a:off x="6594507" y="2902632"/>
            <a:ext cx="1239241"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Verifikasi</a:t>
            </a:r>
            <a:endParaRPr lang="ko-KR" altLang="en-US" sz="1800" b="1" dirty="0">
              <a:solidFill>
                <a:schemeClr val="accent1">
                  <a:lumMod val="75000"/>
                </a:schemeClr>
              </a:solidFill>
            </a:endParaRPr>
          </a:p>
        </p:txBody>
      </p:sp>
      <p:sp>
        <p:nvSpPr>
          <p:cNvPr id="56" name="Kotak Teks 55">
            <a:extLst>
              <a:ext uri="{FF2B5EF4-FFF2-40B4-BE49-F238E27FC236}">
                <a16:creationId xmlns:a16="http://schemas.microsoft.com/office/drawing/2014/main" id="{78893582-0A28-3306-27AF-C9F1657809A4}"/>
              </a:ext>
            </a:extLst>
          </p:cNvPr>
          <p:cNvSpPr txBox="1"/>
          <p:nvPr/>
        </p:nvSpPr>
        <p:spPr>
          <a:xfrm>
            <a:off x="1657307" y="2908331"/>
            <a:ext cx="3508490" cy="2016224"/>
          </a:xfrm>
          <a:prstGeom prst="rect">
            <a:avLst/>
          </a:prstGeom>
          <a:solidFill>
            <a:schemeClr val="bg1">
              <a:lumMod val="85000"/>
            </a:schemeClr>
          </a:solidFill>
        </p:spPr>
        <p:txBody>
          <a:bodyPr wrap="square" rtlCol="0">
            <a:spAutoFit/>
          </a:bodyPr>
          <a:lstStyle/>
          <a:p>
            <a:endParaRPr lang="id-ID" dirty="0"/>
          </a:p>
        </p:txBody>
      </p:sp>
      <p:sp>
        <p:nvSpPr>
          <p:cNvPr id="57" name="TextBox 5">
            <a:extLst>
              <a:ext uri="{FF2B5EF4-FFF2-40B4-BE49-F238E27FC236}">
                <a16:creationId xmlns:a16="http://schemas.microsoft.com/office/drawing/2014/main" id="{A58290F8-DD56-B8F7-EC61-741E2E2B70B3}"/>
              </a:ext>
            </a:extLst>
          </p:cNvPr>
          <p:cNvSpPr txBox="1"/>
          <p:nvPr/>
        </p:nvSpPr>
        <p:spPr>
          <a:xfrm>
            <a:off x="1749217" y="4223351"/>
            <a:ext cx="3416580" cy="461665"/>
          </a:xfrm>
          <a:prstGeom prst="rect">
            <a:avLst/>
          </a:prstGeom>
          <a:noFill/>
        </p:spPr>
        <p:txBody>
          <a:bodyPr wrap="square" rtlCol="0">
            <a:spAutoFit/>
          </a:bodyPr>
          <a:lstStyle/>
          <a:p>
            <a:r>
              <a:rPr lang="id-ID" sz="1200" dirty="0"/>
              <a:t>Dan jika ingin menghapus data, bisa </a:t>
            </a:r>
            <a:r>
              <a:rPr lang="id-ID" sz="1200" dirty="0" err="1"/>
              <a:t>mengklik</a:t>
            </a:r>
            <a:r>
              <a:rPr lang="id-ID" sz="1200" dirty="0"/>
              <a:t> </a:t>
            </a:r>
          </a:p>
          <a:p>
            <a:r>
              <a:rPr lang="id-ID" sz="1200" dirty="0"/>
              <a:t>tombol hapus.</a:t>
            </a:r>
            <a:endParaRPr lang="en-US" altLang="ko-KR" sz="1200" dirty="0"/>
          </a:p>
        </p:txBody>
      </p:sp>
      <p:sp>
        <p:nvSpPr>
          <p:cNvPr id="58" name="Text Placeholder 1">
            <a:extLst>
              <a:ext uri="{FF2B5EF4-FFF2-40B4-BE49-F238E27FC236}">
                <a16:creationId xmlns:a16="http://schemas.microsoft.com/office/drawing/2014/main" id="{55E79CA9-474E-2032-B4C1-C29F3CB3F236}"/>
              </a:ext>
            </a:extLst>
          </p:cNvPr>
          <p:cNvSpPr txBox="1">
            <a:spLocks/>
          </p:cNvSpPr>
          <p:nvPr/>
        </p:nvSpPr>
        <p:spPr>
          <a:xfrm>
            <a:off x="2333602" y="3003798"/>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Hapus Data</a:t>
            </a:r>
            <a:endParaRPr lang="ko-KR" altLang="en-US" sz="1800" b="1" dirty="0">
              <a:solidFill>
                <a:schemeClr val="accent1">
                  <a:lumMod val="75000"/>
                </a:schemeClr>
              </a:solidFill>
            </a:endParaRPr>
          </a:p>
        </p:txBody>
      </p:sp>
      <p:sp>
        <p:nvSpPr>
          <p:cNvPr id="54" name="Kotak Teks 53">
            <a:extLst>
              <a:ext uri="{FF2B5EF4-FFF2-40B4-BE49-F238E27FC236}">
                <a16:creationId xmlns:a16="http://schemas.microsoft.com/office/drawing/2014/main" id="{D0AFB0E3-FF7B-B2EF-0BE5-78D3D0B23F9E}"/>
              </a:ext>
            </a:extLst>
          </p:cNvPr>
          <p:cNvSpPr txBox="1"/>
          <p:nvPr/>
        </p:nvSpPr>
        <p:spPr>
          <a:xfrm>
            <a:off x="5076056"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53" name="Kotak Teks 52">
            <a:extLst>
              <a:ext uri="{FF2B5EF4-FFF2-40B4-BE49-F238E27FC236}">
                <a16:creationId xmlns:a16="http://schemas.microsoft.com/office/drawing/2014/main" id="{C30F8EA7-BA28-9C54-6E49-24DF71503D72}"/>
              </a:ext>
            </a:extLst>
          </p:cNvPr>
          <p:cNvSpPr txBox="1"/>
          <p:nvPr/>
        </p:nvSpPr>
        <p:spPr>
          <a:xfrm>
            <a:off x="1233580"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2" name="Text Placeholder 1"/>
          <p:cNvSpPr>
            <a:spLocks noGrp="1"/>
          </p:cNvSpPr>
          <p:nvPr>
            <p:ph type="body" sz="quarter" idx="10"/>
          </p:nvPr>
        </p:nvSpPr>
        <p:spPr>
          <a:xfrm>
            <a:off x="107504" y="123478"/>
            <a:ext cx="6912768" cy="576064"/>
          </a:xfrm>
        </p:spPr>
        <p:txBody>
          <a:bodyPr/>
          <a:lstStyle/>
          <a:p>
            <a:r>
              <a:rPr lang="id-ID" altLang="ko-KR" sz="2800" b="1" dirty="0">
                <a:solidFill>
                  <a:schemeClr val="accent1"/>
                </a:solidFill>
                <a:latin typeface="+mj-lt"/>
              </a:rPr>
              <a:t>Master Data </a:t>
            </a:r>
            <a:r>
              <a:rPr lang="id-ID" altLang="ko-KR" sz="2800" b="1" dirty="0" err="1">
                <a:solidFill>
                  <a:schemeClr val="accent1"/>
                </a:solidFill>
                <a:latin typeface="+mj-lt"/>
              </a:rPr>
              <a:t>User</a:t>
            </a:r>
            <a:endParaRPr lang="ko-KR" altLang="en-US" sz="2800" b="1" dirty="0">
              <a:solidFill>
                <a:schemeClr val="accent1"/>
              </a:solidFill>
              <a:latin typeface="+mj-lt"/>
            </a:endParaRPr>
          </a:p>
        </p:txBody>
      </p:sp>
      <p:sp>
        <p:nvSpPr>
          <p:cNvPr id="6" name="TextBox 5"/>
          <p:cNvSpPr txBox="1"/>
          <p:nvPr/>
        </p:nvSpPr>
        <p:spPr>
          <a:xfrm>
            <a:off x="1279535" y="2119761"/>
            <a:ext cx="3416580" cy="461665"/>
          </a:xfrm>
          <a:prstGeom prst="rect">
            <a:avLst/>
          </a:prstGeom>
          <a:noFill/>
        </p:spPr>
        <p:txBody>
          <a:bodyPr wrap="square" rtlCol="0">
            <a:spAutoFit/>
          </a:bodyPr>
          <a:lstStyle/>
          <a:p>
            <a:r>
              <a:rPr lang="id-ID" sz="1200" dirty="0"/>
              <a:t>Untuk menambahkan Data </a:t>
            </a:r>
            <a:r>
              <a:rPr lang="id-ID" sz="1200" dirty="0" err="1"/>
              <a:t>User</a:t>
            </a:r>
            <a:r>
              <a:rPr lang="id-ID" sz="1200" dirty="0"/>
              <a:t> dapat </a:t>
            </a:r>
          </a:p>
          <a:p>
            <a:r>
              <a:rPr lang="id-ID" sz="1200" dirty="0"/>
              <a:t>dilakukan dengan cara klik tombol tambah data.</a:t>
            </a:r>
            <a:endParaRPr lang="en-US" altLang="ko-KR" sz="1200" dirty="0"/>
          </a:p>
        </p:txBody>
      </p:sp>
      <p:pic>
        <p:nvPicPr>
          <p:cNvPr id="43" name="Gambar 42">
            <a:extLst>
              <a:ext uri="{FF2B5EF4-FFF2-40B4-BE49-F238E27FC236}">
                <a16:creationId xmlns:a16="http://schemas.microsoft.com/office/drawing/2014/main" id="{0CB92B96-8878-BA40-97F8-109A54CF3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496" y="1415915"/>
            <a:ext cx="590632" cy="504895"/>
          </a:xfrm>
          <a:prstGeom prst="rect">
            <a:avLst/>
          </a:prstGeom>
        </p:spPr>
      </p:pic>
      <p:pic>
        <p:nvPicPr>
          <p:cNvPr id="46" name="Gambar 45">
            <a:extLst>
              <a:ext uri="{FF2B5EF4-FFF2-40B4-BE49-F238E27FC236}">
                <a16:creationId xmlns:a16="http://schemas.microsoft.com/office/drawing/2014/main" id="{19A9EFB7-2692-503D-422E-C22D4CE7F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499" y="3520667"/>
            <a:ext cx="762106" cy="514422"/>
          </a:xfrm>
          <a:prstGeom prst="rect">
            <a:avLst/>
          </a:prstGeom>
        </p:spPr>
      </p:pic>
      <p:pic>
        <p:nvPicPr>
          <p:cNvPr id="48" name="Gambar 47">
            <a:extLst>
              <a:ext uri="{FF2B5EF4-FFF2-40B4-BE49-F238E27FC236}">
                <a16:creationId xmlns:a16="http://schemas.microsoft.com/office/drawing/2014/main" id="{7143E265-2B6A-AA4A-91CA-37DC1DC86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120" y="3455872"/>
            <a:ext cx="2324979" cy="782875"/>
          </a:xfrm>
          <a:prstGeom prst="rect">
            <a:avLst/>
          </a:prstGeom>
        </p:spPr>
      </p:pic>
      <p:pic>
        <p:nvPicPr>
          <p:cNvPr id="50" name="Gambar 49">
            <a:extLst>
              <a:ext uri="{FF2B5EF4-FFF2-40B4-BE49-F238E27FC236}">
                <a16:creationId xmlns:a16="http://schemas.microsoft.com/office/drawing/2014/main" id="{2A61D02B-F314-4273-E45A-17CDD6B11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447" y="1413842"/>
            <a:ext cx="1362265" cy="571580"/>
          </a:xfrm>
          <a:prstGeom prst="rect">
            <a:avLst/>
          </a:prstGeom>
        </p:spPr>
      </p:pic>
      <p:sp>
        <p:nvSpPr>
          <p:cNvPr id="51" name="Text Placeholder 1">
            <a:extLst>
              <a:ext uri="{FF2B5EF4-FFF2-40B4-BE49-F238E27FC236}">
                <a16:creationId xmlns:a16="http://schemas.microsoft.com/office/drawing/2014/main" id="{E93B7C35-53C8-A736-344E-FB0163F060BC}"/>
              </a:ext>
            </a:extLst>
          </p:cNvPr>
          <p:cNvSpPr txBox="1">
            <a:spLocks/>
          </p:cNvSpPr>
          <p:nvPr/>
        </p:nvSpPr>
        <p:spPr>
          <a:xfrm>
            <a:off x="1929872" y="873782"/>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Tambah Data</a:t>
            </a:r>
            <a:endParaRPr lang="ko-KR" altLang="en-US" sz="1800" b="1" dirty="0">
              <a:solidFill>
                <a:schemeClr val="accent1">
                  <a:lumMod val="75000"/>
                </a:schemeClr>
              </a:solidFill>
            </a:endParaRPr>
          </a:p>
        </p:txBody>
      </p:sp>
      <p:sp>
        <p:nvSpPr>
          <p:cNvPr id="52" name="Text Placeholder 1">
            <a:extLst>
              <a:ext uri="{FF2B5EF4-FFF2-40B4-BE49-F238E27FC236}">
                <a16:creationId xmlns:a16="http://schemas.microsoft.com/office/drawing/2014/main" id="{EEA221AA-6A43-A03C-2537-A4062EEF9B51}"/>
              </a:ext>
            </a:extLst>
          </p:cNvPr>
          <p:cNvSpPr txBox="1">
            <a:spLocks/>
          </p:cNvSpPr>
          <p:nvPr/>
        </p:nvSpPr>
        <p:spPr>
          <a:xfrm>
            <a:off x="6009894" y="833587"/>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Edit Data</a:t>
            </a:r>
            <a:endParaRPr lang="ko-KR" altLang="en-US" sz="1800" b="1" dirty="0">
              <a:solidFill>
                <a:schemeClr val="accent1">
                  <a:lumMod val="75000"/>
                </a:schemeClr>
              </a:solidFill>
            </a:endParaRPr>
          </a:p>
        </p:txBody>
      </p:sp>
      <p:sp>
        <p:nvSpPr>
          <p:cNvPr id="55" name="TextBox 5">
            <a:extLst>
              <a:ext uri="{FF2B5EF4-FFF2-40B4-BE49-F238E27FC236}">
                <a16:creationId xmlns:a16="http://schemas.microsoft.com/office/drawing/2014/main" id="{52DB31AE-6FBE-C376-694B-DD985B71D055}"/>
              </a:ext>
            </a:extLst>
          </p:cNvPr>
          <p:cNvSpPr txBox="1"/>
          <p:nvPr/>
        </p:nvSpPr>
        <p:spPr>
          <a:xfrm>
            <a:off x="5167966" y="2110085"/>
            <a:ext cx="3416580" cy="461665"/>
          </a:xfrm>
          <a:prstGeom prst="rect">
            <a:avLst/>
          </a:prstGeom>
          <a:noFill/>
        </p:spPr>
        <p:txBody>
          <a:bodyPr wrap="square" rtlCol="0">
            <a:spAutoFit/>
          </a:bodyPr>
          <a:lstStyle/>
          <a:p>
            <a:r>
              <a:rPr lang="id-ID" sz="1200" dirty="0"/>
              <a:t>Sedangkan untuk </a:t>
            </a:r>
            <a:r>
              <a:rPr lang="id-ID" sz="1200" dirty="0" err="1"/>
              <a:t>merubah</a:t>
            </a:r>
            <a:r>
              <a:rPr lang="id-ID" sz="1200" dirty="0"/>
              <a:t> data acara dapat </a:t>
            </a:r>
          </a:p>
          <a:p>
            <a:r>
              <a:rPr lang="id-ID" sz="1200" dirty="0"/>
              <a:t>dilakukan dengan cara klik tombol edit</a:t>
            </a:r>
            <a:endParaRPr lang="en-US" altLang="ko-KR" sz="1200" dirty="0"/>
          </a:p>
        </p:txBody>
      </p:sp>
      <p:sp>
        <p:nvSpPr>
          <p:cNvPr id="62" name="TextBox 5">
            <a:extLst>
              <a:ext uri="{FF2B5EF4-FFF2-40B4-BE49-F238E27FC236}">
                <a16:creationId xmlns:a16="http://schemas.microsoft.com/office/drawing/2014/main" id="{513BEB66-5259-1C5F-2509-DDD5FF6F1920}"/>
              </a:ext>
            </a:extLst>
          </p:cNvPr>
          <p:cNvSpPr txBox="1"/>
          <p:nvPr/>
        </p:nvSpPr>
        <p:spPr>
          <a:xfrm>
            <a:off x="5445726" y="4269547"/>
            <a:ext cx="3416580" cy="600164"/>
          </a:xfrm>
          <a:prstGeom prst="rect">
            <a:avLst/>
          </a:prstGeom>
          <a:noFill/>
        </p:spPr>
        <p:txBody>
          <a:bodyPr wrap="square" rtlCol="0">
            <a:spAutoFit/>
          </a:bodyPr>
          <a:lstStyle/>
          <a:p>
            <a:r>
              <a:rPr lang="id-ID" sz="1100" dirty="0"/>
              <a:t>Kemudian muncul halaman verifikasi apakah sudah benar dengan data yang akan dihapus. Jika ingin dihapus klik tombol oke jika tidak klik tombol batal.</a:t>
            </a:r>
            <a:endParaRPr lang="en-US" altLang="ko-KR" sz="1100" dirty="0"/>
          </a:p>
        </p:txBody>
      </p:sp>
    </p:spTree>
    <p:extLst>
      <p:ext uri="{BB962C8B-B14F-4D97-AF65-F5344CB8AC3E}">
        <p14:creationId xmlns:p14="http://schemas.microsoft.com/office/powerpoint/2010/main" val="380661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52076" y="54617"/>
            <a:ext cx="4932040" cy="576064"/>
          </a:xfrm>
        </p:spPr>
        <p:txBody>
          <a:bodyPr/>
          <a:lstStyle/>
          <a:p>
            <a:r>
              <a:rPr lang="id-ID" altLang="ko-KR" sz="2800" b="1" dirty="0">
                <a:solidFill>
                  <a:schemeClr val="accent1"/>
                </a:solidFill>
                <a:latin typeface="+mj-lt"/>
              </a:rPr>
              <a:t>Master Tambah Data User</a:t>
            </a:r>
            <a:endParaRPr lang="ko-KR" altLang="en-US" sz="2800" b="1" dirty="0">
              <a:solidFill>
                <a:schemeClr val="accent1"/>
              </a:solidFill>
              <a:latin typeface="+mj-lt"/>
            </a:endParaRPr>
          </a:p>
        </p:txBody>
      </p:sp>
      <p:pic>
        <p:nvPicPr>
          <p:cNvPr id="78" name="Gambar 77">
            <a:extLst>
              <a:ext uri="{FF2B5EF4-FFF2-40B4-BE49-F238E27FC236}">
                <a16:creationId xmlns:a16="http://schemas.microsoft.com/office/drawing/2014/main" id="{E60DE514-D415-910C-6E45-DB2622916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737" b="22223"/>
          <a:stretch/>
        </p:blipFill>
        <p:spPr bwMode="auto">
          <a:xfrm>
            <a:off x="3692647" y="2139702"/>
            <a:ext cx="5325894" cy="2828873"/>
          </a:xfrm>
          <a:prstGeom prst="rect">
            <a:avLst/>
          </a:prstGeom>
          <a:ln>
            <a:noFill/>
          </a:ln>
          <a:extLst>
            <a:ext uri="{53640926-AAD7-44D8-BBD7-CCE9431645EC}">
              <a14:shadowObscured xmlns:a14="http://schemas.microsoft.com/office/drawing/2010/main"/>
            </a:ext>
          </a:extLst>
        </p:spPr>
      </p:pic>
      <p:sp>
        <p:nvSpPr>
          <p:cNvPr id="79" name="TextBox 5">
            <a:extLst>
              <a:ext uri="{FF2B5EF4-FFF2-40B4-BE49-F238E27FC236}">
                <a16:creationId xmlns:a16="http://schemas.microsoft.com/office/drawing/2014/main" id="{5B9D7995-FBD0-1463-E187-D109C10B5FCC}"/>
              </a:ext>
            </a:extLst>
          </p:cNvPr>
          <p:cNvSpPr txBox="1"/>
          <p:nvPr/>
        </p:nvSpPr>
        <p:spPr>
          <a:xfrm>
            <a:off x="3797547" y="1626288"/>
            <a:ext cx="5256584"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tambah data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51" y="738453"/>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62716" y="1470900"/>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026" y="2212751"/>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35496" y="2787774"/>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untuk simpan data </a:t>
            </a:r>
            <a:endParaRPr lang="en-US" altLang="ko-KR" sz="1200" dirty="0"/>
          </a:p>
        </p:txBody>
      </p:sp>
    </p:spTree>
    <p:extLst>
      <p:ext uri="{BB962C8B-B14F-4D97-AF65-F5344CB8AC3E}">
        <p14:creationId xmlns:p14="http://schemas.microsoft.com/office/powerpoint/2010/main" val="131778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Edit Data User</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797547" y="1626288"/>
            <a:ext cx="5256584"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a:t>
            </a:r>
            <a:r>
              <a:rPr lang="id-ID" dirty="0">
                <a:latin typeface="Times New Roman" panose="02020603050405020304" pitchFamily="18" charset="0"/>
                <a:ea typeface="Times New Roman" panose="02020603050405020304" pitchFamily="18" charset="0"/>
              </a:rPr>
              <a:t>edit</a:t>
            </a:r>
            <a:r>
              <a:rPr lang="id-ID" sz="1800" dirty="0">
                <a:effectLst/>
                <a:latin typeface="Times New Roman" panose="02020603050405020304" pitchFamily="18" charset="0"/>
                <a:ea typeface="Times New Roman" panose="02020603050405020304" pitchFamily="18" charset="0"/>
              </a:rPr>
              <a:t> data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untuk simpan data </a:t>
            </a:r>
            <a:endParaRPr lang="en-US" altLang="ko-KR" sz="1200" dirty="0"/>
          </a:p>
        </p:txBody>
      </p:sp>
      <p:pic>
        <p:nvPicPr>
          <p:cNvPr id="9" name="Gambar 8">
            <a:extLst>
              <a:ext uri="{FF2B5EF4-FFF2-40B4-BE49-F238E27FC236}">
                <a16:creationId xmlns:a16="http://schemas.microsoft.com/office/drawing/2014/main" id="{4D749E83-C681-BB6A-F0B5-03977E45193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036" b="26191"/>
          <a:stretch/>
        </p:blipFill>
        <p:spPr bwMode="auto">
          <a:xfrm>
            <a:off x="3635896" y="2198344"/>
            <a:ext cx="5222420" cy="27331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599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400" b="1" dirty="0">
                <a:solidFill>
                  <a:schemeClr val="accent1"/>
                </a:solidFill>
                <a:latin typeface="+mj-lt"/>
              </a:rPr>
              <a:t>Master Data Dokter</a:t>
            </a:r>
            <a:endParaRPr lang="ko-KR" altLang="en-US" sz="2400" b="1" dirty="0">
              <a:solidFill>
                <a:schemeClr val="accent1"/>
              </a:solidFill>
              <a:latin typeface="+mj-lt"/>
            </a:endParaRPr>
          </a:p>
        </p:txBody>
      </p:sp>
      <p:sp>
        <p:nvSpPr>
          <p:cNvPr id="6" name="TextBox 5"/>
          <p:cNvSpPr txBox="1"/>
          <p:nvPr/>
        </p:nvSpPr>
        <p:spPr>
          <a:xfrm>
            <a:off x="4860032" y="3894018"/>
            <a:ext cx="3456384" cy="646331"/>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manajemen data dokter dimana pada halaman ini kita bisa menambahkan data dokter.</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7697" y="123825"/>
            <a:ext cx="5988605" cy="3363912"/>
          </a:xfrm>
        </p:spPr>
      </p:pic>
    </p:spTree>
    <p:extLst>
      <p:ext uri="{BB962C8B-B14F-4D97-AF65-F5344CB8AC3E}">
        <p14:creationId xmlns:p14="http://schemas.microsoft.com/office/powerpoint/2010/main" val="207361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Kotak Teks 58">
            <a:extLst>
              <a:ext uri="{FF2B5EF4-FFF2-40B4-BE49-F238E27FC236}">
                <a16:creationId xmlns:a16="http://schemas.microsoft.com/office/drawing/2014/main" id="{65433449-82B1-E794-ED96-AB78D798C70D}"/>
              </a:ext>
            </a:extLst>
          </p:cNvPr>
          <p:cNvSpPr txBox="1"/>
          <p:nvPr/>
        </p:nvSpPr>
        <p:spPr>
          <a:xfrm>
            <a:off x="5418365" y="2902632"/>
            <a:ext cx="3508490" cy="2016224"/>
          </a:xfrm>
          <a:prstGeom prst="rect">
            <a:avLst/>
          </a:prstGeom>
          <a:solidFill>
            <a:schemeClr val="bg1">
              <a:lumMod val="85000"/>
            </a:schemeClr>
          </a:solidFill>
        </p:spPr>
        <p:txBody>
          <a:bodyPr wrap="square" rtlCol="0">
            <a:spAutoFit/>
          </a:bodyPr>
          <a:lstStyle/>
          <a:p>
            <a:endParaRPr lang="id-ID" dirty="0"/>
          </a:p>
        </p:txBody>
      </p:sp>
      <p:sp>
        <p:nvSpPr>
          <p:cNvPr id="61" name="Text Placeholder 1">
            <a:extLst>
              <a:ext uri="{FF2B5EF4-FFF2-40B4-BE49-F238E27FC236}">
                <a16:creationId xmlns:a16="http://schemas.microsoft.com/office/drawing/2014/main" id="{B7388489-89FF-50E0-A2BE-CD29002A4E58}"/>
              </a:ext>
            </a:extLst>
          </p:cNvPr>
          <p:cNvSpPr txBox="1">
            <a:spLocks/>
          </p:cNvSpPr>
          <p:nvPr/>
        </p:nvSpPr>
        <p:spPr>
          <a:xfrm>
            <a:off x="6594391" y="2879808"/>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Verifikasi</a:t>
            </a:r>
            <a:endParaRPr lang="ko-KR" altLang="en-US" sz="1800" b="1" dirty="0">
              <a:solidFill>
                <a:schemeClr val="accent1">
                  <a:lumMod val="75000"/>
                </a:schemeClr>
              </a:solidFill>
            </a:endParaRPr>
          </a:p>
        </p:txBody>
      </p:sp>
      <p:sp>
        <p:nvSpPr>
          <p:cNvPr id="56" name="Kotak Teks 55">
            <a:extLst>
              <a:ext uri="{FF2B5EF4-FFF2-40B4-BE49-F238E27FC236}">
                <a16:creationId xmlns:a16="http://schemas.microsoft.com/office/drawing/2014/main" id="{78893582-0A28-3306-27AF-C9F1657809A4}"/>
              </a:ext>
            </a:extLst>
          </p:cNvPr>
          <p:cNvSpPr txBox="1"/>
          <p:nvPr/>
        </p:nvSpPr>
        <p:spPr>
          <a:xfrm>
            <a:off x="1657307" y="2908331"/>
            <a:ext cx="3508490" cy="2016224"/>
          </a:xfrm>
          <a:prstGeom prst="rect">
            <a:avLst/>
          </a:prstGeom>
          <a:solidFill>
            <a:schemeClr val="bg1">
              <a:lumMod val="85000"/>
            </a:schemeClr>
          </a:solidFill>
        </p:spPr>
        <p:txBody>
          <a:bodyPr wrap="square" rtlCol="0">
            <a:spAutoFit/>
          </a:bodyPr>
          <a:lstStyle/>
          <a:p>
            <a:endParaRPr lang="id-ID" dirty="0"/>
          </a:p>
        </p:txBody>
      </p:sp>
      <p:sp>
        <p:nvSpPr>
          <p:cNvPr id="57" name="TextBox 5">
            <a:extLst>
              <a:ext uri="{FF2B5EF4-FFF2-40B4-BE49-F238E27FC236}">
                <a16:creationId xmlns:a16="http://schemas.microsoft.com/office/drawing/2014/main" id="{A58290F8-DD56-B8F7-EC61-741E2E2B70B3}"/>
              </a:ext>
            </a:extLst>
          </p:cNvPr>
          <p:cNvSpPr txBox="1"/>
          <p:nvPr/>
        </p:nvSpPr>
        <p:spPr>
          <a:xfrm>
            <a:off x="1749217" y="4223351"/>
            <a:ext cx="3416580" cy="461665"/>
          </a:xfrm>
          <a:prstGeom prst="rect">
            <a:avLst/>
          </a:prstGeom>
          <a:noFill/>
        </p:spPr>
        <p:txBody>
          <a:bodyPr wrap="square" rtlCol="0">
            <a:spAutoFit/>
          </a:bodyPr>
          <a:lstStyle/>
          <a:p>
            <a:r>
              <a:rPr lang="id-ID" sz="1200" dirty="0"/>
              <a:t>Dan jika ingin menghapus data, maka bisa </a:t>
            </a:r>
          </a:p>
          <a:p>
            <a:r>
              <a:rPr lang="id-ID" sz="1200" dirty="0" err="1"/>
              <a:t>mengklik</a:t>
            </a:r>
            <a:r>
              <a:rPr lang="id-ID" sz="1200" dirty="0"/>
              <a:t> tombol hapus.</a:t>
            </a:r>
            <a:endParaRPr lang="en-US" altLang="ko-KR" sz="1200" dirty="0"/>
          </a:p>
        </p:txBody>
      </p:sp>
      <p:sp>
        <p:nvSpPr>
          <p:cNvPr id="58" name="Text Placeholder 1">
            <a:extLst>
              <a:ext uri="{FF2B5EF4-FFF2-40B4-BE49-F238E27FC236}">
                <a16:creationId xmlns:a16="http://schemas.microsoft.com/office/drawing/2014/main" id="{55E79CA9-474E-2032-B4C1-C29F3CB3F236}"/>
              </a:ext>
            </a:extLst>
          </p:cNvPr>
          <p:cNvSpPr txBox="1">
            <a:spLocks/>
          </p:cNvSpPr>
          <p:nvPr/>
        </p:nvSpPr>
        <p:spPr>
          <a:xfrm>
            <a:off x="2333602" y="3003798"/>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Hapus Data</a:t>
            </a:r>
            <a:endParaRPr lang="ko-KR" altLang="en-US" sz="1800" b="1" dirty="0">
              <a:solidFill>
                <a:schemeClr val="accent1">
                  <a:lumMod val="75000"/>
                </a:schemeClr>
              </a:solidFill>
            </a:endParaRPr>
          </a:p>
        </p:txBody>
      </p:sp>
      <p:sp>
        <p:nvSpPr>
          <p:cNvPr id="54" name="Kotak Teks 53">
            <a:extLst>
              <a:ext uri="{FF2B5EF4-FFF2-40B4-BE49-F238E27FC236}">
                <a16:creationId xmlns:a16="http://schemas.microsoft.com/office/drawing/2014/main" id="{D0AFB0E3-FF7B-B2EF-0BE5-78D3D0B23F9E}"/>
              </a:ext>
            </a:extLst>
          </p:cNvPr>
          <p:cNvSpPr txBox="1"/>
          <p:nvPr/>
        </p:nvSpPr>
        <p:spPr>
          <a:xfrm>
            <a:off x="5076056"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53" name="Kotak Teks 52">
            <a:extLst>
              <a:ext uri="{FF2B5EF4-FFF2-40B4-BE49-F238E27FC236}">
                <a16:creationId xmlns:a16="http://schemas.microsoft.com/office/drawing/2014/main" id="{C30F8EA7-BA28-9C54-6E49-24DF71503D72}"/>
              </a:ext>
            </a:extLst>
          </p:cNvPr>
          <p:cNvSpPr txBox="1"/>
          <p:nvPr/>
        </p:nvSpPr>
        <p:spPr>
          <a:xfrm>
            <a:off x="1233580"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2" name="Text Placeholder 1"/>
          <p:cNvSpPr>
            <a:spLocks noGrp="1"/>
          </p:cNvSpPr>
          <p:nvPr>
            <p:ph type="body" sz="quarter" idx="10"/>
          </p:nvPr>
        </p:nvSpPr>
        <p:spPr>
          <a:xfrm>
            <a:off x="107504" y="123478"/>
            <a:ext cx="6912768" cy="576064"/>
          </a:xfrm>
        </p:spPr>
        <p:txBody>
          <a:bodyPr/>
          <a:lstStyle/>
          <a:p>
            <a:r>
              <a:rPr lang="id-ID" altLang="ko-KR" sz="2800" b="1" dirty="0">
                <a:solidFill>
                  <a:schemeClr val="accent1"/>
                </a:solidFill>
                <a:latin typeface="+mj-lt"/>
              </a:rPr>
              <a:t>Master Data </a:t>
            </a:r>
            <a:r>
              <a:rPr lang="id-ID" altLang="ko-KR" sz="2800" b="1" dirty="0">
                <a:solidFill>
                  <a:schemeClr val="accent1"/>
                </a:solidFill>
              </a:rPr>
              <a:t>Dokter</a:t>
            </a:r>
            <a:endParaRPr lang="ko-KR" altLang="en-US" sz="2800" b="1" dirty="0">
              <a:solidFill>
                <a:schemeClr val="accent1"/>
              </a:solidFill>
              <a:latin typeface="+mj-lt"/>
            </a:endParaRPr>
          </a:p>
        </p:txBody>
      </p:sp>
      <p:sp>
        <p:nvSpPr>
          <p:cNvPr id="6" name="TextBox 5"/>
          <p:cNvSpPr txBox="1"/>
          <p:nvPr/>
        </p:nvSpPr>
        <p:spPr>
          <a:xfrm>
            <a:off x="1279535" y="2119761"/>
            <a:ext cx="3416580" cy="461665"/>
          </a:xfrm>
          <a:prstGeom prst="rect">
            <a:avLst/>
          </a:prstGeom>
          <a:noFill/>
        </p:spPr>
        <p:txBody>
          <a:bodyPr wrap="square" rtlCol="0">
            <a:spAutoFit/>
          </a:bodyPr>
          <a:lstStyle/>
          <a:p>
            <a:r>
              <a:rPr lang="id-ID" sz="1200" dirty="0"/>
              <a:t>Untuk menambahkan Data Dokter dapat </a:t>
            </a:r>
          </a:p>
          <a:p>
            <a:r>
              <a:rPr lang="id-ID" sz="1200" dirty="0"/>
              <a:t>dilakukan dengan cara klik tombol tambah data.</a:t>
            </a:r>
            <a:endParaRPr lang="en-US" altLang="ko-KR" sz="1200" dirty="0"/>
          </a:p>
        </p:txBody>
      </p:sp>
      <p:pic>
        <p:nvPicPr>
          <p:cNvPr id="43" name="Gambar 42">
            <a:extLst>
              <a:ext uri="{FF2B5EF4-FFF2-40B4-BE49-F238E27FC236}">
                <a16:creationId xmlns:a16="http://schemas.microsoft.com/office/drawing/2014/main" id="{0CB92B96-8878-BA40-97F8-109A54CF3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496" y="1415915"/>
            <a:ext cx="590632" cy="504895"/>
          </a:xfrm>
          <a:prstGeom prst="rect">
            <a:avLst/>
          </a:prstGeom>
        </p:spPr>
      </p:pic>
      <p:pic>
        <p:nvPicPr>
          <p:cNvPr id="46" name="Gambar 45">
            <a:extLst>
              <a:ext uri="{FF2B5EF4-FFF2-40B4-BE49-F238E27FC236}">
                <a16:creationId xmlns:a16="http://schemas.microsoft.com/office/drawing/2014/main" id="{19A9EFB7-2692-503D-422E-C22D4CE7F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499" y="3520667"/>
            <a:ext cx="762106" cy="514422"/>
          </a:xfrm>
          <a:prstGeom prst="rect">
            <a:avLst/>
          </a:prstGeom>
        </p:spPr>
      </p:pic>
      <p:pic>
        <p:nvPicPr>
          <p:cNvPr id="48" name="Gambar 47">
            <a:extLst>
              <a:ext uri="{FF2B5EF4-FFF2-40B4-BE49-F238E27FC236}">
                <a16:creationId xmlns:a16="http://schemas.microsoft.com/office/drawing/2014/main" id="{7143E265-2B6A-AA4A-91CA-37DC1DC86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120" y="3455872"/>
            <a:ext cx="2324979" cy="782875"/>
          </a:xfrm>
          <a:prstGeom prst="rect">
            <a:avLst/>
          </a:prstGeom>
        </p:spPr>
      </p:pic>
      <p:pic>
        <p:nvPicPr>
          <p:cNvPr id="50" name="Gambar 49">
            <a:extLst>
              <a:ext uri="{FF2B5EF4-FFF2-40B4-BE49-F238E27FC236}">
                <a16:creationId xmlns:a16="http://schemas.microsoft.com/office/drawing/2014/main" id="{2A61D02B-F314-4273-E45A-17CDD6B11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447" y="1413842"/>
            <a:ext cx="1362265" cy="571580"/>
          </a:xfrm>
          <a:prstGeom prst="rect">
            <a:avLst/>
          </a:prstGeom>
        </p:spPr>
      </p:pic>
      <p:sp>
        <p:nvSpPr>
          <p:cNvPr id="51" name="Text Placeholder 1">
            <a:extLst>
              <a:ext uri="{FF2B5EF4-FFF2-40B4-BE49-F238E27FC236}">
                <a16:creationId xmlns:a16="http://schemas.microsoft.com/office/drawing/2014/main" id="{E93B7C35-53C8-A736-344E-FB0163F060BC}"/>
              </a:ext>
            </a:extLst>
          </p:cNvPr>
          <p:cNvSpPr txBox="1">
            <a:spLocks/>
          </p:cNvSpPr>
          <p:nvPr/>
        </p:nvSpPr>
        <p:spPr>
          <a:xfrm>
            <a:off x="1929872" y="873782"/>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Tambah Data</a:t>
            </a:r>
            <a:endParaRPr lang="ko-KR" altLang="en-US" sz="1800" b="1" dirty="0">
              <a:solidFill>
                <a:schemeClr val="accent1">
                  <a:lumMod val="75000"/>
                </a:schemeClr>
              </a:solidFill>
            </a:endParaRPr>
          </a:p>
        </p:txBody>
      </p:sp>
      <p:sp>
        <p:nvSpPr>
          <p:cNvPr id="52" name="Text Placeholder 1">
            <a:extLst>
              <a:ext uri="{FF2B5EF4-FFF2-40B4-BE49-F238E27FC236}">
                <a16:creationId xmlns:a16="http://schemas.microsoft.com/office/drawing/2014/main" id="{EEA221AA-6A43-A03C-2537-A4062EEF9B51}"/>
              </a:ext>
            </a:extLst>
          </p:cNvPr>
          <p:cNvSpPr txBox="1">
            <a:spLocks/>
          </p:cNvSpPr>
          <p:nvPr/>
        </p:nvSpPr>
        <p:spPr>
          <a:xfrm>
            <a:off x="6009894" y="833587"/>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Edit Data</a:t>
            </a:r>
            <a:endParaRPr lang="ko-KR" altLang="en-US" sz="1800" b="1" dirty="0">
              <a:solidFill>
                <a:schemeClr val="accent1">
                  <a:lumMod val="75000"/>
                </a:schemeClr>
              </a:solidFill>
            </a:endParaRPr>
          </a:p>
        </p:txBody>
      </p:sp>
      <p:sp>
        <p:nvSpPr>
          <p:cNvPr id="55" name="TextBox 5">
            <a:extLst>
              <a:ext uri="{FF2B5EF4-FFF2-40B4-BE49-F238E27FC236}">
                <a16:creationId xmlns:a16="http://schemas.microsoft.com/office/drawing/2014/main" id="{52DB31AE-6FBE-C376-694B-DD985B71D055}"/>
              </a:ext>
            </a:extLst>
          </p:cNvPr>
          <p:cNvSpPr txBox="1"/>
          <p:nvPr/>
        </p:nvSpPr>
        <p:spPr>
          <a:xfrm>
            <a:off x="5167966" y="2110085"/>
            <a:ext cx="3416580" cy="461665"/>
          </a:xfrm>
          <a:prstGeom prst="rect">
            <a:avLst/>
          </a:prstGeom>
          <a:noFill/>
        </p:spPr>
        <p:txBody>
          <a:bodyPr wrap="square" rtlCol="0">
            <a:spAutoFit/>
          </a:bodyPr>
          <a:lstStyle/>
          <a:p>
            <a:r>
              <a:rPr lang="id-ID" sz="1200" dirty="0"/>
              <a:t>Sedangkan untuk </a:t>
            </a:r>
            <a:r>
              <a:rPr lang="id-ID" sz="1200" dirty="0" err="1"/>
              <a:t>merubah</a:t>
            </a:r>
            <a:r>
              <a:rPr lang="id-ID" sz="1200" dirty="0"/>
              <a:t> data acara dapat </a:t>
            </a:r>
          </a:p>
          <a:p>
            <a:r>
              <a:rPr lang="id-ID" sz="1200" dirty="0"/>
              <a:t>dilakukan dengan cara klik tombol edit</a:t>
            </a:r>
            <a:endParaRPr lang="en-US" altLang="ko-KR" sz="1200" dirty="0"/>
          </a:p>
        </p:txBody>
      </p:sp>
      <p:sp>
        <p:nvSpPr>
          <p:cNvPr id="62" name="TextBox 5">
            <a:extLst>
              <a:ext uri="{FF2B5EF4-FFF2-40B4-BE49-F238E27FC236}">
                <a16:creationId xmlns:a16="http://schemas.microsoft.com/office/drawing/2014/main" id="{513BEB66-5259-1C5F-2509-DDD5FF6F1920}"/>
              </a:ext>
            </a:extLst>
          </p:cNvPr>
          <p:cNvSpPr txBox="1"/>
          <p:nvPr/>
        </p:nvSpPr>
        <p:spPr>
          <a:xfrm>
            <a:off x="5445726" y="4269547"/>
            <a:ext cx="3416580" cy="600164"/>
          </a:xfrm>
          <a:prstGeom prst="rect">
            <a:avLst/>
          </a:prstGeom>
          <a:noFill/>
        </p:spPr>
        <p:txBody>
          <a:bodyPr wrap="square" rtlCol="0">
            <a:spAutoFit/>
          </a:bodyPr>
          <a:lstStyle/>
          <a:p>
            <a:r>
              <a:rPr lang="id-ID" sz="1100" dirty="0"/>
              <a:t>Kemudian muncul halaman verifikasi apakah sudah benar dengan data yang akan dihapus. Jika ingin dihapus klik tombol oke jika tidak klik tombol batal.</a:t>
            </a:r>
            <a:endParaRPr lang="en-US" altLang="ko-KR" sz="1100" dirty="0"/>
          </a:p>
        </p:txBody>
      </p:sp>
    </p:spTree>
    <p:extLst>
      <p:ext uri="{BB962C8B-B14F-4D97-AF65-F5344CB8AC3E}">
        <p14:creationId xmlns:p14="http://schemas.microsoft.com/office/powerpoint/2010/main" val="84394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a:t>
            </a:r>
            <a:r>
              <a:rPr lang="id-ID" altLang="ko-KR" sz="2800" b="1" dirty="0">
                <a:solidFill>
                  <a:schemeClr val="accent1"/>
                </a:solidFill>
              </a:rPr>
              <a:t>Tambah</a:t>
            </a:r>
            <a:r>
              <a:rPr lang="id-ID" altLang="ko-KR" sz="2800" b="1" dirty="0">
                <a:solidFill>
                  <a:schemeClr val="accent1"/>
                </a:solidFill>
                <a:latin typeface="+mj-lt"/>
              </a:rPr>
              <a:t> Data </a:t>
            </a:r>
            <a:r>
              <a:rPr lang="id-ID" altLang="ko-KR" sz="2800" b="1" dirty="0">
                <a:solidFill>
                  <a:schemeClr val="accent1"/>
                </a:solidFill>
              </a:rPr>
              <a:t>Dokter</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797547" y="1626288"/>
            <a:ext cx="5256584"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tambah data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untuk simpan data </a:t>
            </a:r>
            <a:endParaRPr lang="en-US" altLang="ko-KR" sz="1200" dirty="0"/>
          </a:p>
        </p:txBody>
      </p:sp>
      <p:pic>
        <p:nvPicPr>
          <p:cNvPr id="10" name="Gambar 9">
            <a:extLst>
              <a:ext uri="{FF2B5EF4-FFF2-40B4-BE49-F238E27FC236}">
                <a16:creationId xmlns:a16="http://schemas.microsoft.com/office/drawing/2014/main" id="{B16AF2DC-C09D-B0A0-A4CF-0F2706CE4E0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844" b="46255"/>
          <a:stretch/>
        </p:blipFill>
        <p:spPr bwMode="auto">
          <a:xfrm>
            <a:off x="3548706" y="2139702"/>
            <a:ext cx="5256584" cy="21582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2792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E</a:t>
            </a:r>
            <a:r>
              <a:rPr lang="id-ID" altLang="ko-KR" sz="2800" b="1" dirty="0">
                <a:solidFill>
                  <a:schemeClr val="accent1"/>
                </a:solidFill>
              </a:rPr>
              <a:t>dit</a:t>
            </a:r>
            <a:r>
              <a:rPr lang="id-ID" altLang="ko-KR" sz="2800" b="1" dirty="0">
                <a:solidFill>
                  <a:schemeClr val="accent1"/>
                </a:solidFill>
                <a:latin typeface="+mj-lt"/>
              </a:rPr>
              <a:t> Data </a:t>
            </a:r>
            <a:r>
              <a:rPr lang="id-ID" altLang="ko-KR" sz="2800" b="1" dirty="0">
                <a:solidFill>
                  <a:schemeClr val="accent1"/>
                </a:solidFill>
              </a:rPr>
              <a:t>Dokter</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797547" y="1626288"/>
            <a:ext cx="5256584"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a:t>
            </a:r>
            <a:r>
              <a:rPr lang="id-ID" dirty="0">
                <a:latin typeface="Times New Roman" panose="02020603050405020304" pitchFamily="18" charset="0"/>
                <a:ea typeface="Times New Roman" panose="02020603050405020304" pitchFamily="18" charset="0"/>
              </a:rPr>
              <a:t>edit</a:t>
            </a:r>
            <a:r>
              <a:rPr lang="id-ID" sz="1800" dirty="0">
                <a:effectLst/>
                <a:latin typeface="Times New Roman" panose="02020603050405020304" pitchFamily="18" charset="0"/>
                <a:ea typeface="Times New Roman" panose="02020603050405020304" pitchFamily="18" charset="0"/>
              </a:rPr>
              <a:t> data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untuk simpan data </a:t>
            </a:r>
            <a:endParaRPr lang="en-US" altLang="ko-KR" sz="1200" dirty="0"/>
          </a:p>
        </p:txBody>
      </p:sp>
      <p:pic>
        <p:nvPicPr>
          <p:cNvPr id="9" name="Gambar 8">
            <a:extLst>
              <a:ext uri="{FF2B5EF4-FFF2-40B4-BE49-F238E27FC236}">
                <a16:creationId xmlns:a16="http://schemas.microsoft.com/office/drawing/2014/main" id="{AE5449AE-BAF7-60E4-B156-033576E7107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095" b="48333"/>
          <a:stretch/>
        </p:blipFill>
        <p:spPr bwMode="auto">
          <a:xfrm>
            <a:off x="3635896" y="2227372"/>
            <a:ext cx="5256584" cy="23606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1542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400" b="1" dirty="0">
                <a:solidFill>
                  <a:schemeClr val="accent1"/>
                </a:solidFill>
                <a:latin typeface="+mj-lt"/>
              </a:rPr>
              <a:t>Master Data Pasien</a:t>
            </a:r>
            <a:endParaRPr lang="ko-KR" altLang="en-US" sz="2400" b="1" dirty="0">
              <a:solidFill>
                <a:schemeClr val="accent1"/>
              </a:solidFill>
              <a:latin typeface="+mj-lt"/>
            </a:endParaRPr>
          </a:p>
        </p:txBody>
      </p:sp>
      <p:sp>
        <p:nvSpPr>
          <p:cNvPr id="6" name="TextBox 5"/>
          <p:cNvSpPr txBox="1"/>
          <p:nvPr/>
        </p:nvSpPr>
        <p:spPr>
          <a:xfrm>
            <a:off x="4860032" y="3894018"/>
            <a:ext cx="3456384" cy="646331"/>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manajemen data pasien dimana pada modul ini kita bisa menambahkan data pasien di tombol tambah</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7697" y="123825"/>
            <a:ext cx="5988605" cy="3363911"/>
          </a:xfrm>
        </p:spPr>
      </p:pic>
    </p:spTree>
    <p:extLst>
      <p:ext uri="{BB962C8B-B14F-4D97-AF65-F5344CB8AC3E}">
        <p14:creationId xmlns:p14="http://schemas.microsoft.com/office/powerpoint/2010/main" val="367757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581814"/>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id-ID" sz="3600" dirty="0">
                <a:solidFill>
                  <a:schemeClr val="accent1"/>
                </a:solidFill>
                <a:cs typeface="Arial" pitchFamily="34" charset="0"/>
              </a:rPr>
              <a:t>Latar Belakang</a:t>
            </a:r>
            <a:endParaRPr lang="en-US" sz="3600" dirty="0">
              <a:solidFill>
                <a:schemeClr val="tx1">
                  <a:lumMod val="75000"/>
                  <a:lumOff val="25000"/>
                </a:schemeClr>
              </a:solidFill>
              <a:cs typeface="Arial" pitchFamily="34" charset="0"/>
            </a:endParaRPr>
          </a:p>
        </p:txBody>
      </p:sp>
      <p:pic>
        <p:nvPicPr>
          <p:cNvPr id="4" name="Picture 2" descr="E:\002-KIMS BUSINESS\007-02-Fullslidesppt-Contents\20161216\Stethoscope as symbol of medicine PowerPoint Templates\main-item-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67494"/>
            <a:ext cx="1816547" cy="134822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1"/>
          <p:cNvSpPr/>
          <p:nvPr/>
        </p:nvSpPr>
        <p:spPr>
          <a:xfrm>
            <a:off x="1943100" y="259080"/>
            <a:ext cx="365760" cy="4610100"/>
          </a:xfrm>
          <a:custGeom>
            <a:avLst/>
            <a:gdLst>
              <a:gd name="connsiteX0" fmla="*/ 0 w 365760"/>
              <a:gd name="connsiteY0" fmla="*/ 0 h 5013960"/>
              <a:gd name="connsiteX1" fmla="*/ 0 w 365760"/>
              <a:gd name="connsiteY1" fmla="*/ 502920 h 5013960"/>
              <a:gd name="connsiteX2" fmla="*/ 365760 w 365760"/>
              <a:gd name="connsiteY2" fmla="*/ 502920 h 5013960"/>
              <a:gd name="connsiteX3" fmla="*/ 365760 w 365760"/>
              <a:gd name="connsiteY3" fmla="*/ 1249680 h 5013960"/>
              <a:gd name="connsiteX4" fmla="*/ 7620 w 365760"/>
              <a:gd name="connsiteY4" fmla="*/ 1249680 h 5013960"/>
              <a:gd name="connsiteX5" fmla="*/ 7620 w 365760"/>
              <a:gd name="connsiteY5" fmla="*/ 5013960 h 5013960"/>
              <a:gd name="connsiteX0" fmla="*/ 0 w 365760"/>
              <a:gd name="connsiteY0" fmla="*/ 0 h 4762500"/>
              <a:gd name="connsiteX1" fmla="*/ 0 w 365760"/>
              <a:gd name="connsiteY1" fmla="*/ 251460 h 4762500"/>
              <a:gd name="connsiteX2" fmla="*/ 365760 w 365760"/>
              <a:gd name="connsiteY2" fmla="*/ 251460 h 4762500"/>
              <a:gd name="connsiteX3" fmla="*/ 365760 w 365760"/>
              <a:gd name="connsiteY3" fmla="*/ 998220 h 4762500"/>
              <a:gd name="connsiteX4" fmla="*/ 7620 w 365760"/>
              <a:gd name="connsiteY4" fmla="*/ 998220 h 4762500"/>
              <a:gd name="connsiteX5" fmla="*/ 7620 w 365760"/>
              <a:gd name="connsiteY5" fmla="*/ 4762500 h 4762500"/>
              <a:gd name="connsiteX0" fmla="*/ 0 w 365760"/>
              <a:gd name="connsiteY0" fmla="*/ 0 h 4610100"/>
              <a:gd name="connsiteX1" fmla="*/ 0 w 365760"/>
              <a:gd name="connsiteY1" fmla="*/ 251460 h 4610100"/>
              <a:gd name="connsiteX2" fmla="*/ 365760 w 365760"/>
              <a:gd name="connsiteY2" fmla="*/ 251460 h 4610100"/>
              <a:gd name="connsiteX3" fmla="*/ 365760 w 365760"/>
              <a:gd name="connsiteY3" fmla="*/ 998220 h 4610100"/>
              <a:gd name="connsiteX4" fmla="*/ 7620 w 365760"/>
              <a:gd name="connsiteY4" fmla="*/ 998220 h 4610100"/>
              <a:gd name="connsiteX5" fmla="*/ 7620 w 365760"/>
              <a:gd name="connsiteY5" fmla="*/ 4610100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4610100">
                <a:moveTo>
                  <a:pt x="0" y="0"/>
                </a:moveTo>
                <a:lnTo>
                  <a:pt x="0" y="251460"/>
                </a:lnTo>
                <a:lnTo>
                  <a:pt x="365760" y="251460"/>
                </a:lnTo>
                <a:lnTo>
                  <a:pt x="365760" y="998220"/>
                </a:lnTo>
                <a:lnTo>
                  <a:pt x="7620" y="998220"/>
                </a:lnTo>
                <a:lnTo>
                  <a:pt x="7620" y="4610100"/>
                </a:lnTo>
              </a:path>
            </a:pathLst>
          </a:custGeom>
          <a:ln w="34925">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5" name="Rectangle 4"/>
          <p:cNvSpPr/>
          <p:nvPr/>
        </p:nvSpPr>
        <p:spPr>
          <a:xfrm>
            <a:off x="2627784" y="244634"/>
            <a:ext cx="6516216"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627784" y="316104"/>
            <a:ext cx="6516216" cy="720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2140074" y="1419622"/>
            <a:ext cx="6824414" cy="3457870"/>
          </a:xfrm>
          <a:prstGeom prst="rect">
            <a:avLst/>
          </a:prstGeom>
          <a:noFill/>
        </p:spPr>
        <p:txBody>
          <a:bodyPr wrap="square" rtlCol="0">
            <a:spAutoFit/>
          </a:bodyPr>
          <a:lstStyle/>
          <a:p>
            <a:pPr marL="114300" indent="0">
              <a:buNone/>
            </a:pPr>
            <a:endParaRPr lang="id-ID" dirty="0"/>
          </a:p>
          <a:p>
            <a:pPr marL="114300" indent="0">
              <a:buNone/>
            </a:pPr>
            <a:r>
              <a:rPr lang="id-ID" dirty="0"/>
              <a:t>KLINIK MITRA MEDIKA adalah sebuah klinik </a:t>
            </a:r>
            <a:r>
              <a:rPr lang="id-ID" dirty="0" err="1"/>
              <a:t>pratama</a:t>
            </a:r>
            <a:r>
              <a:rPr lang="id-ID" dirty="0"/>
              <a:t> yang </a:t>
            </a:r>
          </a:p>
          <a:p>
            <a:pPr marL="114300" indent="0">
              <a:buNone/>
            </a:pPr>
            <a:r>
              <a:rPr lang="id-ID" dirty="0"/>
              <a:t>bergerak di bidang  kesehatan umum dan kesehatan gigi. </a:t>
            </a:r>
          </a:p>
          <a:p>
            <a:pPr marL="114300" indent="0">
              <a:buNone/>
            </a:pPr>
            <a:r>
              <a:rPr lang="id-ID" dirty="0"/>
              <a:t>Sampai pada saat ini semua proses yang dilakukan oleh KLINIK MITRA MEDIKA, dari proses penerimaan pasien sampai </a:t>
            </a:r>
          </a:p>
          <a:p>
            <a:pPr marL="114300" indent="0">
              <a:buNone/>
            </a:pPr>
            <a:r>
              <a:rPr lang="id-ID" dirty="0"/>
              <a:t>dengan perawatan pasien, semua data-data tersebut dapat </a:t>
            </a:r>
          </a:p>
          <a:p>
            <a:pPr marL="114300" indent="0">
              <a:buNone/>
            </a:pPr>
            <a:r>
              <a:rPr lang="id-ID" dirty="0"/>
              <a:t>disimpan dan diolah dengan baik, sehingga data akan selalu </a:t>
            </a:r>
          </a:p>
          <a:p>
            <a:pPr marL="114300" indent="0">
              <a:buNone/>
            </a:pPr>
            <a:r>
              <a:rPr lang="id-ID" dirty="0"/>
              <a:t>ada jika suatu waktu dibutuhkan sebagai laporan untuk </a:t>
            </a:r>
          </a:p>
          <a:p>
            <a:pPr marL="114300" indent="0">
              <a:buNone/>
            </a:pPr>
            <a:r>
              <a:rPr lang="id-ID" dirty="0"/>
              <a:t>perusahaan</a:t>
            </a:r>
          </a:p>
          <a:p>
            <a:endParaRPr lang="id-ID" dirty="0"/>
          </a:p>
          <a:p>
            <a:pPr marL="0" lvl="0" indent="0" algn="l" rtl="0">
              <a:lnSpc>
                <a:spcPct val="115000"/>
              </a:lnSpc>
              <a:spcBef>
                <a:spcPts val="0"/>
              </a:spcBef>
              <a:spcAft>
                <a:spcPts val="0"/>
              </a:spcAft>
              <a:buNone/>
            </a:pPr>
            <a:endParaRPr lang="id-ID" dirty="0"/>
          </a:p>
          <a:p>
            <a:endParaRPr lang="id-ID" dirty="0"/>
          </a:p>
        </p:txBody>
      </p:sp>
    </p:spTree>
    <p:extLst>
      <p:ext uri="{BB962C8B-B14F-4D97-AF65-F5344CB8AC3E}">
        <p14:creationId xmlns:p14="http://schemas.microsoft.com/office/powerpoint/2010/main" val="1157730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Kotak Teks 58">
            <a:extLst>
              <a:ext uri="{FF2B5EF4-FFF2-40B4-BE49-F238E27FC236}">
                <a16:creationId xmlns:a16="http://schemas.microsoft.com/office/drawing/2014/main" id="{65433449-82B1-E794-ED96-AB78D798C70D}"/>
              </a:ext>
            </a:extLst>
          </p:cNvPr>
          <p:cNvSpPr txBox="1"/>
          <p:nvPr/>
        </p:nvSpPr>
        <p:spPr>
          <a:xfrm>
            <a:off x="5418365" y="2902632"/>
            <a:ext cx="3508490" cy="2016224"/>
          </a:xfrm>
          <a:prstGeom prst="rect">
            <a:avLst/>
          </a:prstGeom>
          <a:solidFill>
            <a:schemeClr val="bg1">
              <a:lumMod val="85000"/>
            </a:schemeClr>
          </a:solidFill>
        </p:spPr>
        <p:txBody>
          <a:bodyPr wrap="square" rtlCol="0">
            <a:spAutoFit/>
          </a:bodyPr>
          <a:lstStyle/>
          <a:p>
            <a:endParaRPr lang="id-ID" dirty="0"/>
          </a:p>
        </p:txBody>
      </p:sp>
      <p:sp>
        <p:nvSpPr>
          <p:cNvPr id="61" name="Text Placeholder 1">
            <a:extLst>
              <a:ext uri="{FF2B5EF4-FFF2-40B4-BE49-F238E27FC236}">
                <a16:creationId xmlns:a16="http://schemas.microsoft.com/office/drawing/2014/main" id="{B7388489-89FF-50E0-A2BE-CD29002A4E58}"/>
              </a:ext>
            </a:extLst>
          </p:cNvPr>
          <p:cNvSpPr txBox="1">
            <a:spLocks/>
          </p:cNvSpPr>
          <p:nvPr/>
        </p:nvSpPr>
        <p:spPr>
          <a:xfrm>
            <a:off x="6539864" y="2934321"/>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Verifikasi</a:t>
            </a:r>
            <a:endParaRPr lang="ko-KR" altLang="en-US" sz="1800" b="1" dirty="0">
              <a:solidFill>
                <a:schemeClr val="accent1">
                  <a:lumMod val="75000"/>
                </a:schemeClr>
              </a:solidFill>
            </a:endParaRPr>
          </a:p>
        </p:txBody>
      </p:sp>
      <p:sp>
        <p:nvSpPr>
          <p:cNvPr id="56" name="Kotak Teks 55">
            <a:extLst>
              <a:ext uri="{FF2B5EF4-FFF2-40B4-BE49-F238E27FC236}">
                <a16:creationId xmlns:a16="http://schemas.microsoft.com/office/drawing/2014/main" id="{78893582-0A28-3306-27AF-C9F1657809A4}"/>
              </a:ext>
            </a:extLst>
          </p:cNvPr>
          <p:cNvSpPr txBox="1"/>
          <p:nvPr/>
        </p:nvSpPr>
        <p:spPr>
          <a:xfrm>
            <a:off x="1657307" y="2908331"/>
            <a:ext cx="3508490" cy="2016224"/>
          </a:xfrm>
          <a:prstGeom prst="rect">
            <a:avLst/>
          </a:prstGeom>
          <a:solidFill>
            <a:schemeClr val="bg1">
              <a:lumMod val="85000"/>
            </a:schemeClr>
          </a:solidFill>
        </p:spPr>
        <p:txBody>
          <a:bodyPr wrap="square" rtlCol="0">
            <a:spAutoFit/>
          </a:bodyPr>
          <a:lstStyle/>
          <a:p>
            <a:endParaRPr lang="id-ID" dirty="0"/>
          </a:p>
        </p:txBody>
      </p:sp>
      <p:sp>
        <p:nvSpPr>
          <p:cNvPr id="57" name="TextBox 5">
            <a:extLst>
              <a:ext uri="{FF2B5EF4-FFF2-40B4-BE49-F238E27FC236}">
                <a16:creationId xmlns:a16="http://schemas.microsoft.com/office/drawing/2014/main" id="{A58290F8-DD56-B8F7-EC61-741E2E2B70B3}"/>
              </a:ext>
            </a:extLst>
          </p:cNvPr>
          <p:cNvSpPr txBox="1"/>
          <p:nvPr/>
        </p:nvSpPr>
        <p:spPr>
          <a:xfrm>
            <a:off x="1749217" y="4223351"/>
            <a:ext cx="3416580" cy="461665"/>
          </a:xfrm>
          <a:prstGeom prst="rect">
            <a:avLst/>
          </a:prstGeom>
          <a:noFill/>
        </p:spPr>
        <p:txBody>
          <a:bodyPr wrap="square" rtlCol="0">
            <a:spAutoFit/>
          </a:bodyPr>
          <a:lstStyle/>
          <a:p>
            <a:r>
              <a:rPr lang="id-ID" sz="1200" dirty="0"/>
              <a:t>Dan jika ingin menghapus data, maka bisa </a:t>
            </a:r>
            <a:br>
              <a:rPr lang="id-ID" sz="1200" dirty="0"/>
            </a:br>
            <a:r>
              <a:rPr lang="id-ID" sz="1200" dirty="0" err="1"/>
              <a:t>mengklik</a:t>
            </a:r>
            <a:r>
              <a:rPr lang="id-ID" sz="1200" dirty="0"/>
              <a:t> tombol hapus.</a:t>
            </a:r>
            <a:endParaRPr lang="en-US" altLang="ko-KR" sz="1200" dirty="0"/>
          </a:p>
        </p:txBody>
      </p:sp>
      <p:sp>
        <p:nvSpPr>
          <p:cNvPr id="58" name="Text Placeholder 1">
            <a:extLst>
              <a:ext uri="{FF2B5EF4-FFF2-40B4-BE49-F238E27FC236}">
                <a16:creationId xmlns:a16="http://schemas.microsoft.com/office/drawing/2014/main" id="{55E79CA9-474E-2032-B4C1-C29F3CB3F236}"/>
              </a:ext>
            </a:extLst>
          </p:cNvPr>
          <p:cNvSpPr txBox="1">
            <a:spLocks/>
          </p:cNvSpPr>
          <p:nvPr/>
        </p:nvSpPr>
        <p:spPr>
          <a:xfrm>
            <a:off x="2333602" y="3003798"/>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Hapus Data</a:t>
            </a:r>
            <a:endParaRPr lang="ko-KR" altLang="en-US" sz="1800" b="1" dirty="0">
              <a:solidFill>
                <a:schemeClr val="accent1">
                  <a:lumMod val="75000"/>
                </a:schemeClr>
              </a:solidFill>
            </a:endParaRPr>
          </a:p>
        </p:txBody>
      </p:sp>
      <p:sp>
        <p:nvSpPr>
          <p:cNvPr id="54" name="Kotak Teks 53">
            <a:extLst>
              <a:ext uri="{FF2B5EF4-FFF2-40B4-BE49-F238E27FC236}">
                <a16:creationId xmlns:a16="http://schemas.microsoft.com/office/drawing/2014/main" id="{D0AFB0E3-FF7B-B2EF-0BE5-78D3D0B23F9E}"/>
              </a:ext>
            </a:extLst>
          </p:cNvPr>
          <p:cNvSpPr txBox="1"/>
          <p:nvPr/>
        </p:nvSpPr>
        <p:spPr>
          <a:xfrm>
            <a:off x="5076056"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53" name="Kotak Teks 52">
            <a:extLst>
              <a:ext uri="{FF2B5EF4-FFF2-40B4-BE49-F238E27FC236}">
                <a16:creationId xmlns:a16="http://schemas.microsoft.com/office/drawing/2014/main" id="{C30F8EA7-BA28-9C54-6E49-24DF71503D72}"/>
              </a:ext>
            </a:extLst>
          </p:cNvPr>
          <p:cNvSpPr txBox="1"/>
          <p:nvPr/>
        </p:nvSpPr>
        <p:spPr>
          <a:xfrm>
            <a:off x="1233580"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2" name="Text Placeholder 1"/>
          <p:cNvSpPr>
            <a:spLocks noGrp="1"/>
          </p:cNvSpPr>
          <p:nvPr>
            <p:ph type="body" sz="quarter" idx="10"/>
          </p:nvPr>
        </p:nvSpPr>
        <p:spPr>
          <a:xfrm>
            <a:off x="107504" y="123478"/>
            <a:ext cx="6912768" cy="576064"/>
          </a:xfrm>
        </p:spPr>
        <p:txBody>
          <a:bodyPr/>
          <a:lstStyle/>
          <a:p>
            <a:r>
              <a:rPr lang="id-ID" altLang="ko-KR" sz="2800" b="1" dirty="0">
                <a:solidFill>
                  <a:schemeClr val="accent1"/>
                </a:solidFill>
                <a:latin typeface="+mj-lt"/>
              </a:rPr>
              <a:t>Master Data Pasien</a:t>
            </a:r>
            <a:endParaRPr lang="ko-KR" altLang="en-US" sz="2800" b="1" dirty="0">
              <a:solidFill>
                <a:schemeClr val="accent1"/>
              </a:solidFill>
              <a:latin typeface="+mj-lt"/>
            </a:endParaRPr>
          </a:p>
        </p:txBody>
      </p:sp>
      <p:sp>
        <p:nvSpPr>
          <p:cNvPr id="6" name="TextBox 5"/>
          <p:cNvSpPr txBox="1"/>
          <p:nvPr/>
        </p:nvSpPr>
        <p:spPr>
          <a:xfrm>
            <a:off x="1279535" y="2119761"/>
            <a:ext cx="3416580" cy="461665"/>
          </a:xfrm>
          <a:prstGeom prst="rect">
            <a:avLst/>
          </a:prstGeom>
          <a:noFill/>
        </p:spPr>
        <p:txBody>
          <a:bodyPr wrap="square" rtlCol="0">
            <a:spAutoFit/>
          </a:bodyPr>
          <a:lstStyle/>
          <a:p>
            <a:r>
              <a:rPr lang="id-ID" sz="1200" dirty="0"/>
              <a:t>Untuk menambahkan Data Pasien dapat </a:t>
            </a:r>
          </a:p>
          <a:p>
            <a:r>
              <a:rPr lang="id-ID" sz="1200" dirty="0"/>
              <a:t>dilakukan dengan cara klik tombol tambah data.</a:t>
            </a:r>
            <a:endParaRPr lang="en-US" altLang="ko-KR" sz="1200" dirty="0"/>
          </a:p>
        </p:txBody>
      </p:sp>
      <p:pic>
        <p:nvPicPr>
          <p:cNvPr id="43" name="Gambar 42">
            <a:extLst>
              <a:ext uri="{FF2B5EF4-FFF2-40B4-BE49-F238E27FC236}">
                <a16:creationId xmlns:a16="http://schemas.microsoft.com/office/drawing/2014/main" id="{0CB92B96-8878-BA40-97F8-109A54CF3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496" y="1415915"/>
            <a:ext cx="590632" cy="504895"/>
          </a:xfrm>
          <a:prstGeom prst="rect">
            <a:avLst/>
          </a:prstGeom>
        </p:spPr>
      </p:pic>
      <p:pic>
        <p:nvPicPr>
          <p:cNvPr id="46" name="Gambar 45">
            <a:extLst>
              <a:ext uri="{FF2B5EF4-FFF2-40B4-BE49-F238E27FC236}">
                <a16:creationId xmlns:a16="http://schemas.microsoft.com/office/drawing/2014/main" id="{19A9EFB7-2692-503D-422E-C22D4CE7F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499" y="3520667"/>
            <a:ext cx="762106" cy="514422"/>
          </a:xfrm>
          <a:prstGeom prst="rect">
            <a:avLst/>
          </a:prstGeom>
        </p:spPr>
      </p:pic>
      <p:pic>
        <p:nvPicPr>
          <p:cNvPr id="48" name="Gambar 47">
            <a:extLst>
              <a:ext uri="{FF2B5EF4-FFF2-40B4-BE49-F238E27FC236}">
                <a16:creationId xmlns:a16="http://schemas.microsoft.com/office/drawing/2014/main" id="{7143E265-2B6A-AA4A-91CA-37DC1DC86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120" y="3455872"/>
            <a:ext cx="2324979" cy="782875"/>
          </a:xfrm>
          <a:prstGeom prst="rect">
            <a:avLst/>
          </a:prstGeom>
        </p:spPr>
      </p:pic>
      <p:pic>
        <p:nvPicPr>
          <p:cNvPr id="50" name="Gambar 49">
            <a:extLst>
              <a:ext uri="{FF2B5EF4-FFF2-40B4-BE49-F238E27FC236}">
                <a16:creationId xmlns:a16="http://schemas.microsoft.com/office/drawing/2014/main" id="{2A61D02B-F314-4273-E45A-17CDD6B11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447" y="1413842"/>
            <a:ext cx="1362265" cy="571580"/>
          </a:xfrm>
          <a:prstGeom prst="rect">
            <a:avLst/>
          </a:prstGeom>
        </p:spPr>
      </p:pic>
      <p:sp>
        <p:nvSpPr>
          <p:cNvPr id="51" name="Text Placeholder 1">
            <a:extLst>
              <a:ext uri="{FF2B5EF4-FFF2-40B4-BE49-F238E27FC236}">
                <a16:creationId xmlns:a16="http://schemas.microsoft.com/office/drawing/2014/main" id="{E93B7C35-53C8-A736-344E-FB0163F060BC}"/>
              </a:ext>
            </a:extLst>
          </p:cNvPr>
          <p:cNvSpPr txBox="1">
            <a:spLocks/>
          </p:cNvSpPr>
          <p:nvPr/>
        </p:nvSpPr>
        <p:spPr>
          <a:xfrm>
            <a:off x="1929872" y="873782"/>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Tambah Data</a:t>
            </a:r>
            <a:endParaRPr lang="ko-KR" altLang="en-US" sz="1800" b="1" dirty="0">
              <a:solidFill>
                <a:schemeClr val="accent1">
                  <a:lumMod val="75000"/>
                </a:schemeClr>
              </a:solidFill>
            </a:endParaRPr>
          </a:p>
        </p:txBody>
      </p:sp>
      <p:sp>
        <p:nvSpPr>
          <p:cNvPr id="52" name="Text Placeholder 1">
            <a:extLst>
              <a:ext uri="{FF2B5EF4-FFF2-40B4-BE49-F238E27FC236}">
                <a16:creationId xmlns:a16="http://schemas.microsoft.com/office/drawing/2014/main" id="{EEA221AA-6A43-A03C-2537-A4062EEF9B51}"/>
              </a:ext>
            </a:extLst>
          </p:cNvPr>
          <p:cNvSpPr txBox="1">
            <a:spLocks/>
          </p:cNvSpPr>
          <p:nvPr/>
        </p:nvSpPr>
        <p:spPr>
          <a:xfrm>
            <a:off x="6009894" y="833587"/>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Edit Data</a:t>
            </a:r>
            <a:endParaRPr lang="ko-KR" altLang="en-US" sz="1800" b="1" dirty="0">
              <a:solidFill>
                <a:schemeClr val="accent1">
                  <a:lumMod val="75000"/>
                </a:schemeClr>
              </a:solidFill>
            </a:endParaRPr>
          </a:p>
        </p:txBody>
      </p:sp>
      <p:sp>
        <p:nvSpPr>
          <p:cNvPr id="55" name="TextBox 5">
            <a:extLst>
              <a:ext uri="{FF2B5EF4-FFF2-40B4-BE49-F238E27FC236}">
                <a16:creationId xmlns:a16="http://schemas.microsoft.com/office/drawing/2014/main" id="{52DB31AE-6FBE-C376-694B-DD985B71D055}"/>
              </a:ext>
            </a:extLst>
          </p:cNvPr>
          <p:cNvSpPr txBox="1"/>
          <p:nvPr/>
        </p:nvSpPr>
        <p:spPr>
          <a:xfrm>
            <a:off x="5167966" y="2110085"/>
            <a:ext cx="3416580" cy="461665"/>
          </a:xfrm>
          <a:prstGeom prst="rect">
            <a:avLst/>
          </a:prstGeom>
          <a:noFill/>
        </p:spPr>
        <p:txBody>
          <a:bodyPr wrap="square" rtlCol="0">
            <a:spAutoFit/>
          </a:bodyPr>
          <a:lstStyle/>
          <a:p>
            <a:r>
              <a:rPr lang="id-ID" sz="1200" dirty="0"/>
              <a:t>Sedangkan untuk </a:t>
            </a:r>
            <a:r>
              <a:rPr lang="id-ID" sz="1200" dirty="0" err="1"/>
              <a:t>merubah</a:t>
            </a:r>
            <a:r>
              <a:rPr lang="id-ID" sz="1200" dirty="0"/>
              <a:t> data acara dapat </a:t>
            </a:r>
          </a:p>
          <a:p>
            <a:r>
              <a:rPr lang="id-ID" sz="1200" dirty="0"/>
              <a:t>dilakukan dengan cara klik tombol edit</a:t>
            </a:r>
            <a:endParaRPr lang="en-US" altLang="ko-KR" sz="1200" dirty="0"/>
          </a:p>
        </p:txBody>
      </p:sp>
      <p:sp>
        <p:nvSpPr>
          <p:cNvPr id="62" name="TextBox 5">
            <a:extLst>
              <a:ext uri="{FF2B5EF4-FFF2-40B4-BE49-F238E27FC236}">
                <a16:creationId xmlns:a16="http://schemas.microsoft.com/office/drawing/2014/main" id="{513BEB66-5259-1C5F-2509-DDD5FF6F1920}"/>
              </a:ext>
            </a:extLst>
          </p:cNvPr>
          <p:cNvSpPr txBox="1"/>
          <p:nvPr/>
        </p:nvSpPr>
        <p:spPr>
          <a:xfrm>
            <a:off x="5445726" y="4269547"/>
            <a:ext cx="3416580" cy="600164"/>
          </a:xfrm>
          <a:prstGeom prst="rect">
            <a:avLst/>
          </a:prstGeom>
          <a:noFill/>
        </p:spPr>
        <p:txBody>
          <a:bodyPr wrap="square" rtlCol="0">
            <a:spAutoFit/>
          </a:bodyPr>
          <a:lstStyle/>
          <a:p>
            <a:r>
              <a:rPr lang="id-ID" sz="1100" dirty="0"/>
              <a:t>Kemudian muncul halaman verifikasi apakah sudah benar dengan data yang akan dihapus. Jika ingin dihapus klik tombol oke jika tidak klik tombol batal.</a:t>
            </a:r>
            <a:endParaRPr lang="en-US" altLang="ko-KR" sz="1100" dirty="0"/>
          </a:p>
        </p:txBody>
      </p:sp>
    </p:spTree>
    <p:extLst>
      <p:ext uri="{BB962C8B-B14F-4D97-AF65-F5344CB8AC3E}">
        <p14:creationId xmlns:p14="http://schemas.microsoft.com/office/powerpoint/2010/main" val="3940781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a:t>
            </a:r>
            <a:r>
              <a:rPr lang="id-ID" altLang="ko-KR" sz="2800" b="1" dirty="0">
                <a:solidFill>
                  <a:schemeClr val="accent1"/>
                </a:solidFill>
              </a:rPr>
              <a:t>Tambah</a:t>
            </a:r>
            <a:r>
              <a:rPr lang="id-ID" altLang="ko-KR" sz="2800" b="1" dirty="0">
                <a:solidFill>
                  <a:schemeClr val="accent1"/>
                </a:solidFill>
                <a:latin typeface="+mj-lt"/>
              </a:rPr>
              <a:t> Data Pasien</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797547" y="1626288"/>
            <a:ext cx="5256584"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tambah data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untuk simpan data </a:t>
            </a:r>
            <a:endParaRPr lang="en-US" altLang="ko-KR" sz="1200" dirty="0"/>
          </a:p>
        </p:txBody>
      </p:sp>
      <p:pic>
        <p:nvPicPr>
          <p:cNvPr id="10" name="Gambar 9">
            <a:extLst>
              <a:ext uri="{FF2B5EF4-FFF2-40B4-BE49-F238E27FC236}">
                <a16:creationId xmlns:a16="http://schemas.microsoft.com/office/drawing/2014/main" id="{985C2ABA-D129-24B2-1E7F-E69A7FA76BB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333" b="25715"/>
          <a:stretch/>
        </p:blipFill>
        <p:spPr bwMode="auto">
          <a:xfrm>
            <a:off x="3550592" y="2139702"/>
            <a:ext cx="5434463" cy="25922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778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Edit Data Pasien</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797547" y="1626288"/>
            <a:ext cx="5256584"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a:t>
            </a:r>
            <a:r>
              <a:rPr lang="id-ID" dirty="0">
                <a:latin typeface="Times New Roman" panose="02020603050405020304" pitchFamily="18" charset="0"/>
                <a:ea typeface="Times New Roman" panose="02020603050405020304" pitchFamily="18" charset="0"/>
              </a:rPr>
              <a:t>edit</a:t>
            </a:r>
            <a:r>
              <a:rPr lang="id-ID" sz="1800" dirty="0">
                <a:effectLst/>
                <a:latin typeface="Times New Roman" panose="02020603050405020304" pitchFamily="18" charset="0"/>
                <a:ea typeface="Times New Roman" panose="02020603050405020304" pitchFamily="18" charset="0"/>
              </a:rPr>
              <a:t> data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untuk simpan data </a:t>
            </a:r>
            <a:endParaRPr lang="en-US" altLang="ko-KR" sz="1200" dirty="0"/>
          </a:p>
        </p:txBody>
      </p:sp>
      <p:pic>
        <p:nvPicPr>
          <p:cNvPr id="9" name="Gambar 8">
            <a:extLst>
              <a:ext uri="{FF2B5EF4-FFF2-40B4-BE49-F238E27FC236}">
                <a16:creationId xmlns:a16="http://schemas.microsoft.com/office/drawing/2014/main" id="{8A16F433-88D9-1D11-8EC4-37D82E5358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333" b="24604"/>
          <a:stretch/>
        </p:blipFill>
        <p:spPr bwMode="auto">
          <a:xfrm>
            <a:off x="3548705" y="2139702"/>
            <a:ext cx="5346103" cy="27363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573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800" b="1" dirty="0">
                <a:solidFill>
                  <a:schemeClr val="accent1"/>
                </a:solidFill>
                <a:latin typeface="+mj-lt"/>
              </a:rPr>
              <a:t>Master Data obat</a:t>
            </a:r>
            <a:endParaRPr lang="ko-KR" altLang="en-US" sz="2800" b="1" dirty="0">
              <a:solidFill>
                <a:schemeClr val="accent1"/>
              </a:solidFill>
              <a:latin typeface="+mj-lt"/>
            </a:endParaRPr>
          </a:p>
        </p:txBody>
      </p:sp>
      <p:sp>
        <p:nvSpPr>
          <p:cNvPr id="6" name="TextBox 5"/>
          <p:cNvSpPr txBox="1"/>
          <p:nvPr/>
        </p:nvSpPr>
        <p:spPr>
          <a:xfrm>
            <a:off x="4860032" y="3894018"/>
            <a:ext cx="3456384" cy="646331"/>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manajemen data obat dimana pada modul ini kita bisa menambahkan data obat nanti di resep obat</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7698" y="123825"/>
            <a:ext cx="5988603" cy="3363911"/>
          </a:xfrm>
        </p:spPr>
      </p:pic>
    </p:spTree>
    <p:extLst>
      <p:ext uri="{BB962C8B-B14F-4D97-AF65-F5344CB8AC3E}">
        <p14:creationId xmlns:p14="http://schemas.microsoft.com/office/powerpoint/2010/main" val="897975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Kotak Teks 58">
            <a:extLst>
              <a:ext uri="{FF2B5EF4-FFF2-40B4-BE49-F238E27FC236}">
                <a16:creationId xmlns:a16="http://schemas.microsoft.com/office/drawing/2014/main" id="{65433449-82B1-E794-ED96-AB78D798C70D}"/>
              </a:ext>
            </a:extLst>
          </p:cNvPr>
          <p:cNvSpPr txBox="1"/>
          <p:nvPr/>
        </p:nvSpPr>
        <p:spPr>
          <a:xfrm>
            <a:off x="5418365" y="2902632"/>
            <a:ext cx="3508490" cy="2016224"/>
          </a:xfrm>
          <a:prstGeom prst="rect">
            <a:avLst/>
          </a:prstGeom>
          <a:solidFill>
            <a:schemeClr val="bg1">
              <a:lumMod val="85000"/>
            </a:schemeClr>
          </a:solidFill>
        </p:spPr>
        <p:txBody>
          <a:bodyPr wrap="square" rtlCol="0">
            <a:spAutoFit/>
          </a:bodyPr>
          <a:lstStyle/>
          <a:p>
            <a:endParaRPr lang="id-ID" dirty="0"/>
          </a:p>
        </p:txBody>
      </p:sp>
      <p:sp>
        <p:nvSpPr>
          <p:cNvPr id="61" name="Text Placeholder 1">
            <a:extLst>
              <a:ext uri="{FF2B5EF4-FFF2-40B4-BE49-F238E27FC236}">
                <a16:creationId xmlns:a16="http://schemas.microsoft.com/office/drawing/2014/main" id="{B7388489-89FF-50E0-A2BE-CD29002A4E58}"/>
              </a:ext>
            </a:extLst>
          </p:cNvPr>
          <p:cNvSpPr txBox="1">
            <a:spLocks/>
          </p:cNvSpPr>
          <p:nvPr/>
        </p:nvSpPr>
        <p:spPr>
          <a:xfrm>
            <a:off x="6601610" y="2899506"/>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Verifikasi</a:t>
            </a:r>
            <a:endParaRPr lang="ko-KR" altLang="en-US" sz="1800" b="1" dirty="0">
              <a:solidFill>
                <a:schemeClr val="accent1">
                  <a:lumMod val="75000"/>
                </a:schemeClr>
              </a:solidFill>
            </a:endParaRPr>
          </a:p>
        </p:txBody>
      </p:sp>
      <p:sp>
        <p:nvSpPr>
          <p:cNvPr id="56" name="Kotak Teks 55">
            <a:extLst>
              <a:ext uri="{FF2B5EF4-FFF2-40B4-BE49-F238E27FC236}">
                <a16:creationId xmlns:a16="http://schemas.microsoft.com/office/drawing/2014/main" id="{78893582-0A28-3306-27AF-C9F1657809A4}"/>
              </a:ext>
            </a:extLst>
          </p:cNvPr>
          <p:cNvSpPr txBox="1"/>
          <p:nvPr/>
        </p:nvSpPr>
        <p:spPr>
          <a:xfrm>
            <a:off x="1657307" y="2908331"/>
            <a:ext cx="3508490" cy="2016224"/>
          </a:xfrm>
          <a:prstGeom prst="rect">
            <a:avLst/>
          </a:prstGeom>
          <a:solidFill>
            <a:schemeClr val="bg1">
              <a:lumMod val="85000"/>
            </a:schemeClr>
          </a:solidFill>
        </p:spPr>
        <p:txBody>
          <a:bodyPr wrap="square" rtlCol="0">
            <a:spAutoFit/>
          </a:bodyPr>
          <a:lstStyle/>
          <a:p>
            <a:endParaRPr lang="id-ID" dirty="0"/>
          </a:p>
        </p:txBody>
      </p:sp>
      <p:sp>
        <p:nvSpPr>
          <p:cNvPr id="57" name="TextBox 5">
            <a:extLst>
              <a:ext uri="{FF2B5EF4-FFF2-40B4-BE49-F238E27FC236}">
                <a16:creationId xmlns:a16="http://schemas.microsoft.com/office/drawing/2014/main" id="{A58290F8-DD56-B8F7-EC61-741E2E2B70B3}"/>
              </a:ext>
            </a:extLst>
          </p:cNvPr>
          <p:cNvSpPr txBox="1"/>
          <p:nvPr/>
        </p:nvSpPr>
        <p:spPr>
          <a:xfrm>
            <a:off x="1749217" y="4223351"/>
            <a:ext cx="3416580" cy="461665"/>
          </a:xfrm>
          <a:prstGeom prst="rect">
            <a:avLst/>
          </a:prstGeom>
          <a:noFill/>
        </p:spPr>
        <p:txBody>
          <a:bodyPr wrap="square" rtlCol="0">
            <a:spAutoFit/>
          </a:bodyPr>
          <a:lstStyle/>
          <a:p>
            <a:r>
              <a:rPr lang="id-ID" sz="1200" dirty="0"/>
              <a:t>Dan jika ingin menghapus data, maka bisa </a:t>
            </a:r>
            <a:br>
              <a:rPr lang="id-ID" sz="1200" dirty="0"/>
            </a:br>
            <a:r>
              <a:rPr lang="id-ID" sz="1200" dirty="0" err="1"/>
              <a:t>mengklik</a:t>
            </a:r>
            <a:r>
              <a:rPr lang="id-ID" sz="1200" dirty="0"/>
              <a:t> tombol hapus.</a:t>
            </a:r>
            <a:endParaRPr lang="en-US" altLang="ko-KR" sz="1200" dirty="0"/>
          </a:p>
        </p:txBody>
      </p:sp>
      <p:sp>
        <p:nvSpPr>
          <p:cNvPr id="58" name="Text Placeholder 1">
            <a:extLst>
              <a:ext uri="{FF2B5EF4-FFF2-40B4-BE49-F238E27FC236}">
                <a16:creationId xmlns:a16="http://schemas.microsoft.com/office/drawing/2014/main" id="{55E79CA9-474E-2032-B4C1-C29F3CB3F236}"/>
              </a:ext>
            </a:extLst>
          </p:cNvPr>
          <p:cNvSpPr txBox="1">
            <a:spLocks/>
          </p:cNvSpPr>
          <p:nvPr/>
        </p:nvSpPr>
        <p:spPr>
          <a:xfrm>
            <a:off x="2333602" y="3003798"/>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Hapus Data</a:t>
            </a:r>
            <a:endParaRPr lang="ko-KR" altLang="en-US" sz="1800" b="1" dirty="0">
              <a:solidFill>
                <a:schemeClr val="accent1">
                  <a:lumMod val="75000"/>
                </a:schemeClr>
              </a:solidFill>
            </a:endParaRPr>
          </a:p>
        </p:txBody>
      </p:sp>
      <p:sp>
        <p:nvSpPr>
          <p:cNvPr id="54" name="Kotak Teks 53">
            <a:extLst>
              <a:ext uri="{FF2B5EF4-FFF2-40B4-BE49-F238E27FC236}">
                <a16:creationId xmlns:a16="http://schemas.microsoft.com/office/drawing/2014/main" id="{D0AFB0E3-FF7B-B2EF-0BE5-78D3D0B23F9E}"/>
              </a:ext>
            </a:extLst>
          </p:cNvPr>
          <p:cNvSpPr txBox="1"/>
          <p:nvPr/>
        </p:nvSpPr>
        <p:spPr>
          <a:xfrm>
            <a:off x="5076056"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53" name="Kotak Teks 52">
            <a:extLst>
              <a:ext uri="{FF2B5EF4-FFF2-40B4-BE49-F238E27FC236}">
                <a16:creationId xmlns:a16="http://schemas.microsoft.com/office/drawing/2014/main" id="{C30F8EA7-BA28-9C54-6E49-24DF71503D72}"/>
              </a:ext>
            </a:extLst>
          </p:cNvPr>
          <p:cNvSpPr txBox="1"/>
          <p:nvPr/>
        </p:nvSpPr>
        <p:spPr>
          <a:xfrm>
            <a:off x="1233580"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2" name="Text Placeholder 1"/>
          <p:cNvSpPr>
            <a:spLocks noGrp="1"/>
          </p:cNvSpPr>
          <p:nvPr>
            <p:ph type="body" sz="quarter" idx="10"/>
          </p:nvPr>
        </p:nvSpPr>
        <p:spPr>
          <a:xfrm>
            <a:off x="107504" y="123478"/>
            <a:ext cx="6912768" cy="576064"/>
          </a:xfrm>
        </p:spPr>
        <p:txBody>
          <a:bodyPr/>
          <a:lstStyle/>
          <a:p>
            <a:r>
              <a:rPr lang="id-ID" altLang="ko-KR" sz="2800" b="1" dirty="0">
                <a:solidFill>
                  <a:schemeClr val="accent1"/>
                </a:solidFill>
                <a:latin typeface="+mj-lt"/>
              </a:rPr>
              <a:t>Master Data Obat</a:t>
            </a:r>
            <a:endParaRPr lang="ko-KR" altLang="en-US" sz="2800" b="1" dirty="0">
              <a:solidFill>
                <a:schemeClr val="accent1"/>
              </a:solidFill>
              <a:latin typeface="+mj-lt"/>
            </a:endParaRPr>
          </a:p>
        </p:txBody>
      </p:sp>
      <p:sp>
        <p:nvSpPr>
          <p:cNvPr id="6" name="TextBox 5"/>
          <p:cNvSpPr txBox="1"/>
          <p:nvPr/>
        </p:nvSpPr>
        <p:spPr>
          <a:xfrm>
            <a:off x="1279535" y="2119761"/>
            <a:ext cx="3416580" cy="461665"/>
          </a:xfrm>
          <a:prstGeom prst="rect">
            <a:avLst/>
          </a:prstGeom>
          <a:noFill/>
        </p:spPr>
        <p:txBody>
          <a:bodyPr wrap="square" rtlCol="0">
            <a:spAutoFit/>
          </a:bodyPr>
          <a:lstStyle/>
          <a:p>
            <a:r>
              <a:rPr lang="id-ID" sz="1200" dirty="0"/>
              <a:t>Untuk menambahkan Data Obat dapat </a:t>
            </a:r>
          </a:p>
          <a:p>
            <a:r>
              <a:rPr lang="id-ID" sz="1200" dirty="0"/>
              <a:t>dilakukan dengan cara klik tombol tambah data.</a:t>
            </a:r>
            <a:endParaRPr lang="en-US" altLang="ko-KR" sz="1200" dirty="0"/>
          </a:p>
        </p:txBody>
      </p:sp>
      <p:pic>
        <p:nvPicPr>
          <p:cNvPr id="43" name="Gambar 42">
            <a:extLst>
              <a:ext uri="{FF2B5EF4-FFF2-40B4-BE49-F238E27FC236}">
                <a16:creationId xmlns:a16="http://schemas.microsoft.com/office/drawing/2014/main" id="{0CB92B96-8878-BA40-97F8-109A54CF3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496" y="1415915"/>
            <a:ext cx="590632" cy="504895"/>
          </a:xfrm>
          <a:prstGeom prst="rect">
            <a:avLst/>
          </a:prstGeom>
        </p:spPr>
      </p:pic>
      <p:pic>
        <p:nvPicPr>
          <p:cNvPr id="46" name="Gambar 45">
            <a:extLst>
              <a:ext uri="{FF2B5EF4-FFF2-40B4-BE49-F238E27FC236}">
                <a16:creationId xmlns:a16="http://schemas.microsoft.com/office/drawing/2014/main" id="{19A9EFB7-2692-503D-422E-C22D4CE7F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499" y="3520667"/>
            <a:ext cx="762106" cy="514422"/>
          </a:xfrm>
          <a:prstGeom prst="rect">
            <a:avLst/>
          </a:prstGeom>
        </p:spPr>
      </p:pic>
      <p:pic>
        <p:nvPicPr>
          <p:cNvPr id="48" name="Gambar 47">
            <a:extLst>
              <a:ext uri="{FF2B5EF4-FFF2-40B4-BE49-F238E27FC236}">
                <a16:creationId xmlns:a16="http://schemas.microsoft.com/office/drawing/2014/main" id="{7143E265-2B6A-AA4A-91CA-37DC1DC86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120" y="3455872"/>
            <a:ext cx="2324979" cy="782875"/>
          </a:xfrm>
          <a:prstGeom prst="rect">
            <a:avLst/>
          </a:prstGeom>
        </p:spPr>
      </p:pic>
      <p:pic>
        <p:nvPicPr>
          <p:cNvPr id="50" name="Gambar 49">
            <a:extLst>
              <a:ext uri="{FF2B5EF4-FFF2-40B4-BE49-F238E27FC236}">
                <a16:creationId xmlns:a16="http://schemas.microsoft.com/office/drawing/2014/main" id="{2A61D02B-F314-4273-E45A-17CDD6B11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447" y="1413842"/>
            <a:ext cx="1362265" cy="571580"/>
          </a:xfrm>
          <a:prstGeom prst="rect">
            <a:avLst/>
          </a:prstGeom>
        </p:spPr>
      </p:pic>
      <p:sp>
        <p:nvSpPr>
          <p:cNvPr id="51" name="Text Placeholder 1">
            <a:extLst>
              <a:ext uri="{FF2B5EF4-FFF2-40B4-BE49-F238E27FC236}">
                <a16:creationId xmlns:a16="http://schemas.microsoft.com/office/drawing/2014/main" id="{E93B7C35-53C8-A736-344E-FB0163F060BC}"/>
              </a:ext>
            </a:extLst>
          </p:cNvPr>
          <p:cNvSpPr txBox="1">
            <a:spLocks/>
          </p:cNvSpPr>
          <p:nvPr/>
        </p:nvSpPr>
        <p:spPr>
          <a:xfrm>
            <a:off x="1929872" y="873782"/>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Tambah Data</a:t>
            </a:r>
            <a:endParaRPr lang="ko-KR" altLang="en-US" sz="1800" b="1" dirty="0">
              <a:solidFill>
                <a:schemeClr val="accent1">
                  <a:lumMod val="75000"/>
                </a:schemeClr>
              </a:solidFill>
            </a:endParaRPr>
          </a:p>
        </p:txBody>
      </p:sp>
      <p:sp>
        <p:nvSpPr>
          <p:cNvPr id="52" name="Text Placeholder 1">
            <a:extLst>
              <a:ext uri="{FF2B5EF4-FFF2-40B4-BE49-F238E27FC236}">
                <a16:creationId xmlns:a16="http://schemas.microsoft.com/office/drawing/2014/main" id="{EEA221AA-6A43-A03C-2537-A4062EEF9B51}"/>
              </a:ext>
            </a:extLst>
          </p:cNvPr>
          <p:cNvSpPr txBox="1">
            <a:spLocks/>
          </p:cNvSpPr>
          <p:nvPr/>
        </p:nvSpPr>
        <p:spPr>
          <a:xfrm>
            <a:off x="6009894" y="833587"/>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Edit Data</a:t>
            </a:r>
            <a:endParaRPr lang="ko-KR" altLang="en-US" sz="1800" b="1" dirty="0">
              <a:solidFill>
                <a:schemeClr val="accent1">
                  <a:lumMod val="75000"/>
                </a:schemeClr>
              </a:solidFill>
            </a:endParaRPr>
          </a:p>
        </p:txBody>
      </p:sp>
      <p:sp>
        <p:nvSpPr>
          <p:cNvPr id="55" name="TextBox 5">
            <a:extLst>
              <a:ext uri="{FF2B5EF4-FFF2-40B4-BE49-F238E27FC236}">
                <a16:creationId xmlns:a16="http://schemas.microsoft.com/office/drawing/2014/main" id="{52DB31AE-6FBE-C376-694B-DD985B71D055}"/>
              </a:ext>
            </a:extLst>
          </p:cNvPr>
          <p:cNvSpPr txBox="1"/>
          <p:nvPr/>
        </p:nvSpPr>
        <p:spPr>
          <a:xfrm>
            <a:off x="5167966" y="2110085"/>
            <a:ext cx="3416580" cy="461665"/>
          </a:xfrm>
          <a:prstGeom prst="rect">
            <a:avLst/>
          </a:prstGeom>
          <a:noFill/>
        </p:spPr>
        <p:txBody>
          <a:bodyPr wrap="square" rtlCol="0">
            <a:spAutoFit/>
          </a:bodyPr>
          <a:lstStyle/>
          <a:p>
            <a:r>
              <a:rPr lang="id-ID" sz="1200" dirty="0"/>
              <a:t>Sedangkan untuk </a:t>
            </a:r>
            <a:r>
              <a:rPr lang="id-ID" sz="1200" dirty="0" err="1"/>
              <a:t>merubah</a:t>
            </a:r>
            <a:r>
              <a:rPr lang="id-ID" sz="1200" dirty="0"/>
              <a:t> data acara dapat </a:t>
            </a:r>
          </a:p>
          <a:p>
            <a:r>
              <a:rPr lang="id-ID" sz="1200" dirty="0"/>
              <a:t>dilakukan dengan cara klik tombol edit</a:t>
            </a:r>
            <a:endParaRPr lang="en-US" altLang="ko-KR" sz="1200" dirty="0"/>
          </a:p>
        </p:txBody>
      </p:sp>
      <p:sp>
        <p:nvSpPr>
          <p:cNvPr id="62" name="TextBox 5">
            <a:extLst>
              <a:ext uri="{FF2B5EF4-FFF2-40B4-BE49-F238E27FC236}">
                <a16:creationId xmlns:a16="http://schemas.microsoft.com/office/drawing/2014/main" id="{513BEB66-5259-1C5F-2509-DDD5FF6F1920}"/>
              </a:ext>
            </a:extLst>
          </p:cNvPr>
          <p:cNvSpPr txBox="1"/>
          <p:nvPr/>
        </p:nvSpPr>
        <p:spPr>
          <a:xfrm>
            <a:off x="5445726" y="4269547"/>
            <a:ext cx="3416580" cy="600164"/>
          </a:xfrm>
          <a:prstGeom prst="rect">
            <a:avLst/>
          </a:prstGeom>
          <a:noFill/>
        </p:spPr>
        <p:txBody>
          <a:bodyPr wrap="square" rtlCol="0">
            <a:spAutoFit/>
          </a:bodyPr>
          <a:lstStyle/>
          <a:p>
            <a:r>
              <a:rPr lang="id-ID" sz="1100" dirty="0"/>
              <a:t>Kemudian muncul halaman verifikasi apakah sudah benar dengan data yang akan dihapus. Jika ingin dihapus klik tombol oke jika tidak klik tombol batal.</a:t>
            </a:r>
            <a:endParaRPr lang="en-US" altLang="ko-KR" sz="1100" dirty="0"/>
          </a:p>
        </p:txBody>
      </p:sp>
    </p:spTree>
    <p:extLst>
      <p:ext uri="{BB962C8B-B14F-4D97-AF65-F5344CB8AC3E}">
        <p14:creationId xmlns:p14="http://schemas.microsoft.com/office/powerpoint/2010/main" val="219388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a:t>
            </a:r>
            <a:r>
              <a:rPr lang="id-ID" altLang="ko-KR" sz="2800" b="1" dirty="0">
                <a:solidFill>
                  <a:schemeClr val="accent1"/>
                </a:solidFill>
              </a:rPr>
              <a:t>Tambah</a:t>
            </a:r>
            <a:r>
              <a:rPr lang="id-ID" altLang="ko-KR" sz="2800" b="1" dirty="0">
                <a:solidFill>
                  <a:schemeClr val="accent1"/>
                </a:solidFill>
                <a:latin typeface="+mj-lt"/>
              </a:rPr>
              <a:t> Data </a:t>
            </a:r>
            <a:r>
              <a:rPr lang="id-ID" altLang="ko-KR" sz="2800" b="1" dirty="0">
                <a:solidFill>
                  <a:schemeClr val="accent1"/>
                </a:solidFill>
              </a:rPr>
              <a:t>Obat</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797547" y="1626288"/>
            <a:ext cx="5256584"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tambah data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untuk simpan data </a:t>
            </a:r>
            <a:endParaRPr lang="en-US" altLang="ko-KR" sz="1200" dirty="0"/>
          </a:p>
        </p:txBody>
      </p:sp>
      <p:pic>
        <p:nvPicPr>
          <p:cNvPr id="9" name="Gambar 8">
            <a:extLst>
              <a:ext uri="{FF2B5EF4-FFF2-40B4-BE49-F238E27FC236}">
                <a16:creationId xmlns:a16="http://schemas.microsoft.com/office/drawing/2014/main" id="{A6CDB676-A1A3-0DD7-7637-496284D4E7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4" t="9091" r="1" b="44364"/>
          <a:stretch/>
        </p:blipFill>
        <p:spPr bwMode="auto">
          <a:xfrm>
            <a:off x="3483640" y="2182922"/>
            <a:ext cx="5321997" cy="20450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883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Edit Data </a:t>
            </a:r>
            <a:r>
              <a:rPr lang="id-ID" altLang="ko-KR" sz="2800" b="1" dirty="0">
                <a:solidFill>
                  <a:schemeClr val="accent1"/>
                </a:solidFill>
              </a:rPr>
              <a:t>Obat</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797547" y="1626288"/>
            <a:ext cx="5256584"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a:t>
            </a:r>
            <a:r>
              <a:rPr lang="id-ID" dirty="0">
                <a:latin typeface="Times New Roman" panose="02020603050405020304" pitchFamily="18" charset="0"/>
                <a:ea typeface="Times New Roman" panose="02020603050405020304" pitchFamily="18" charset="0"/>
              </a:rPr>
              <a:t>edit</a:t>
            </a:r>
            <a:r>
              <a:rPr lang="id-ID" sz="1800" dirty="0">
                <a:effectLst/>
                <a:latin typeface="Times New Roman" panose="02020603050405020304" pitchFamily="18" charset="0"/>
                <a:ea typeface="Times New Roman" panose="02020603050405020304" pitchFamily="18" charset="0"/>
              </a:rPr>
              <a:t> data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untuk simpan data </a:t>
            </a:r>
            <a:endParaRPr lang="en-US" altLang="ko-KR" sz="1200" dirty="0"/>
          </a:p>
        </p:txBody>
      </p:sp>
      <p:pic>
        <p:nvPicPr>
          <p:cNvPr id="10" name="Gambar 9">
            <a:extLst>
              <a:ext uri="{FF2B5EF4-FFF2-40B4-BE49-F238E27FC236}">
                <a16:creationId xmlns:a16="http://schemas.microsoft.com/office/drawing/2014/main" id="{A5FBE29F-4CB7-72E9-3D26-997E581A8DA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9" t="9124" r="1" b="46172"/>
          <a:stretch/>
        </p:blipFill>
        <p:spPr bwMode="auto">
          <a:xfrm>
            <a:off x="3543924" y="2189390"/>
            <a:ext cx="5348555" cy="21825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9866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400" b="1" dirty="0">
                <a:solidFill>
                  <a:schemeClr val="accent1"/>
                </a:solidFill>
                <a:latin typeface="+mj-lt"/>
              </a:rPr>
              <a:t>Kunjungan Berobat</a:t>
            </a:r>
            <a:endParaRPr lang="ko-KR" altLang="en-US" sz="2400" b="1" dirty="0">
              <a:solidFill>
                <a:schemeClr val="accent1"/>
              </a:solidFill>
              <a:latin typeface="+mj-lt"/>
            </a:endParaRPr>
          </a:p>
        </p:txBody>
      </p:sp>
      <p:sp>
        <p:nvSpPr>
          <p:cNvPr id="6" name="TextBox 5"/>
          <p:cNvSpPr txBox="1"/>
          <p:nvPr/>
        </p:nvSpPr>
        <p:spPr>
          <a:xfrm>
            <a:off x="4860032" y="3894018"/>
            <a:ext cx="3456384" cy="646331"/>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Data Kunjungan berobat yaitu untuk input data data dari hasil diagnosa pasien </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7698" y="123825"/>
            <a:ext cx="5988603" cy="3363910"/>
          </a:xfrm>
        </p:spPr>
      </p:pic>
    </p:spTree>
    <p:extLst>
      <p:ext uri="{BB962C8B-B14F-4D97-AF65-F5344CB8AC3E}">
        <p14:creationId xmlns:p14="http://schemas.microsoft.com/office/powerpoint/2010/main" val="625362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Kotak Teks 58">
            <a:extLst>
              <a:ext uri="{FF2B5EF4-FFF2-40B4-BE49-F238E27FC236}">
                <a16:creationId xmlns:a16="http://schemas.microsoft.com/office/drawing/2014/main" id="{65433449-82B1-E794-ED96-AB78D798C70D}"/>
              </a:ext>
            </a:extLst>
          </p:cNvPr>
          <p:cNvSpPr txBox="1"/>
          <p:nvPr/>
        </p:nvSpPr>
        <p:spPr>
          <a:xfrm>
            <a:off x="5418365" y="2902632"/>
            <a:ext cx="3508490" cy="2016224"/>
          </a:xfrm>
          <a:prstGeom prst="rect">
            <a:avLst/>
          </a:prstGeom>
          <a:solidFill>
            <a:schemeClr val="bg1">
              <a:lumMod val="85000"/>
            </a:schemeClr>
          </a:solidFill>
        </p:spPr>
        <p:txBody>
          <a:bodyPr wrap="square" rtlCol="0">
            <a:spAutoFit/>
          </a:bodyPr>
          <a:lstStyle/>
          <a:p>
            <a:endParaRPr lang="id-ID" dirty="0"/>
          </a:p>
        </p:txBody>
      </p:sp>
      <p:sp>
        <p:nvSpPr>
          <p:cNvPr id="61" name="Text Placeholder 1">
            <a:extLst>
              <a:ext uri="{FF2B5EF4-FFF2-40B4-BE49-F238E27FC236}">
                <a16:creationId xmlns:a16="http://schemas.microsoft.com/office/drawing/2014/main" id="{B7388489-89FF-50E0-A2BE-CD29002A4E58}"/>
              </a:ext>
            </a:extLst>
          </p:cNvPr>
          <p:cNvSpPr txBox="1">
            <a:spLocks/>
          </p:cNvSpPr>
          <p:nvPr/>
        </p:nvSpPr>
        <p:spPr>
          <a:xfrm>
            <a:off x="6573119" y="3003798"/>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Verifikasi</a:t>
            </a:r>
            <a:endParaRPr lang="ko-KR" altLang="en-US" sz="1800" b="1" dirty="0">
              <a:solidFill>
                <a:schemeClr val="accent1">
                  <a:lumMod val="75000"/>
                </a:schemeClr>
              </a:solidFill>
            </a:endParaRPr>
          </a:p>
        </p:txBody>
      </p:sp>
      <p:sp>
        <p:nvSpPr>
          <p:cNvPr id="56" name="Kotak Teks 55">
            <a:extLst>
              <a:ext uri="{FF2B5EF4-FFF2-40B4-BE49-F238E27FC236}">
                <a16:creationId xmlns:a16="http://schemas.microsoft.com/office/drawing/2014/main" id="{78893582-0A28-3306-27AF-C9F1657809A4}"/>
              </a:ext>
            </a:extLst>
          </p:cNvPr>
          <p:cNvSpPr txBox="1"/>
          <p:nvPr/>
        </p:nvSpPr>
        <p:spPr>
          <a:xfrm>
            <a:off x="1657307" y="2908331"/>
            <a:ext cx="3508490" cy="2016224"/>
          </a:xfrm>
          <a:prstGeom prst="rect">
            <a:avLst/>
          </a:prstGeom>
          <a:solidFill>
            <a:schemeClr val="bg1">
              <a:lumMod val="85000"/>
            </a:schemeClr>
          </a:solidFill>
        </p:spPr>
        <p:txBody>
          <a:bodyPr wrap="square" rtlCol="0">
            <a:spAutoFit/>
          </a:bodyPr>
          <a:lstStyle/>
          <a:p>
            <a:endParaRPr lang="id-ID" dirty="0"/>
          </a:p>
        </p:txBody>
      </p:sp>
      <p:sp>
        <p:nvSpPr>
          <p:cNvPr id="57" name="TextBox 5">
            <a:extLst>
              <a:ext uri="{FF2B5EF4-FFF2-40B4-BE49-F238E27FC236}">
                <a16:creationId xmlns:a16="http://schemas.microsoft.com/office/drawing/2014/main" id="{A58290F8-DD56-B8F7-EC61-741E2E2B70B3}"/>
              </a:ext>
            </a:extLst>
          </p:cNvPr>
          <p:cNvSpPr txBox="1"/>
          <p:nvPr/>
        </p:nvSpPr>
        <p:spPr>
          <a:xfrm>
            <a:off x="1749217" y="4223351"/>
            <a:ext cx="3416580" cy="461665"/>
          </a:xfrm>
          <a:prstGeom prst="rect">
            <a:avLst/>
          </a:prstGeom>
          <a:noFill/>
        </p:spPr>
        <p:txBody>
          <a:bodyPr wrap="square" rtlCol="0">
            <a:spAutoFit/>
          </a:bodyPr>
          <a:lstStyle/>
          <a:p>
            <a:r>
              <a:rPr lang="id-ID" sz="1200" dirty="0"/>
              <a:t>Dan jika ingin menghapus data, maka bisa </a:t>
            </a:r>
            <a:br>
              <a:rPr lang="id-ID" sz="1200" dirty="0"/>
            </a:br>
            <a:r>
              <a:rPr lang="id-ID" sz="1200" dirty="0" err="1"/>
              <a:t>mengklik</a:t>
            </a:r>
            <a:r>
              <a:rPr lang="id-ID" sz="1200" dirty="0"/>
              <a:t> tombol hapus.</a:t>
            </a:r>
            <a:endParaRPr lang="en-US" altLang="ko-KR" sz="1200" dirty="0"/>
          </a:p>
        </p:txBody>
      </p:sp>
      <p:sp>
        <p:nvSpPr>
          <p:cNvPr id="58" name="Text Placeholder 1">
            <a:extLst>
              <a:ext uri="{FF2B5EF4-FFF2-40B4-BE49-F238E27FC236}">
                <a16:creationId xmlns:a16="http://schemas.microsoft.com/office/drawing/2014/main" id="{55E79CA9-474E-2032-B4C1-C29F3CB3F236}"/>
              </a:ext>
            </a:extLst>
          </p:cNvPr>
          <p:cNvSpPr txBox="1">
            <a:spLocks/>
          </p:cNvSpPr>
          <p:nvPr/>
        </p:nvSpPr>
        <p:spPr>
          <a:xfrm>
            <a:off x="2333602" y="3003798"/>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Hapus Data</a:t>
            </a:r>
            <a:endParaRPr lang="ko-KR" altLang="en-US" sz="1800" b="1" dirty="0">
              <a:solidFill>
                <a:schemeClr val="accent1">
                  <a:lumMod val="75000"/>
                </a:schemeClr>
              </a:solidFill>
            </a:endParaRPr>
          </a:p>
        </p:txBody>
      </p:sp>
      <p:sp>
        <p:nvSpPr>
          <p:cNvPr id="54" name="Kotak Teks 53">
            <a:extLst>
              <a:ext uri="{FF2B5EF4-FFF2-40B4-BE49-F238E27FC236}">
                <a16:creationId xmlns:a16="http://schemas.microsoft.com/office/drawing/2014/main" id="{D0AFB0E3-FF7B-B2EF-0BE5-78D3D0B23F9E}"/>
              </a:ext>
            </a:extLst>
          </p:cNvPr>
          <p:cNvSpPr txBox="1"/>
          <p:nvPr/>
        </p:nvSpPr>
        <p:spPr>
          <a:xfrm>
            <a:off x="5076056"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53" name="Kotak Teks 52">
            <a:extLst>
              <a:ext uri="{FF2B5EF4-FFF2-40B4-BE49-F238E27FC236}">
                <a16:creationId xmlns:a16="http://schemas.microsoft.com/office/drawing/2014/main" id="{C30F8EA7-BA28-9C54-6E49-24DF71503D72}"/>
              </a:ext>
            </a:extLst>
          </p:cNvPr>
          <p:cNvSpPr txBox="1"/>
          <p:nvPr/>
        </p:nvSpPr>
        <p:spPr>
          <a:xfrm>
            <a:off x="1233580" y="699542"/>
            <a:ext cx="3508490" cy="2016224"/>
          </a:xfrm>
          <a:prstGeom prst="rect">
            <a:avLst/>
          </a:prstGeom>
          <a:solidFill>
            <a:schemeClr val="bg1">
              <a:lumMod val="85000"/>
            </a:schemeClr>
          </a:solidFill>
        </p:spPr>
        <p:txBody>
          <a:bodyPr wrap="square" rtlCol="0">
            <a:spAutoFit/>
          </a:bodyPr>
          <a:lstStyle/>
          <a:p>
            <a:endParaRPr lang="id-ID" dirty="0"/>
          </a:p>
        </p:txBody>
      </p:sp>
      <p:sp>
        <p:nvSpPr>
          <p:cNvPr id="2" name="Text Placeholder 1"/>
          <p:cNvSpPr>
            <a:spLocks noGrp="1"/>
          </p:cNvSpPr>
          <p:nvPr>
            <p:ph type="body" sz="quarter" idx="10"/>
          </p:nvPr>
        </p:nvSpPr>
        <p:spPr>
          <a:xfrm>
            <a:off x="107504" y="123478"/>
            <a:ext cx="6912768" cy="576064"/>
          </a:xfrm>
        </p:spPr>
        <p:txBody>
          <a:bodyPr/>
          <a:lstStyle/>
          <a:p>
            <a:r>
              <a:rPr lang="id-ID" altLang="ko-KR" sz="2800" b="1" dirty="0">
                <a:solidFill>
                  <a:schemeClr val="accent1"/>
                </a:solidFill>
                <a:latin typeface="+mj-lt"/>
              </a:rPr>
              <a:t>Kunjungan/Berobat</a:t>
            </a:r>
            <a:endParaRPr lang="ko-KR" altLang="en-US" sz="2800" b="1" dirty="0">
              <a:solidFill>
                <a:schemeClr val="accent1"/>
              </a:solidFill>
              <a:latin typeface="+mj-lt"/>
            </a:endParaRPr>
          </a:p>
        </p:txBody>
      </p:sp>
      <p:sp>
        <p:nvSpPr>
          <p:cNvPr id="6" name="TextBox 5"/>
          <p:cNvSpPr txBox="1"/>
          <p:nvPr/>
        </p:nvSpPr>
        <p:spPr>
          <a:xfrm>
            <a:off x="1301624" y="2071981"/>
            <a:ext cx="3416580" cy="646331"/>
          </a:xfrm>
          <a:prstGeom prst="rect">
            <a:avLst/>
          </a:prstGeom>
          <a:noFill/>
        </p:spPr>
        <p:txBody>
          <a:bodyPr wrap="square" rtlCol="0">
            <a:spAutoFit/>
          </a:bodyPr>
          <a:lstStyle/>
          <a:p>
            <a:r>
              <a:rPr lang="id-ID" sz="1200" dirty="0"/>
              <a:t>Untuk menambahkan berkunjung dapat </a:t>
            </a:r>
          </a:p>
          <a:p>
            <a:r>
              <a:rPr lang="id-ID" sz="1200" dirty="0"/>
              <a:t>dilakukan dengan cara klik tombol kunjungan </a:t>
            </a:r>
            <a:br>
              <a:rPr lang="id-ID" sz="1200" dirty="0"/>
            </a:br>
            <a:r>
              <a:rPr lang="id-ID" sz="1200" dirty="0"/>
              <a:t>baru.</a:t>
            </a:r>
            <a:endParaRPr lang="en-US" altLang="ko-KR" sz="1200" dirty="0"/>
          </a:p>
        </p:txBody>
      </p:sp>
      <p:pic>
        <p:nvPicPr>
          <p:cNvPr id="43" name="Gambar 42">
            <a:extLst>
              <a:ext uri="{FF2B5EF4-FFF2-40B4-BE49-F238E27FC236}">
                <a16:creationId xmlns:a16="http://schemas.microsoft.com/office/drawing/2014/main" id="{0CB92B96-8878-BA40-97F8-109A54CF3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496" y="1415915"/>
            <a:ext cx="590632" cy="504895"/>
          </a:xfrm>
          <a:prstGeom prst="rect">
            <a:avLst/>
          </a:prstGeom>
        </p:spPr>
      </p:pic>
      <p:pic>
        <p:nvPicPr>
          <p:cNvPr id="46" name="Gambar 45">
            <a:extLst>
              <a:ext uri="{FF2B5EF4-FFF2-40B4-BE49-F238E27FC236}">
                <a16:creationId xmlns:a16="http://schemas.microsoft.com/office/drawing/2014/main" id="{19A9EFB7-2692-503D-422E-C22D4CE7F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499" y="3520667"/>
            <a:ext cx="762106" cy="514422"/>
          </a:xfrm>
          <a:prstGeom prst="rect">
            <a:avLst/>
          </a:prstGeom>
        </p:spPr>
      </p:pic>
      <p:pic>
        <p:nvPicPr>
          <p:cNvPr id="48" name="Gambar 47">
            <a:extLst>
              <a:ext uri="{FF2B5EF4-FFF2-40B4-BE49-F238E27FC236}">
                <a16:creationId xmlns:a16="http://schemas.microsoft.com/office/drawing/2014/main" id="{7143E265-2B6A-AA4A-91CA-37DC1DC86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120" y="3455872"/>
            <a:ext cx="2324979" cy="782875"/>
          </a:xfrm>
          <a:prstGeom prst="rect">
            <a:avLst/>
          </a:prstGeom>
        </p:spPr>
      </p:pic>
      <p:sp>
        <p:nvSpPr>
          <p:cNvPr id="51" name="Text Placeholder 1">
            <a:extLst>
              <a:ext uri="{FF2B5EF4-FFF2-40B4-BE49-F238E27FC236}">
                <a16:creationId xmlns:a16="http://schemas.microsoft.com/office/drawing/2014/main" id="{E93B7C35-53C8-A736-344E-FB0163F060BC}"/>
              </a:ext>
            </a:extLst>
          </p:cNvPr>
          <p:cNvSpPr txBox="1">
            <a:spLocks/>
          </p:cNvSpPr>
          <p:nvPr/>
        </p:nvSpPr>
        <p:spPr>
          <a:xfrm>
            <a:off x="1532330" y="821108"/>
            <a:ext cx="3006700"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Tambah Kunjungan</a:t>
            </a:r>
            <a:endParaRPr lang="ko-KR" altLang="en-US" sz="1800" b="1" dirty="0">
              <a:solidFill>
                <a:schemeClr val="accent1">
                  <a:lumMod val="75000"/>
                </a:schemeClr>
              </a:solidFill>
            </a:endParaRPr>
          </a:p>
        </p:txBody>
      </p:sp>
      <p:sp>
        <p:nvSpPr>
          <p:cNvPr id="52" name="Text Placeholder 1">
            <a:extLst>
              <a:ext uri="{FF2B5EF4-FFF2-40B4-BE49-F238E27FC236}">
                <a16:creationId xmlns:a16="http://schemas.microsoft.com/office/drawing/2014/main" id="{EEA221AA-6A43-A03C-2537-A4062EEF9B51}"/>
              </a:ext>
            </a:extLst>
          </p:cNvPr>
          <p:cNvSpPr txBox="1">
            <a:spLocks/>
          </p:cNvSpPr>
          <p:nvPr/>
        </p:nvSpPr>
        <p:spPr>
          <a:xfrm>
            <a:off x="6009894" y="833587"/>
            <a:ext cx="2408468"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1800" b="1" dirty="0">
                <a:solidFill>
                  <a:schemeClr val="accent1">
                    <a:lumMod val="75000"/>
                  </a:schemeClr>
                </a:solidFill>
              </a:rPr>
              <a:t>Fitur Edit Data</a:t>
            </a:r>
            <a:endParaRPr lang="ko-KR" altLang="en-US" sz="1800" b="1" dirty="0">
              <a:solidFill>
                <a:schemeClr val="accent1">
                  <a:lumMod val="75000"/>
                </a:schemeClr>
              </a:solidFill>
            </a:endParaRPr>
          </a:p>
        </p:txBody>
      </p:sp>
      <p:sp>
        <p:nvSpPr>
          <p:cNvPr id="55" name="TextBox 5">
            <a:extLst>
              <a:ext uri="{FF2B5EF4-FFF2-40B4-BE49-F238E27FC236}">
                <a16:creationId xmlns:a16="http://schemas.microsoft.com/office/drawing/2014/main" id="{52DB31AE-6FBE-C376-694B-DD985B71D055}"/>
              </a:ext>
            </a:extLst>
          </p:cNvPr>
          <p:cNvSpPr txBox="1"/>
          <p:nvPr/>
        </p:nvSpPr>
        <p:spPr>
          <a:xfrm>
            <a:off x="5167966" y="2110085"/>
            <a:ext cx="3416580" cy="461665"/>
          </a:xfrm>
          <a:prstGeom prst="rect">
            <a:avLst/>
          </a:prstGeom>
          <a:noFill/>
        </p:spPr>
        <p:txBody>
          <a:bodyPr wrap="square" rtlCol="0">
            <a:spAutoFit/>
          </a:bodyPr>
          <a:lstStyle/>
          <a:p>
            <a:r>
              <a:rPr lang="id-ID" sz="1200" dirty="0"/>
              <a:t>Sedangkan untuk </a:t>
            </a:r>
            <a:r>
              <a:rPr lang="id-ID" sz="1200" dirty="0" err="1"/>
              <a:t>merubah</a:t>
            </a:r>
            <a:r>
              <a:rPr lang="id-ID" sz="1200" dirty="0"/>
              <a:t> data acara dapat </a:t>
            </a:r>
          </a:p>
          <a:p>
            <a:r>
              <a:rPr lang="id-ID" sz="1200" dirty="0"/>
              <a:t>dilakukan dengan cara klik tombol edit</a:t>
            </a:r>
            <a:endParaRPr lang="en-US" altLang="ko-KR" sz="1200" dirty="0"/>
          </a:p>
        </p:txBody>
      </p:sp>
      <p:sp>
        <p:nvSpPr>
          <p:cNvPr id="62" name="TextBox 5">
            <a:extLst>
              <a:ext uri="{FF2B5EF4-FFF2-40B4-BE49-F238E27FC236}">
                <a16:creationId xmlns:a16="http://schemas.microsoft.com/office/drawing/2014/main" id="{513BEB66-5259-1C5F-2509-DDD5FF6F1920}"/>
              </a:ext>
            </a:extLst>
          </p:cNvPr>
          <p:cNvSpPr txBox="1"/>
          <p:nvPr/>
        </p:nvSpPr>
        <p:spPr>
          <a:xfrm>
            <a:off x="5445726" y="4269547"/>
            <a:ext cx="3416580" cy="600164"/>
          </a:xfrm>
          <a:prstGeom prst="rect">
            <a:avLst/>
          </a:prstGeom>
          <a:noFill/>
        </p:spPr>
        <p:txBody>
          <a:bodyPr wrap="square" rtlCol="0">
            <a:spAutoFit/>
          </a:bodyPr>
          <a:lstStyle/>
          <a:p>
            <a:r>
              <a:rPr lang="id-ID" sz="1100" dirty="0"/>
              <a:t>Kemudian muncul halaman verifikasi apakah sudah benar dengan data yang akan dihapus. Jika ingin dihapus klik tombol oke jika tidak klik tombol batal.</a:t>
            </a:r>
            <a:endParaRPr lang="en-US" altLang="ko-KR" sz="1100" dirty="0"/>
          </a:p>
        </p:txBody>
      </p:sp>
      <p:pic>
        <p:nvPicPr>
          <p:cNvPr id="4" name="Gambar 3">
            <a:extLst>
              <a:ext uri="{FF2B5EF4-FFF2-40B4-BE49-F238E27FC236}">
                <a16:creationId xmlns:a16="http://schemas.microsoft.com/office/drawing/2014/main" id="{7FE467DA-EEBA-E39B-F48C-EB24B5BF2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1872" y="1397172"/>
            <a:ext cx="1609950" cy="628738"/>
          </a:xfrm>
          <a:prstGeom prst="rect">
            <a:avLst/>
          </a:prstGeom>
        </p:spPr>
      </p:pic>
    </p:spTree>
    <p:extLst>
      <p:ext uri="{BB962C8B-B14F-4D97-AF65-F5344CB8AC3E}">
        <p14:creationId xmlns:p14="http://schemas.microsoft.com/office/powerpoint/2010/main" val="3537017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a:t>
            </a:r>
            <a:r>
              <a:rPr lang="id-ID" altLang="ko-KR" sz="2800" b="1" dirty="0">
                <a:solidFill>
                  <a:schemeClr val="accent1"/>
                </a:solidFill>
              </a:rPr>
              <a:t>Tambah Kunjungan</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347864" y="1626288"/>
            <a:ext cx="5706267"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tambah kunjungan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a:t>
            </a:r>
            <a:br>
              <a:rPr lang="id-ID" altLang="ko-KR" sz="1200" dirty="0"/>
            </a:br>
            <a:r>
              <a:rPr lang="id-ID" altLang="ko-KR" sz="1200" dirty="0"/>
              <a:t>untuk simpan data </a:t>
            </a:r>
            <a:endParaRPr lang="en-US" altLang="ko-KR" sz="1200" dirty="0"/>
          </a:p>
        </p:txBody>
      </p:sp>
      <p:pic>
        <p:nvPicPr>
          <p:cNvPr id="4" name="Gambar 3">
            <a:extLst>
              <a:ext uri="{FF2B5EF4-FFF2-40B4-BE49-F238E27FC236}">
                <a16:creationId xmlns:a16="http://schemas.microsoft.com/office/drawing/2014/main" id="{79BA6E9E-F86A-10A1-D503-6B7DE981FE2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587" b="27014"/>
          <a:stretch/>
        </p:blipFill>
        <p:spPr>
          <a:xfrm>
            <a:off x="3233659" y="1995620"/>
            <a:ext cx="5820472" cy="2880386"/>
          </a:xfrm>
          <a:prstGeom prst="rect">
            <a:avLst/>
          </a:prstGeom>
        </p:spPr>
      </p:pic>
    </p:spTree>
    <p:extLst>
      <p:ext uri="{BB962C8B-B14F-4D97-AF65-F5344CB8AC3E}">
        <p14:creationId xmlns:p14="http://schemas.microsoft.com/office/powerpoint/2010/main" val="65105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581814"/>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id-ID" sz="3600" dirty="0">
                <a:solidFill>
                  <a:schemeClr val="accent1"/>
                </a:solidFill>
                <a:cs typeface="Arial" pitchFamily="34" charset="0"/>
              </a:rPr>
              <a:t>Maksud dan Tujuan</a:t>
            </a:r>
            <a:endParaRPr lang="en-US" sz="3600" dirty="0">
              <a:solidFill>
                <a:schemeClr val="tx1">
                  <a:lumMod val="75000"/>
                  <a:lumOff val="25000"/>
                </a:schemeClr>
              </a:solidFill>
              <a:cs typeface="Arial" pitchFamily="34" charset="0"/>
            </a:endParaRPr>
          </a:p>
        </p:txBody>
      </p:sp>
      <p:pic>
        <p:nvPicPr>
          <p:cNvPr id="4" name="Picture 2" descr="E:\002-KIMS BUSINESS\007-02-Fullslidesppt-Contents\20161216\Stethoscope as symbol of medicine PowerPoint Templates\main-item-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67494"/>
            <a:ext cx="1816547" cy="134822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1"/>
          <p:cNvSpPr/>
          <p:nvPr/>
        </p:nvSpPr>
        <p:spPr>
          <a:xfrm>
            <a:off x="1943100" y="259080"/>
            <a:ext cx="365760" cy="4610100"/>
          </a:xfrm>
          <a:custGeom>
            <a:avLst/>
            <a:gdLst>
              <a:gd name="connsiteX0" fmla="*/ 0 w 365760"/>
              <a:gd name="connsiteY0" fmla="*/ 0 h 5013960"/>
              <a:gd name="connsiteX1" fmla="*/ 0 w 365760"/>
              <a:gd name="connsiteY1" fmla="*/ 502920 h 5013960"/>
              <a:gd name="connsiteX2" fmla="*/ 365760 w 365760"/>
              <a:gd name="connsiteY2" fmla="*/ 502920 h 5013960"/>
              <a:gd name="connsiteX3" fmla="*/ 365760 w 365760"/>
              <a:gd name="connsiteY3" fmla="*/ 1249680 h 5013960"/>
              <a:gd name="connsiteX4" fmla="*/ 7620 w 365760"/>
              <a:gd name="connsiteY4" fmla="*/ 1249680 h 5013960"/>
              <a:gd name="connsiteX5" fmla="*/ 7620 w 365760"/>
              <a:gd name="connsiteY5" fmla="*/ 5013960 h 5013960"/>
              <a:gd name="connsiteX0" fmla="*/ 0 w 365760"/>
              <a:gd name="connsiteY0" fmla="*/ 0 h 4762500"/>
              <a:gd name="connsiteX1" fmla="*/ 0 w 365760"/>
              <a:gd name="connsiteY1" fmla="*/ 251460 h 4762500"/>
              <a:gd name="connsiteX2" fmla="*/ 365760 w 365760"/>
              <a:gd name="connsiteY2" fmla="*/ 251460 h 4762500"/>
              <a:gd name="connsiteX3" fmla="*/ 365760 w 365760"/>
              <a:gd name="connsiteY3" fmla="*/ 998220 h 4762500"/>
              <a:gd name="connsiteX4" fmla="*/ 7620 w 365760"/>
              <a:gd name="connsiteY4" fmla="*/ 998220 h 4762500"/>
              <a:gd name="connsiteX5" fmla="*/ 7620 w 365760"/>
              <a:gd name="connsiteY5" fmla="*/ 4762500 h 4762500"/>
              <a:gd name="connsiteX0" fmla="*/ 0 w 365760"/>
              <a:gd name="connsiteY0" fmla="*/ 0 h 4610100"/>
              <a:gd name="connsiteX1" fmla="*/ 0 w 365760"/>
              <a:gd name="connsiteY1" fmla="*/ 251460 h 4610100"/>
              <a:gd name="connsiteX2" fmla="*/ 365760 w 365760"/>
              <a:gd name="connsiteY2" fmla="*/ 251460 h 4610100"/>
              <a:gd name="connsiteX3" fmla="*/ 365760 w 365760"/>
              <a:gd name="connsiteY3" fmla="*/ 998220 h 4610100"/>
              <a:gd name="connsiteX4" fmla="*/ 7620 w 365760"/>
              <a:gd name="connsiteY4" fmla="*/ 998220 h 4610100"/>
              <a:gd name="connsiteX5" fmla="*/ 7620 w 365760"/>
              <a:gd name="connsiteY5" fmla="*/ 4610100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4610100">
                <a:moveTo>
                  <a:pt x="0" y="0"/>
                </a:moveTo>
                <a:lnTo>
                  <a:pt x="0" y="251460"/>
                </a:lnTo>
                <a:lnTo>
                  <a:pt x="365760" y="251460"/>
                </a:lnTo>
                <a:lnTo>
                  <a:pt x="365760" y="998220"/>
                </a:lnTo>
                <a:lnTo>
                  <a:pt x="7620" y="998220"/>
                </a:lnTo>
                <a:lnTo>
                  <a:pt x="7620" y="4610100"/>
                </a:lnTo>
              </a:path>
            </a:pathLst>
          </a:custGeom>
          <a:ln w="34925">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5" name="Rectangle 4"/>
          <p:cNvSpPr/>
          <p:nvPr/>
        </p:nvSpPr>
        <p:spPr>
          <a:xfrm>
            <a:off x="2627784" y="244634"/>
            <a:ext cx="6516216"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627784" y="316104"/>
            <a:ext cx="6516216" cy="720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2140074" y="1419622"/>
            <a:ext cx="6824414" cy="1723549"/>
          </a:xfrm>
          <a:prstGeom prst="rect">
            <a:avLst/>
          </a:prstGeom>
          <a:noFill/>
        </p:spPr>
        <p:txBody>
          <a:bodyPr wrap="square" rtlCol="0">
            <a:spAutoFit/>
          </a:bodyPr>
          <a:lstStyle/>
          <a:p>
            <a:pPr marL="522288" lvl="2" indent="-342900">
              <a:buAutoNum type="arabicPeriod"/>
              <a:tabLst>
                <a:tab pos="179388" algn="l"/>
              </a:tabLst>
            </a:pPr>
            <a:r>
              <a:rPr lang="en-ID" dirty="0" err="1"/>
              <a:t>Untuk</a:t>
            </a:r>
            <a:r>
              <a:rPr lang="en-ID" dirty="0"/>
              <a:t> </a:t>
            </a:r>
            <a:r>
              <a:rPr lang="en-ID" dirty="0" err="1"/>
              <a:t>mengetahui</a:t>
            </a:r>
            <a:r>
              <a:rPr lang="en-ID" dirty="0"/>
              <a:t> </a:t>
            </a:r>
            <a:r>
              <a:rPr lang="en-ID" dirty="0" err="1"/>
              <a:t>sistem</a:t>
            </a:r>
            <a:r>
              <a:rPr lang="en-ID" dirty="0"/>
              <a:t> yang </a:t>
            </a:r>
            <a:r>
              <a:rPr lang="en-ID" dirty="0" err="1"/>
              <a:t>digunakan</a:t>
            </a:r>
            <a:r>
              <a:rPr lang="en-ID" dirty="0"/>
              <a:t> di </a:t>
            </a:r>
            <a:r>
              <a:rPr lang="en-ID" dirty="0" err="1"/>
              <a:t>perusahaan</a:t>
            </a:r>
            <a:r>
              <a:rPr lang="en-ID" dirty="0"/>
              <a:t> </a:t>
            </a:r>
            <a:endParaRPr lang="id-ID" dirty="0"/>
          </a:p>
          <a:p>
            <a:pPr marL="179388" lvl="2">
              <a:tabLst>
                <a:tab pos="179388" algn="l"/>
              </a:tabLst>
            </a:pPr>
            <a:r>
              <a:rPr lang="id-ID" dirty="0"/>
              <a:t>     </a:t>
            </a:r>
            <a:r>
              <a:rPr lang="en-ID" dirty="0" err="1"/>
              <a:t>tempat</a:t>
            </a:r>
            <a:r>
              <a:rPr lang="en-ID" dirty="0"/>
              <a:t> </a:t>
            </a:r>
            <a:r>
              <a:rPr lang="en-ID" dirty="0" err="1"/>
              <a:t>penulis</a:t>
            </a:r>
            <a:r>
              <a:rPr lang="en-ID" dirty="0"/>
              <a:t> </a:t>
            </a:r>
            <a:r>
              <a:rPr lang="en-ID" dirty="0" err="1"/>
              <a:t>melakukan</a:t>
            </a:r>
            <a:r>
              <a:rPr lang="en-ID" dirty="0"/>
              <a:t> </a:t>
            </a:r>
            <a:r>
              <a:rPr lang="en-ID" dirty="0" err="1"/>
              <a:t>kegiatan</a:t>
            </a:r>
            <a:r>
              <a:rPr lang="en-ID" dirty="0"/>
              <a:t> </a:t>
            </a:r>
            <a:r>
              <a:rPr lang="en-ID" dirty="0" err="1"/>
              <a:t>riset</a:t>
            </a:r>
            <a:r>
              <a:rPr lang="en-ID" dirty="0"/>
              <a:t>.</a:t>
            </a:r>
            <a:endParaRPr lang="id-ID" dirty="0"/>
          </a:p>
          <a:p>
            <a:pPr marL="179388" lvl="2">
              <a:tabLst>
                <a:tab pos="179388" algn="l"/>
              </a:tabLst>
            </a:pPr>
            <a:endParaRPr lang="id-ID" sz="1600" dirty="0"/>
          </a:p>
          <a:p>
            <a:pPr marL="179388" lvl="2"/>
            <a:r>
              <a:rPr lang="id-ID" dirty="0"/>
              <a:t>2. </a:t>
            </a:r>
            <a:r>
              <a:rPr lang="en-ID" dirty="0" err="1"/>
              <a:t>Untuk</a:t>
            </a:r>
            <a:r>
              <a:rPr lang="en-ID" dirty="0"/>
              <a:t> </a:t>
            </a:r>
            <a:r>
              <a:rPr lang="en-ID" dirty="0" err="1"/>
              <a:t>mengetahui</a:t>
            </a:r>
            <a:r>
              <a:rPr lang="en-ID" dirty="0"/>
              <a:t> </a:t>
            </a:r>
            <a:r>
              <a:rPr lang="en-ID" dirty="0" err="1"/>
              <a:t>sejauh</a:t>
            </a:r>
            <a:r>
              <a:rPr lang="en-ID" dirty="0"/>
              <a:t> </a:t>
            </a:r>
            <a:r>
              <a:rPr lang="en-ID" dirty="0" err="1"/>
              <a:t>mana</a:t>
            </a:r>
            <a:r>
              <a:rPr lang="en-ID" dirty="0"/>
              <a:t> </a:t>
            </a:r>
            <a:r>
              <a:rPr lang="en-ID" dirty="0" err="1"/>
              <a:t>penerapan</a:t>
            </a:r>
            <a:r>
              <a:rPr lang="en-ID" dirty="0"/>
              <a:t> </a:t>
            </a:r>
            <a:r>
              <a:rPr lang="en-ID" dirty="0" err="1"/>
              <a:t>sistem</a:t>
            </a:r>
            <a:r>
              <a:rPr lang="en-ID" dirty="0"/>
              <a:t> </a:t>
            </a:r>
            <a:r>
              <a:rPr lang="en-ID" dirty="0" err="1"/>
              <a:t>informasi</a:t>
            </a:r>
            <a:r>
              <a:rPr lang="en-ID" dirty="0"/>
              <a:t> </a:t>
            </a:r>
            <a:r>
              <a:rPr lang="id-ID" dirty="0"/>
              <a:t>  </a:t>
            </a:r>
          </a:p>
          <a:p>
            <a:pPr marL="179388" lvl="2"/>
            <a:r>
              <a:rPr lang="id-ID" dirty="0"/>
              <a:t>    </a:t>
            </a:r>
            <a:r>
              <a:rPr lang="en-ID" dirty="0"/>
              <a:t>di </a:t>
            </a:r>
            <a:r>
              <a:rPr lang="en-ID" dirty="0" err="1"/>
              <a:t>perusahaan</a:t>
            </a:r>
            <a:r>
              <a:rPr lang="en-ID" dirty="0"/>
              <a:t> </a:t>
            </a:r>
            <a:r>
              <a:rPr lang="en-ID" dirty="0" err="1"/>
              <a:t>tempat</a:t>
            </a:r>
            <a:r>
              <a:rPr lang="en-ID" dirty="0"/>
              <a:t> </a:t>
            </a:r>
            <a:r>
              <a:rPr lang="en-ID" dirty="0" err="1"/>
              <a:t>penulis</a:t>
            </a:r>
            <a:r>
              <a:rPr lang="en-ID" dirty="0"/>
              <a:t> </a:t>
            </a:r>
            <a:r>
              <a:rPr lang="en-ID" dirty="0" err="1"/>
              <a:t>melakukan</a:t>
            </a:r>
            <a:r>
              <a:rPr lang="en-ID" dirty="0"/>
              <a:t> </a:t>
            </a:r>
            <a:r>
              <a:rPr lang="en-ID" dirty="0" err="1"/>
              <a:t>kegiatan</a:t>
            </a:r>
            <a:r>
              <a:rPr lang="en-ID" dirty="0"/>
              <a:t> </a:t>
            </a:r>
            <a:r>
              <a:rPr lang="en-ID" dirty="0" err="1"/>
              <a:t>riset</a:t>
            </a:r>
            <a:r>
              <a:rPr lang="en-ID" dirty="0"/>
              <a:t>.</a:t>
            </a:r>
            <a:endParaRPr lang="id-ID" sz="1600" dirty="0"/>
          </a:p>
          <a:p>
            <a:endParaRPr lang="id-ID" dirty="0"/>
          </a:p>
        </p:txBody>
      </p:sp>
    </p:spTree>
    <p:extLst>
      <p:ext uri="{BB962C8B-B14F-4D97-AF65-F5344CB8AC3E}">
        <p14:creationId xmlns:p14="http://schemas.microsoft.com/office/powerpoint/2010/main" val="109505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8706" y="212046"/>
            <a:ext cx="4932040" cy="576064"/>
          </a:xfrm>
        </p:spPr>
        <p:txBody>
          <a:bodyPr/>
          <a:lstStyle/>
          <a:p>
            <a:r>
              <a:rPr lang="id-ID" altLang="ko-KR" sz="2800" b="1" dirty="0">
                <a:solidFill>
                  <a:schemeClr val="accent1"/>
                </a:solidFill>
              </a:rPr>
              <a:t>Menu</a:t>
            </a:r>
            <a:r>
              <a:rPr lang="id-ID" altLang="ko-KR" sz="2800" b="1" dirty="0">
                <a:solidFill>
                  <a:schemeClr val="accent1"/>
                </a:solidFill>
                <a:latin typeface="+mj-lt"/>
              </a:rPr>
              <a:t> Edit</a:t>
            </a:r>
            <a:r>
              <a:rPr lang="id-ID" altLang="ko-KR" sz="2800" b="1" dirty="0">
                <a:solidFill>
                  <a:schemeClr val="accent1"/>
                </a:solidFill>
              </a:rPr>
              <a:t> Kunjungan</a:t>
            </a:r>
            <a:endParaRPr lang="ko-KR" altLang="en-US" sz="2800" b="1" dirty="0">
              <a:solidFill>
                <a:schemeClr val="accent1"/>
              </a:solidFill>
              <a:latin typeface="+mj-lt"/>
            </a:endParaRPr>
          </a:p>
        </p:txBody>
      </p:sp>
      <p:sp>
        <p:nvSpPr>
          <p:cNvPr id="79" name="TextBox 5">
            <a:extLst>
              <a:ext uri="{FF2B5EF4-FFF2-40B4-BE49-F238E27FC236}">
                <a16:creationId xmlns:a16="http://schemas.microsoft.com/office/drawing/2014/main" id="{5B9D7995-FBD0-1463-E187-D109C10B5FCC}"/>
              </a:ext>
            </a:extLst>
          </p:cNvPr>
          <p:cNvSpPr txBox="1"/>
          <p:nvPr/>
        </p:nvSpPr>
        <p:spPr>
          <a:xfrm>
            <a:off x="3347864" y="1626288"/>
            <a:ext cx="5706267" cy="369332"/>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rPr>
              <a:t>kemudian akan muncul </a:t>
            </a:r>
            <a:r>
              <a:rPr lang="id-ID" sz="1800" dirty="0" err="1">
                <a:effectLst/>
                <a:latin typeface="Times New Roman" panose="02020603050405020304" pitchFamily="18" charset="0"/>
                <a:ea typeface="Times New Roman" panose="02020603050405020304" pitchFamily="18" charset="0"/>
              </a:rPr>
              <a:t>form</a:t>
            </a:r>
            <a:r>
              <a:rPr lang="id-ID" sz="1800" dirty="0">
                <a:effectLst/>
                <a:latin typeface="Times New Roman" panose="02020603050405020304" pitchFamily="18" charset="0"/>
                <a:ea typeface="Times New Roman" panose="02020603050405020304" pitchFamily="18" charset="0"/>
              </a:rPr>
              <a:t> isian untuk </a:t>
            </a:r>
            <a:r>
              <a:rPr lang="id-ID" dirty="0">
                <a:latin typeface="Times New Roman" panose="02020603050405020304" pitchFamily="18" charset="0"/>
                <a:ea typeface="Times New Roman" panose="02020603050405020304" pitchFamily="18" charset="0"/>
              </a:rPr>
              <a:t>edit</a:t>
            </a:r>
            <a:r>
              <a:rPr lang="id-ID" sz="1800" dirty="0">
                <a:effectLst/>
                <a:latin typeface="Times New Roman" panose="02020603050405020304" pitchFamily="18" charset="0"/>
                <a:ea typeface="Times New Roman" panose="02020603050405020304" pitchFamily="18" charset="0"/>
              </a:rPr>
              <a:t> kunjungan </a:t>
            </a:r>
            <a:endParaRPr lang="en-US" altLang="ko-KR" sz="1200" dirty="0"/>
          </a:p>
        </p:txBody>
      </p:sp>
      <p:pic>
        <p:nvPicPr>
          <p:cNvPr id="101" name="Gambar 100">
            <a:extLst>
              <a:ext uri="{FF2B5EF4-FFF2-40B4-BE49-F238E27FC236}">
                <a16:creationId xmlns:a16="http://schemas.microsoft.com/office/drawing/2014/main" id="{31A6026B-E9CD-3274-8906-FBFDCE5D1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26" y="598635"/>
            <a:ext cx="1276528" cy="609685"/>
          </a:xfrm>
          <a:prstGeom prst="rect">
            <a:avLst/>
          </a:prstGeom>
        </p:spPr>
      </p:pic>
      <p:sp>
        <p:nvSpPr>
          <p:cNvPr id="103" name="TextBox 5">
            <a:extLst>
              <a:ext uri="{FF2B5EF4-FFF2-40B4-BE49-F238E27FC236}">
                <a16:creationId xmlns:a16="http://schemas.microsoft.com/office/drawing/2014/main" id="{AF763375-E4B6-50C8-A929-5A146078B58C}"/>
              </a:ext>
            </a:extLst>
          </p:cNvPr>
          <p:cNvSpPr txBox="1"/>
          <p:nvPr/>
        </p:nvSpPr>
        <p:spPr>
          <a:xfrm>
            <a:off x="96765" y="1341464"/>
            <a:ext cx="3416580" cy="461665"/>
          </a:xfrm>
          <a:prstGeom prst="rect">
            <a:avLst/>
          </a:prstGeom>
          <a:noFill/>
        </p:spPr>
        <p:txBody>
          <a:bodyPr wrap="square" rtlCol="0">
            <a:spAutoFit/>
          </a:bodyPr>
          <a:lstStyle/>
          <a:p>
            <a:r>
              <a:rPr lang="id-ID" altLang="ko-KR" sz="1200" dirty="0"/>
              <a:t>Apabila </a:t>
            </a:r>
            <a:r>
              <a:rPr lang="id-ID" altLang="ko-KR" sz="1200" dirty="0" err="1"/>
              <a:t>kilk</a:t>
            </a:r>
            <a:r>
              <a:rPr lang="id-ID" altLang="ko-KR" sz="1200" dirty="0"/>
              <a:t> tombol kembali akan tampil ke halaman sebelumnya</a:t>
            </a:r>
            <a:endParaRPr lang="en-US" altLang="ko-KR" sz="1200" dirty="0"/>
          </a:p>
        </p:txBody>
      </p:sp>
      <p:pic>
        <p:nvPicPr>
          <p:cNvPr id="105" name="Gambar 104">
            <a:extLst>
              <a:ext uri="{FF2B5EF4-FFF2-40B4-BE49-F238E27FC236}">
                <a16:creationId xmlns:a16="http://schemas.microsoft.com/office/drawing/2014/main" id="{44F8DB88-C47F-D8FF-2791-8F008B1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33592"/>
            <a:ext cx="1276528" cy="476316"/>
          </a:xfrm>
          <a:prstGeom prst="rect">
            <a:avLst/>
          </a:prstGeom>
        </p:spPr>
      </p:pic>
      <p:sp>
        <p:nvSpPr>
          <p:cNvPr id="106" name="TextBox 5">
            <a:extLst>
              <a:ext uri="{FF2B5EF4-FFF2-40B4-BE49-F238E27FC236}">
                <a16:creationId xmlns:a16="http://schemas.microsoft.com/office/drawing/2014/main" id="{679536D3-9F47-F773-497D-91C61381A9CD}"/>
              </a:ext>
            </a:extLst>
          </p:cNvPr>
          <p:cNvSpPr txBox="1"/>
          <p:nvPr/>
        </p:nvSpPr>
        <p:spPr>
          <a:xfrm>
            <a:off x="18667" y="2909723"/>
            <a:ext cx="3416580" cy="461665"/>
          </a:xfrm>
          <a:prstGeom prst="rect">
            <a:avLst/>
          </a:prstGeom>
          <a:noFill/>
        </p:spPr>
        <p:txBody>
          <a:bodyPr wrap="square" rtlCol="0">
            <a:spAutoFit/>
          </a:bodyPr>
          <a:lstStyle/>
          <a:p>
            <a:r>
              <a:rPr lang="id-ID" altLang="ko-KR" sz="1200" dirty="0"/>
              <a:t>Jika </a:t>
            </a:r>
            <a:r>
              <a:rPr lang="id-ID" altLang="ko-KR" sz="1200" dirty="0" err="1"/>
              <a:t>formnya</a:t>
            </a:r>
            <a:r>
              <a:rPr lang="id-ID" altLang="ko-KR" sz="1200" dirty="0"/>
              <a:t> sudah diisi lalu jangan lupa </a:t>
            </a:r>
            <a:br>
              <a:rPr lang="id-ID" altLang="ko-KR" sz="1200" dirty="0"/>
            </a:br>
            <a:r>
              <a:rPr lang="id-ID" altLang="ko-KR" sz="1200" dirty="0"/>
              <a:t>untuk simpan data </a:t>
            </a:r>
            <a:endParaRPr lang="en-US" altLang="ko-KR" sz="1200" dirty="0"/>
          </a:p>
        </p:txBody>
      </p:sp>
      <p:pic>
        <p:nvPicPr>
          <p:cNvPr id="5" name="Gambar 4">
            <a:extLst>
              <a:ext uri="{FF2B5EF4-FFF2-40B4-BE49-F238E27FC236}">
                <a16:creationId xmlns:a16="http://schemas.microsoft.com/office/drawing/2014/main" id="{7A5F67E2-F49D-05D6-A841-B9344AB3C68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401" b="27600"/>
          <a:stretch/>
        </p:blipFill>
        <p:spPr>
          <a:xfrm>
            <a:off x="3059832" y="2009862"/>
            <a:ext cx="5922291" cy="2794136"/>
          </a:xfrm>
          <a:prstGeom prst="rect">
            <a:avLst/>
          </a:prstGeom>
        </p:spPr>
      </p:pic>
    </p:spTree>
    <p:extLst>
      <p:ext uri="{BB962C8B-B14F-4D97-AF65-F5344CB8AC3E}">
        <p14:creationId xmlns:p14="http://schemas.microsoft.com/office/powerpoint/2010/main" val="2792687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400" b="1" dirty="0">
                <a:solidFill>
                  <a:schemeClr val="accent1"/>
                </a:solidFill>
              </a:rPr>
              <a:t>Rekam Medis</a:t>
            </a:r>
            <a:endParaRPr lang="ko-KR" altLang="en-US" sz="2400" b="1" dirty="0">
              <a:solidFill>
                <a:schemeClr val="accent1"/>
              </a:solidFill>
              <a:latin typeface="+mj-lt"/>
            </a:endParaRPr>
          </a:p>
        </p:txBody>
      </p:sp>
      <p:sp>
        <p:nvSpPr>
          <p:cNvPr id="6" name="TextBox 5"/>
          <p:cNvSpPr txBox="1"/>
          <p:nvPr/>
        </p:nvSpPr>
        <p:spPr>
          <a:xfrm>
            <a:off x="4860032" y="3812435"/>
            <a:ext cx="3456384" cy="830997"/>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Data Rekam medis dimana kita akan melihat dan menginput biodata pasien, catatan rekam medis, riwayat berobat, dan resep obat. </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267744" y="195486"/>
            <a:ext cx="6420649" cy="3363910"/>
          </a:xfrm>
        </p:spPr>
      </p:pic>
      <p:pic>
        <p:nvPicPr>
          <p:cNvPr id="5" name="Gambar 4">
            <a:extLst>
              <a:ext uri="{FF2B5EF4-FFF2-40B4-BE49-F238E27FC236}">
                <a16:creationId xmlns:a16="http://schemas.microsoft.com/office/drawing/2014/main" id="{E4E31688-5B19-5897-6527-9F70A22ED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40" y="843558"/>
            <a:ext cx="857370" cy="514422"/>
          </a:xfrm>
          <a:prstGeom prst="rect">
            <a:avLst/>
          </a:prstGeom>
        </p:spPr>
      </p:pic>
      <p:sp>
        <p:nvSpPr>
          <p:cNvPr id="7" name="TextBox 5">
            <a:extLst>
              <a:ext uri="{FF2B5EF4-FFF2-40B4-BE49-F238E27FC236}">
                <a16:creationId xmlns:a16="http://schemas.microsoft.com/office/drawing/2014/main" id="{58278501-23AF-5591-AB57-4E3CA5220046}"/>
              </a:ext>
            </a:extLst>
          </p:cNvPr>
          <p:cNvSpPr txBox="1"/>
          <p:nvPr/>
        </p:nvSpPr>
        <p:spPr>
          <a:xfrm>
            <a:off x="251520" y="1438505"/>
            <a:ext cx="2088232" cy="830997"/>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Tombol rekam berfungsi untuk mencatat keluhan pasien, diagnosa, dan </a:t>
            </a:r>
            <a:r>
              <a:rPr lang="id-ID" altLang="ko-KR" sz="1200" dirty="0" err="1">
                <a:solidFill>
                  <a:schemeClr val="tx1">
                    <a:lumMod val="75000"/>
                    <a:lumOff val="25000"/>
                  </a:schemeClr>
                </a:solidFill>
                <a:cs typeface="Arial" pitchFamily="34" charset="0"/>
              </a:rPr>
              <a:t>penatalaksaannya</a:t>
            </a:r>
            <a:r>
              <a:rPr lang="id-ID" altLang="ko-KR" sz="1200" dirty="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74817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000" b="1" dirty="0">
                <a:solidFill>
                  <a:schemeClr val="accent1"/>
                </a:solidFill>
              </a:rPr>
              <a:t>Catatan Rekam Medis &amp; Riwayat Berobat </a:t>
            </a:r>
            <a:endParaRPr lang="ko-KR" altLang="en-US" sz="2000" b="1" dirty="0">
              <a:solidFill>
                <a:schemeClr val="accent1"/>
              </a:solidFill>
            </a:endParaRPr>
          </a:p>
        </p:txBody>
      </p:sp>
      <p:sp>
        <p:nvSpPr>
          <p:cNvPr id="6" name="TextBox 5"/>
          <p:cNvSpPr txBox="1"/>
          <p:nvPr/>
        </p:nvSpPr>
        <p:spPr>
          <a:xfrm>
            <a:off x="4888227" y="3793271"/>
            <a:ext cx="3456384" cy="938719"/>
          </a:xfrm>
          <a:prstGeom prst="rect">
            <a:avLst/>
          </a:prstGeom>
          <a:noFill/>
        </p:spPr>
        <p:txBody>
          <a:bodyPr wrap="square" rtlCol="0">
            <a:spAutoFit/>
          </a:bodyPr>
          <a:lstStyle/>
          <a:p>
            <a:r>
              <a:rPr lang="id-ID" altLang="ko-KR" sz="1100" dirty="0">
                <a:solidFill>
                  <a:schemeClr val="tx1">
                    <a:lumMod val="75000"/>
                    <a:lumOff val="25000"/>
                  </a:schemeClr>
                </a:solidFill>
                <a:cs typeface="Arial" pitchFamily="34" charset="0"/>
              </a:rPr>
              <a:t>Ini Adalah tampilan dari catatan riwayat seperti input data keluhan, diagnosa, dan penatalaksanaan lalu ada tabel riwayat berobat yaitu untuk pengecekan riwayat pasien berobat untuk mengetahui tanggal berapa saja pasien berobat</a:t>
            </a:r>
            <a:endParaRPr lang="en-US" altLang="ko-KR" sz="11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62728" y="339502"/>
            <a:ext cx="3913775" cy="2663949"/>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76055" y="762086"/>
            <a:ext cx="3846721" cy="1291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099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400" b="1" dirty="0">
                <a:solidFill>
                  <a:schemeClr val="accent1"/>
                </a:solidFill>
              </a:rPr>
              <a:t>Resep Obat</a:t>
            </a:r>
            <a:endParaRPr lang="ko-KR" altLang="en-US" sz="2400" b="1" dirty="0">
              <a:solidFill>
                <a:schemeClr val="accent1"/>
              </a:solidFill>
              <a:latin typeface="+mj-lt"/>
            </a:endParaRPr>
          </a:p>
        </p:txBody>
      </p:sp>
      <p:sp>
        <p:nvSpPr>
          <p:cNvPr id="6" name="TextBox 5"/>
          <p:cNvSpPr txBox="1"/>
          <p:nvPr/>
        </p:nvSpPr>
        <p:spPr>
          <a:xfrm>
            <a:off x="4860032" y="3894018"/>
            <a:ext cx="3456384" cy="646331"/>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tabel penambahan obat untuk menambahkan item obat yang akan di berikan</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7699" y="373143"/>
            <a:ext cx="5988601" cy="2865273"/>
          </a:xfrm>
        </p:spPr>
      </p:pic>
    </p:spTree>
    <p:extLst>
      <p:ext uri="{BB962C8B-B14F-4D97-AF65-F5344CB8AC3E}">
        <p14:creationId xmlns:p14="http://schemas.microsoft.com/office/powerpoint/2010/main" val="284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400" b="1" dirty="0">
                <a:solidFill>
                  <a:schemeClr val="accent1"/>
                </a:solidFill>
              </a:rPr>
              <a:t>LAPORAN DOKTER</a:t>
            </a:r>
            <a:endParaRPr lang="ko-KR" altLang="en-US" sz="2400" b="1" dirty="0">
              <a:solidFill>
                <a:schemeClr val="accent1"/>
              </a:solidFill>
              <a:latin typeface="+mj-lt"/>
            </a:endParaRPr>
          </a:p>
        </p:txBody>
      </p:sp>
      <p:sp>
        <p:nvSpPr>
          <p:cNvPr id="6" name="TextBox 5"/>
          <p:cNvSpPr txBox="1"/>
          <p:nvPr/>
        </p:nvSpPr>
        <p:spPr>
          <a:xfrm>
            <a:off x="4860032" y="3894018"/>
            <a:ext cx="3456384" cy="276999"/>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Laporan Data Dokter </a:t>
            </a:r>
            <a:endParaRPr lang="en-US" altLang="ko-KR" sz="1200" dirty="0">
              <a:solidFill>
                <a:schemeClr val="tx1">
                  <a:lumMod val="75000"/>
                  <a:lumOff val="25000"/>
                </a:schemeClr>
              </a:solidFill>
              <a:cs typeface="Arial" pitchFamily="34" charset="0"/>
            </a:endParaRPr>
          </a:p>
        </p:txBody>
      </p:sp>
      <p:pic>
        <p:nvPicPr>
          <p:cNvPr id="16" name="Tampungan Gambar 15">
            <a:extLst>
              <a:ext uri="{FF2B5EF4-FFF2-40B4-BE49-F238E27FC236}">
                <a16:creationId xmlns:a16="http://schemas.microsoft.com/office/drawing/2014/main" id="{E946F5F3-60F6-1B95-9C1F-CC21AB1C550D}"/>
              </a:ext>
            </a:extLst>
          </p:cNvP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t="-1810" b="23715"/>
          <a:stretch/>
        </p:blipFill>
        <p:spPr>
          <a:xfrm>
            <a:off x="989602" y="339502"/>
            <a:ext cx="7164796" cy="3147153"/>
          </a:xfrm>
        </p:spPr>
      </p:pic>
    </p:spTree>
    <p:extLst>
      <p:ext uri="{BB962C8B-B14F-4D97-AF65-F5344CB8AC3E}">
        <p14:creationId xmlns:p14="http://schemas.microsoft.com/office/powerpoint/2010/main" val="370434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400" b="1" dirty="0">
                <a:solidFill>
                  <a:schemeClr val="accent1"/>
                </a:solidFill>
              </a:rPr>
              <a:t>LAPORAN PASIEN</a:t>
            </a:r>
            <a:endParaRPr lang="ko-KR" altLang="en-US" sz="2400" b="1" dirty="0">
              <a:solidFill>
                <a:schemeClr val="accent1"/>
              </a:solidFill>
              <a:latin typeface="+mj-lt"/>
            </a:endParaRPr>
          </a:p>
        </p:txBody>
      </p:sp>
      <p:sp>
        <p:nvSpPr>
          <p:cNvPr id="6" name="TextBox 5"/>
          <p:cNvSpPr txBox="1"/>
          <p:nvPr/>
        </p:nvSpPr>
        <p:spPr>
          <a:xfrm>
            <a:off x="4860032" y="3894018"/>
            <a:ext cx="3456384" cy="276999"/>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Laporan Pasien</a:t>
            </a:r>
            <a:endParaRPr lang="en-US" altLang="ko-KR" sz="1200" dirty="0">
              <a:solidFill>
                <a:schemeClr val="tx1">
                  <a:lumMod val="75000"/>
                  <a:lumOff val="25000"/>
                </a:schemeClr>
              </a:solidFill>
              <a:cs typeface="Arial" pitchFamily="34" charset="0"/>
            </a:endParaRPr>
          </a:p>
        </p:txBody>
      </p:sp>
      <p:pic>
        <p:nvPicPr>
          <p:cNvPr id="8" name="Tampungan Gambar 7">
            <a:extLst>
              <a:ext uri="{FF2B5EF4-FFF2-40B4-BE49-F238E27FC236}">
                <a16:creationId xmlns:a16="http://schemas.microsoft.com/office/drawing/2014/main" id="{7AA8CBD4-26B6-DDB9-6D56-9FEAB85E627F}"/>
              </a:ext>
            </a:extLst>
          </p:cNvP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b="19041"/>
          <a:stretch/>
        </p:blipFill>
        <p:spPr>
          <a:xfrm>
            <a:off x="1007604" y="195486"/>
            <a:ext cx="7128792" cy="3246146"/>
          </a:xfrm>
        </p:spPr>
      </p:pic>
    </p:spTree>
    <p:extLst>
      <p:ext uri="{BB962C8B-B14F-4D97-AF65-F5344CB8AC3E}">
        <p14:creationId xmlns:p14="http://schemas.microsoft.com/office/powerpoint/2010/main" val="2399153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39902"/>
            <a:ext cx="3240360" cy="576064"/>
          </a:xfrm>
        </p:spPr>
        <p:txBody>
          <a:bodyPr/>
          <a:lstStyle/>
          <a:p>
            <a:r>
              <a:rPr lang="id-ID" altLang="ko-KR" sz="2000" b="1" dirty="0">
                <a:solidFill>
                  <a:schemeClr val="accent1"/>
                </a:solidFill>
              </a:rPr>
              <a:t>LAPORAN KUNJUNGAN</a:t>
            </a:r>
            <a:endParaRPr lang="ko-KR" altLang="en-US" sz="2000" b="1" dirty="0">
              <a:solidFill>
                <a:schemeClr val="accent1"/>
              </a:solidFill>
            </a:endParaRPr>
          </a:p>
        </p:txBody>
      </p:sp>
      <p:sp>
        <p:nvSpPr>
          <p:cNvPr id="6" name="TextBox 5"/>
          <p:cNvSpPr txBox="1"/>
          <p:nvPr/>
        </p:nvSpPr>
        <p:spPr>
          <a:xfrm>
            <a:off x="4860032" y="3894018"/>
            <a:ext cx="3456384" cy="646331"/>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Laporan Data Kunjungan untuk data pasien yang sudah di registrasi</a:t>
            </a:r>
            <a:endParaRPr lang="en-US" altLang="ko-KR" sz="1200" dirty="0">
              <a:solidFill>
                <a:schemeClr val="tx1">
                  <a:lumMod val="75000"/>
                  <a:lumOff val="25000"/>
                </a:schemeClr>
              </a:solidFill>
              <a:cs typeface="Arial" pitchFamily="34" charset="0"/>
            </a:endParaRPr>
          </a:p>
        </p:txBody>
      </p:sp>
      <p:pic>
        <p:nvPicPr>
          <p:cNvPr id="8" name="Tampungan Gambar 7">
            <a:extLst>
              <a:ext uri="{FF2B5EF4-FFF2-40B4-BE49-F238E27FC236}">
                <a16:creationId xmlns:a16="http://schemas.microsoft.com/office/drawing/2014/main" id="{AB0FF7EE-A055-CF97-7BB3-30BDB6A64E76}"/>
              </a:ext>
            </a:extLst>
          </p:cNvP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t="445" b="25399"/>
          <a:stretch/>
        </p:blipFill>
        <p:spPr>
          <a:xfrm>
            <a:off x="863588" y="267494"/>
            <a:ext cx="7416824" cy="3093530"/>
          </a:xfrm>
        </p:spPr>
      </p:pic>
    </p:spTree>
    <p:extLst>
      <p:ext uri="{BB962C8B-B14F-4D97-AF65-F5344CB8AC3E}">
        <p14:creationId xmlns:p14="http://schemas.microsoft.com/office/powerpoint/2010/main" val="1360373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66284" y="1675960"/>
            <a:ext cx="5160323" cy="923330"/>
          </a:xfrm>
          <a:prstGeom prst="rect">
            <a:avLst/>
          </a:prstGeom>
          <a:noFill/>
        </p:spPr>
        <p:txBody>
          <a:bodyPr wrap="none" lIns="91440" tIns="45720" rIns="91440" bIns="45720">
            <a:spAutoFit/>
          </a:bodyPr>
          <a:lstStyle/>
          <a:p>
            <a:pPr algn="ctr"/>
            <a:r>
              <a:rPr lang="id-ID"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TERIMA KASIH</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3" name="Text Placeholder 1">
            <a:extLst>
              <a:ext uri="{FF2B5EF4-FFF2-40B4-BE49-F238E27FC236}">
                <a16:creationId xmlns:a16="http://schemas.microsoft.com/office/drawing/2014/main" id="{0FCE62F9-AD15-FB55-EA27-E4318769DA52}"/>
              </a:ext>
            </a:extLst>
          </p:cNvPr>
          <p:cNvSpPr>
            <a:spLocks noGrp="1"/>
          </p:cNvSpPr>
          <p:nvPr>
            <p:ph type="body" sz="quarter" idx="10"/>
          </p:nvPr>
        </p:nvSpPr>
        <p:spPr>
          <a:xfrm>
            <a:off x="1619672" y="3939902"/>
            <a:ext cx="6696744" cy="576064"/>
          </a:xfrm>
        </p:spPr>
        <p:txBody>
          <a:bodyPr/>
          <a:lstStyle/>
          <a:p>
            <a:pPr algn="ctr"/>
            <a:r>
              <a:rPr lang="id-ID" altLang="ko-KR" sz="2800" b="1" dirty="0">
                <a:solidFill>
                  <a:schemeClr val="accent1"/>
                </a:solidFill>
              </a:rPr>
              <a:t>KLINIK MITRA MEDIKA</a:t>
            </a:r>
            <a:endParaRPr lang="ko-KR" altLang="en-US" sz="2800" b="1" dirty="0">
              <a:solidFill>
                <a:schemeClr val="accent1"/>
              </a:solidFill>
            </a:endParaRPr>
          </a:p>
        </p:txBody>
      </p:sp>
    </p:spTree>
    <p:extLst>
      <p:ext uri="{BB962C8B-B14F-4D97-AF65-F5344CB8AC3E}">
        <p14:creationId xmlns:p14="http://schemas.microsoft.com/office/powerpoint/2010/main" val="40090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solidFill>
                  <a:schemeClr val="accent1"/>
                </a:solidFill>
              </a:rPr>
              <a:t>PERMASALAHAN</a:t>
            </a:r>
            <a:endParaRPr lang="ko-KR" altLang="en-US" dirty="0">
              <a:solidFill>
                <a:schemeClr val="tx1">
                  <a:lumMod val="75000"/>
                  <a:lumOff val="25000"/>
                </a:schemeClr>
              </a:solidFill>
            </a:endParaRPr>
          </a:p>
        </p:txBody>
      </p:sp>
      <p:sp>
        <p:nvSpPr>
          <p:cNvPr id="8" name="TextBox 7"/>
          <p:cNvSpPr txBox="1"/>
          <p:nvPr/>
        </p:nvSpPr>
        <p:spPr>
          <a:xfrm>
            <a:off x="843595" y="1286639"/>
            <a:ext cx="3550480" cy="276999"/>
          </a:xfrm>
          <a:prstGeom prst="rect">
            <a:avLst/>
          </a:prstGeom>
          <a:noFill/>
        </p:spPr>
        <p:txBody>
          <a:bodyPr wrap="square" rtlCol="0">
            <a:spAutoFit/>
          </a:bodyPr>
          <a:lstStyle/>
          <a:p>
            <a:r>
              <a:rPr lang="id-ID" altLang="ko-KR" sz="1200" b="1" dirty="0">
                <a:solidFill>
                  <a:schemeClr val="tx1">
                    <a:lumMod val="75000"/>
                    <a:lumOff val="25000"/>
                  </a:schemeClr>
                </a:solidFill>
                <a:cs typeface="Arial" pitchFamily="34" charset="0"/>
              </a:rPr>
              <a:t>Sistem Penginputan Yang Masih Manual</a:t>
            </a:r>
            <a:endParaRPr lang="ko-KR" altLang="en-US" sz="1200" b="1" dirty="0">
              <a:solidFill>
                <a:schemeClr val="tx1">
                  <a:lumMod val="75000"/>
                  <a:lumOff val="25000"/>
                </a:schemeClr>
              </a:solidFill>
              <a:cs typeface="Arial" pitchFamily="34" charset="0"/>
            </a:endParaRPr>
          </a:p>
        </p:txBody>
      </p:sp>
      <p:sp>
        <p:nvSpPr>
          <p:cNvPr id="11" name="TextBox 10"/>
          <p:cNvSpPr txBox="1"/>
          <p:nvPr/>
        </p:nvSpPr>
        <p:spPr>
          <a:xfrm>
            <a:off x="843595" y="2139702"/>
            <a:ext cx="3550480" cy="461665"/>
          </a:xfrm>
          <a:prstGeom prst="rect">
            <a:avLst/>
          </a:prstGeom>
          <a:noFill/>
        </p:spPr>
        <p:txBody>
          <a:bodyPr wrap="square" rtlCol="0">
            <a:spAutoFit/>
          </a:bodyPr>
          <a:lstStyle/>
          <a:p>
            <a:r>
              <a:rPr lang="id-ID" altLang="ko-KR" sz="1200" b="1" dirty="0">
                <a:solidFill>
                  <a:schemeClr val="tx1">
                    <a:lumMod val="75000"/>
                    <a:lumOff val="25000"/>
                  </a:schemeClr>
                </a:solidFill>
                <a:cs typeface="Arial" pitchFamily="34" charset="0"/>
              </a:rPr>
              <a:t>Kurang nya Sumber Daya Manusia di bidang Teknologi Informasi</a:t>
            </a:r>
            <a:endParaRPr lang="ko-KR" altLang="en-US" sz="1200" b="1" dirty="0">
              <a:solidFill>
                <a:schemeClr val="tx1">
                  <a:lumMod val="75000"/>
                  <a:lumOff val="25000"/>
                </a:schemeClr>
              </a:solidFill>
              <a:cs typeface="Arial" pitchFamily="34" charset="0"/>
            </a:endParaRPr>
          </a:p>
        </p:txBody>
      </p:sp>
      <p:sp>
        <p:nvSpPr>
          <p:cNvPr id="14" name="TextBox 13"/>
          <p:cNvSpPr txBox="1"/>
          <p:nvPr/>
        </p:nvSpPr>
        <p:spPr>
          <a:xfrm>
            <a:off x="843595" y="3086839"/>
            <a:ext cx="3550480" cy="461665"/>
          </a:xfrm>
          <a:prstGeom prst="rect">
            <a:avLst/>
          </a:prstGeom>
          <a:noFill/>
        </p:spPr>
        <p:txBody>
          <a:bodyPr wrap="square" rtlCol="0">
            <a:spAutoFit/>
          </a:bodyPr>
          <a:lstStyle/>
          <a:p>
            <a:r>
              <a:rPr lang="id-ID" altLang="ko-KR" sz="1200" b="1" dirty="0">
                <a:solidFill>
                  <a:schemeClr val="tx1">
                    <a:lumMod val="75000"/>
                    <a:lumOff val="25000"/>
                  </a:schemeClr>
                </a:solidFill>
                <a:cs typeface="Arial" pitchFamily="34" charset="0"/>
              </a:rPr>
              <a:t>Sistem Pelaporan Kunjungan yang masih manual</a:t>
            </a:r>
            <a:endParaRPr lang="ko-KR" altLang="en-US" sz="1200" b="1" dirty="0">
              <a:solidFill>
                <a:schemeClr val="tx1">
                  <a:lumMod val="75000"/>
                  <a:lumOff val="25000"/>
                </a:schemeClr>
              </a:solidFill>
              <a:cs typeface="Arial" pitchFamily="34" charset="0"/>
            </a:endParaRPr>
          </a:p>
        </p:txBody>
      </p:sp>
      <p:sp>
        <p:nvSpPr>
          <p:cNvPr id="17" name="TextBox 16"/>
          <p:cNvSpPr txBox="1"/>
          <p:nvPr/>
        </p:nvSpPr>
        <p:spPr>
          <a:xfrm>
            <a:off x="843594" y="4011910"/>
            <a:ext cx="3872421" cy="461665"/>
          </a:xfrm>
          <a:prstGeom prst="rect">
            <a:avLst/>
          </a:prstGeom>
          <a:noFill/>
        </p:spPr>
        <p:txBody>
          <a:bodyPr wrap="square" rtlCol="0">
            <a:spAutoFit/>
          </a:bodyPr>
          <a:lstStyle/>
          <a:p>
            <a:r>
              <a:rPr lang="id-ID" altLang="ko-KR" sz="1200" b="1" dirty="0">
                <a:solidFill>
                  <a:schemeClr val="tx1">
                    <a:lumMod val="75000"/>
                    <a:lumOff val="25000"/>
                  </a:schemeClr>
                </a:solidFill>
                <a:cs typeface="Arial" pitchFamily="34" charset="0"/>
              </a:rPr>
              <a:t>Sistem Manual membuat data – data khususnya data dokter, data pasien, dan kunjungan </a:t>
            </a:r>
            <a:endParaRPr lang="ko-KR" altLang="en-US" sz="1200" b="1" dirty="0">
              <a:solidFill>
                <a:schemeClr val="tx1">
                  <a:lumMod val="75000"/>
                  <a:lumOff val="25000"/>
                </a:schemeClr>
              </a:solidFill>
              <a:cs typeface="Arial" pitchFamily="34" charset="0"/>
            </a:endParaRPr>
          </a:p>
        </p:txBody>
      </p:sp>
      <p:sp>
        <p:nvSpPr>
          <p:cNvPr id="18" name="Oval 17"/>
          <p:cNvSpPr/>
          <p:nvPr/>
        </p:nvSpPr>
        <p:spPr>
          <a:xfrm>
            <a:off x="217611" y="3025054"/>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217611" y="1207288"/>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19"/>
          <p:cNvSpPr/>
          <p:nvPr/>
        </p:nvSpPr>
        <p:spPr>
          <a:xfrm>
            <a:off x="217611" y="3933938"/>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217611" y="2116171"/>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TextBox 21"/>
          <p:cNvSpPr txBox="1"/>
          <p:nvPr/>
        </p:nvSpPr>
        <p:spPr>
          <a:xfrm>
            <a:off x="192452" y="1261019"/>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01</a:t>
            </a:r>
            <a:endParaRPr lang="ko-KR" altLang="en-US" b="1" dirty="0">
              <a:solidFill>
                <a:schemeClr val="bg1"/>
              </a:solidFill>
              <a:cs typeface="Arial" pitchFamily="34" charset="0"/>
            </a:endParaRPr>
          </a:p>
        </p:txBody>
      </p:sp>
      <p:sp>
        <p:nvSpPr>
          <p:cNvPr id="23" name="TextBox 22"/>
          <p:cNvSpPr txBox="1"/>
          <p:nvPr/>
        </p:nvSpPr>
        <p:spPr>
          <a:xfrm>
            <a:off x="185982" y="217418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24" name="TextBox 23"/>
          <p:cNvSpPr txBox="1"/>
          <p:nvPr/>
        </p:nvSpPr>
        <p:spPr>
          <a:xfrm>
            <a:off x="179512" y="3087355"/>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25" name="TextBox 24"/>
          <p:cNvSpPr txBox="1"/>
          <p:nvPr/>
        </p:nvSpPr>
        <p:spPr>
          <a:xfrm>
            <a:off x="201617" y="4000523"/>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183563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83335"/>
            <a:ext cx="2952328" cy="576064"/>
          </a:xfrm>
        </p:spPr>
        <p:txBody>
          <a:bodyPr/>
          <a:lstStyle/>
          <a:p>
            <a:r>
              <a:rPr lang="en-US" altLang="ko-KR" b="1" dirty="0">
                <a:solidFill>
                  <a:schemeClr val="accent1"/>
                </a:solidFill>
                <a:latin typeface="+mj-lt"/>
              </a:rPr>
              <a:t>Welcome!!</a:t>
            </a:r>
            <a:endParaRPr lang="ko-KR" altLang="en-US" b="1" dirty="0">
              <a:solidFill>
                <a:schemeClr val="accent1"/>
              </a:solidFill>
              <a:latin typeface="+mj-lt"/>
            </a:endParaRPr>
          </a:p>
        </p:txBody>
      </p:sp>
      <p:sp>
        <p:nvSpPr>
          <p:cNvPr id="6" name="TextBox 5"/>
          <p:cNvSpPr txBox="1"/>
          <p:nvPr/>
        </p:nvSpPr>
        <p:spPr>
          <a:xfrm>
            <a:off x="4860032" y="3894018"/>
            <a:ext cx="3456384" cy="461665"/>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Menu Login Aplikasi Klinik Sederhana </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12871" b="12871"/>
          <a:stretch>
            <a:fillRect/>
          </a:stretch>
        </p:blipFill>
        <p:spPr>
          <a:xfrm>
            <a:off x="539750" y="123825"/>
            <a:ext cx="8064500" cy="3363913"/>
          </a:xfrm>
        </p:spPr>
      </p:pic>
    </p:spTree>
    <p:extLst>
      <p:ext uri="{BB962C8B-B14F-4D97-AF65-F5344CB8AC3E}">
        <p14:creationId xmlns:p14="http://schemas.microsoft.com/office/powerpoint/2010/main" val="85098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83335"/>
            <a:ext cx="2952328" cy="576064"/>
          </a:xfrm>
        </p:spPr>
        <p:txBody>
          <a:bodyPr/>
          <a:lstStyle/>
          <a:p>
            <a:r>
              <a:rPr lang="en-US" altLang="ko-KR" b="1" dirty="0">
                <a:solidFill>
                  <a:schemeClr val="accent1"/>
                </a:solidFill>
                <a:latin typeface="+mj-lt"/>
              </a:rPr>
              <a:t>Welcome!!</a:t>
            </a:r>
            <a:endParaRPr lang="ko-KR" altLang="en-US" b="1" dirty="0">
              <a:solidFill>
                <a:schemeClr val="accent1"/>
              </a:solidFill>
              <a:latin typeface="+mj-lt"/>
            </a:endParaRPr>
          </a:p>
        </p:txBody>
      </p:sp>
      <p:sp>
        <p:nvSpPr>
          <p:cNvPr id="6" name="TextBox 5"/>
          <p:cNvSpPr txBox="1"/>
          <p:nvPr/>
        </p:nvSpPr>
        <p:spPr>
          <a:xfrm>
            <a:off x="4602439" y="3983335"/>
            <a:ext cx="3672408" cy="461665"/>
          </a:xfrm>
          <a:prstGeom prst="rect">
            <a:avLst/>
          </a:prstGeom>
          <a:noFill/>
        </p:spPr>
        <p:txBody>
          <a:bodyPr wrap="square" rtlCol="0">
            <a:spAutoFit/>
          </a:bodyPr>
          <a:lstStyle/>
          <a:p>
            <a:r>
              <a:rPr lang="id-ID" altLang="ko-KR" sz="1200" dirty="0"/>
              <a:t>Ini Adalah Tampilan akan terjadi kegagalan j</a:t>
            </a:r>
            <a:r>
              <a:rPr lang="id-ID" sz="1200" dirty="0"/>
              <a:t>ika</a:t>
            </a:r>
            <a:br>
              <a:rPr lang="id-ID" sz="1200" dirty="0"/>
            </a:br>
            <a:r>
              <a:rPr lang="id-ID" sz="1200" dirty="0"/>
              <a:t>tidak masukan </a:t>
            </a:r>
            <a:r>
              <a:rPr lang="id-ID" sz="1200" dirty="0" err="1"/>
              <a:t>username</a:t>
            </a:r>
            <a:r>
              <a:rPr lang="id-ID" sz="1200" dirty="0"/>
              <a:t> dan </a:t>
            </a:r>
            <a:r>
              <a:rPr lang="id-ID" sz="1200" dirty="0" err="1"/>
              <a:t>password</a:t>
            </a:r>
            <a:endParaRPr lang="en-US" altLang="ko-KR" sz="1200" dirty="0"/>
          </a:p>
        </p:txBody>
      </p:sp>
      <p:pic>
        <p:nvPicPr>
          <p:cNvPr id="8" name="Tampungan Gambar 7">
            <a:extLst>
              <a:ext uri="{FF2B5EF4-FFF2-40B4-BE49-F238E27FC236}">
                <a16:creationId xmlns:a16="http://schemas.microsoft.com/office/drawing/2014/main" id="{419E37B6-AE06-0141-D886-2454817CB2F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922" b="12922"/>
          <a:stretch>
            <a:fillRect/>
          </a:stretch>
        </p:blipFill>
        <p:spPr/>
      </p:pic>
    </p:spTree>
    <p:extLst>
      <p:ext uri="{BB962C8B-B14F-4D97-AF65-F5344CB8AC3E}">
        <p14:creationId xmlns:p14="http://schemas.microsoft.com/office/powerpoint/2010/main" val="18807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83335"/>
            <a:ext cx="2952328" cy="576064"/>
          </a:xfrm>
        </p:spPr>
        <p:txBody>
          <a:bodyPr/>
          <a:lstStyle/>
          <a:p>
            <a:r>
              <a:rPr lang="id-ID" altLang="ko-KR" b="1" dirty="0" err="1">
                <a:solidFill>
                  <a:schemeClr val="accent1"/>
                </a:solidFill>
                <a:latin typeface="+mj-lt"/>
              </a:rPr>
              <a:t>Dashboard</a:t>
            </a:r>
            <a:endParaRPr lang="ko-KR" altLang="en-US" b="1" dirty="0">
              <a:solidFill>
                <a:schemeClr val="accent1"/>
              </a:solidFill>
              <a:latin typeface="+mj-lt"/>
            </a:endParaRPr>
          </a:p>
        </p:txBody>
      </p:sp>
      <p:sp>
        <p:nvSpPr>
          <p:cNvPr id="6" name="TextBox 5"/>
          <p:cNvSpPr txBox="1"/>
          <p:nvPr/>
        </p:nvSpPr>
        <p:spPr>
          <a:xfrm>
            <a:off x="4860032" y="3983335"/>
            <a:ext cx="3456384" cy="830997"/>
          </a:xfrm>
          <a:prstGeom prst="rect">
            <a:avLst/>
          </a:prstGeom>
          <a:noFill/>
        </p:spPr>
        <p:txBody>
          <a:bodyPr wrap="square" rtlCol="0">
            <a:spAutoFit/>
          </a:bodyPr>
          <a:lstStyle/>
          <a:p>
            <a:pPr marL="520700" algn="just"/>
            <a:r>
              <a:rPr lang="id-ID" sz="1200" dirty="0"/>
              <a:t>Pengguna berhasil sudah </a:t>
            </a:r>
            <a:r>
              <a:rPr lang="id-ID" sz="1200" dirty="0" err="1"/>
              <a:t>login</a:t>
            </a:r>
            <a:r>
              <a:rPr lang="id-ID" sz="1200" dirty="0"/>
              <a:t> akan </a:t>
            </a:r>
          </a:p>
          <a:p>
            <a:pPr marL="520700" algn="just"/>
            <a:r>
              <a:rPr lang="id-ID" sz="1200" dirty="0"/>
              <a:t>menampilkan halaman </a:t>
            </a:r>
            <a:r>
              <a:rPr lang="id-ID" sz="1200" dirty="0" err="1"/>
              <a:t>Dashboad</a:t>
            </a:r>
            <a:r>
              <a:rPr lang="id-ID" sz="1200" dirty="0"/>
              <a:t> .</a:t>
            </a:r>
          </a:p>
          <a:p>
            <a:pPr marL="520700" algn="just"/>
            <a:r>
              <a:rPr lang="id-ID" sz="1200" dirty="0"/>
              <a:t> </a:t>
            </a:r>
          </a:p>
          <a:p>
            <a:endParaRPr lang="en-US" altLang="ko-KR" sz="1200" dirty="0"/>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7696" y="123825"/>
            <a:ext cx="5988607" cy="3363913"/>
          </a:xfrm>
        </p:spPr>
      </p:pic>
    </p:spTree>
    <p:extLst>
      <p:ext uri="{BB962C8B-B14F-4D97-AF65-F5344CB8AC3E}">
        <p14:creationId xmlns:p14="http://schemas.microsoft.com/office/powerpoint/2010/main" val="356683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15616" y="3941787"/>
            <a:ext cx="2952328" cy="576064"/>
          </a:xfrm>
        </p:spPr>
        <p:txBody>
          <a:bodyPr/>
          <a:lstStyle/>
          <a:p>
            <a:pPr algn="ctr"/>
            <a:r>
              <a:rPr lang="id-ID" altLang="ko-KR" sz="2800" b="1" dirty="0">
                <a:solidFill>
                  <a:schemeClr val="accent1"/>
                </a:solidFill>
                <a:latin typeface="+mj-lt"/>
              </a:rPr>
              <a:t>Halaman </a:t>
            </a:r>
            <a:r>
              <a:rPr lang="id-ID" altLang="ko-KR" sz="2800" b="1" dirty="0" err="1">
                <a:solidFill>
                  <a:schemeClr val="accent1"/>
                </a:solidFill>
                <a:latin typeface="+mj-lt"/>
              </a:rPr>
              <a:t>Dashboard</a:t>
            </a:r>
            <a:endParaRPr lang="ko-KR" altLang="en-US" sz="2800" b="1" dirty="0">
              <a:solidFill>
                <a:schemeClr val="accent1"/>
              </a:solidFill>
              <a:latin typeface="+mj-lt"/>
            </a:endParaRPr>
          </a:p>
        </p:txBody>
      </p:sp>
      <p:sp>
        <p:nvSpPr>
          <p:cNvPr id="6" name="TextBox 5"/>
          <p:cNvSpPr txBox="1"/>
          <p:nvPr/>
        </p:nvSpPr>
        <p:spPr>
          <a:xfrm>
            <a:off x="4860032" y="3894018"/>
            <a:ext cx="3456384" cy="646331"/>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Ini Adalah Tampilan Dari Menu Dashboard Aplikasi Klinik Sederhana yang berisikan tentang klinik Tersebut </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7114" b="22949"/>
          <a:stretch/>
        </p:blipFill>
        <p:spPr>
          <a:xfrm>
            <a:off x="1577696" y="699542"/>
            <a:ext cx="5988607" cy="2016224"/>
          </a:xfrm>
        </p:spPr>
      </p:pic>
    </p:spTree>
    <p:extLst>
      <p:ext uri="{BB962C8B-B14F-4D97-AF65-F5344CB8AC3E}">
        <p14:creationId xmlns:p14="http://schemas.microsoft.com/office/powerpoint/2010/main" val="73708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19672" y="3983335"/>
            <a:ext cx="2952328" cy="576064"/>
          </a:xfrm>
        </p:spPr>
        <p:txBody>
          <a:bodyPr/>
          <a:lstStyle/>
          <a:p>
            <a:r>
              <a:rPr lang="id-ID" altLang="ko-KR" b="1" dirty="0">
                <a:solidFill>
                  <a:schemeClr val="accent1"/>
                </a:solidFill>
                <a:latin typeface="+mj-lt"/>
              </a:rPr>
              <a:t>Menu</a:t>
            </a:r>
            <a:endParaRPr lang="ko-KR" altLang="en-US" b="1" dirty="0">
              <a:solidFill>
                <a:schemeClr val="accent1"/>
              </a:solidFill>
              <a:latin typeface="+mj-lt"/>
            </a:endParaRPr>
          </a:p>
        </p:txBody>
      </p:sp>
      <p:sp>
        <p:nvSpPr>
          <p:cNvPr id="6" name="TextBox 5"/>
          <p:cNvSpPr txBox="1"/>
          <p:nvPr/>
        </p:nvSpPr>
        <p:spPr>
          <a:xfrm>
            <a:off x="4595439" y="3983335"/>
            <a:ext cx="3456384" cy="461665"/>
          </a:xfrm>
          <a:prstGeom prst="rect">
            <a:avLst/>
          </a:prstGeom>
          <a:noFill/>
        </p:spPr>
        <p:txBody>
          <a:bodyPr wrap="square" rtlCol="0">
            <a:spAutoFit/>
          </a:bodyPr>
          <a:lstStyle/>
          <a:p>
            <a:r>
              <a:rPr lang="id-ID" altLang="ko-KR" sz="1200" dirty="0">
                <a:solidFill>
                  <a:schemeClr val="tx1">
                    <a:lumMod val="75000"/>
                    <a:lumOff val="25000"/>
                  </a:schemeClr>
                </a:solidFill>
                <a:cs typeface="Arial" pitchFamily="34" charset="0"/>
              </a:rPr>
              <a:t>Tampilan menu-menu yang terdapat pada aplikasi klinik</a:t>
            </a:r>
            <a:endParaRPr lang="en-US" altLang="ko-KR" sz="1200" dirty="0">
              <a:solidFill>
                <a:schemeClr val="tx1">
                  <a:lumMod val="75000"/>
                  <a:lumOff val="25000"/>
                </a:schemeClr>
              </a:solidFill>
              <a:cs typeface="Arial" pitchFamily="34" charset="0"/>
            </a:endParaRPr>
          </a:p>
        </p:txBody>
      </p:sp>
      <p:pic>
        <p:nvPicPr>
          <p:cNvPr id="8" name="Tampungan Gambar 7">
            <a:extLst>
              <a:ext uri="{FF2B5EF4-FFF2-40B4-BE49-F238E27FC236}">
                <a16:creationId xmlns:a16="http://schemas.microsoft.com/office/drawing/2014/main" id="{799A919E-7E77-C7CF-C9C2-048FA15EDF4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159" r="56250" b="86079"/>
          <a:stretch/>
        </p:blipFill>
        <p:spPr>
          <a:xfrm>
            <a:off x="1211392" y="1923678"/>
            <a:ext cx="7056784" cy="432048"/>
          </a:xfrm>
        </p:spPr>
      </p:pic>
    </p:spTree>
    <p:extLst>
      <p:ext uri="{BB962C8B-B14F-4D97-AF65-F5344CB8AC3E}">
        <p14:creationId xmlns:p14="http://schemas.microsoft.com/office/powerpoint/2010/main" val="3044072388"/>
      </p:ext>
    </p:extLst>
  </p:cSld>
  <p:clrMapOvr>
    <a:masterClrMapping/>
  </p:clrMapOvr>
</p:sld>
</file>

<file path=ppt/theme/theme1.xml><?xml version="1.0" encoding="utf-8"?>
<a:theme xmlns:a="http://schemas.openxmlformats.org/drawingml/2006/main"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2577</TotalTime>
  <Words>1200</Words>
  <Application>Microsoft Office PowerPoint</Application>
  <PresentationFormat>Peragaan Layar (16:9)</PresentationFormat>
  <Paragraphs>170</Paragraphs>
  <Slides>37</Slides>
  <Notes>2</Notes>
  <HiddenSlides>0</HiddenSlides>
  <MMClips>0</MMClips>
  <ScaleCrop>false</ScaleCrop>
  <HeadingPairs>
    <vt:vector size="6" baseType="variant">
      <vt:variant>
        <vt:lpstr>Font Dipakai</vt:lpstr>
      </vt:variant>
      <vt:variant>
        <vt:i4>3</vt:i4>
      </vt:variant>
      <vt:variant>
        <vt:lpstr>Tema</vt:lpstr>
      </vt:variant>
      <vt:variant>
        <vt:i4>3</vt:i4>
      </vt:variant>
      <vt:variant>
        <vt:lpstr>Judul Slide</vt:lpstr>
      </vt:variant>
      <vt:variant>
        <vt:i4>37</vt:i4>
      </vt:variant>
    </vt:vector>
  </HeadingPairs>
  <TitlesOfParts>
    <vt:vector size="43" baseType="lpstr">
      <vt:lpstr>맑은 고딕</vt:lpstr>
      <vt:lpstr>Arial</vt:lpstr>
      <vt:lpstr>Times New Roman</vt:lpstr>
      <vt:lpstr>Cover and End Slide Master</vt:lpstr>
      <vt:lpstr>Contents Slide Master</vt:lpstr>
      <vt:lpstr>Section Break Slide Master</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ardianti dwi</cp:lastModifiedBy>
  <cp:revision>116</cp:revision>
  <dcterms:created xsi:type="dcterms:W3CDTF">2016-12-05T23:26:54Z</dcterms:created>
  <dcterms:modified xsi:type="dcterms:W3CDTF">2022-06-22T07:26:30Z</dcterms:modified>
</cp:coreProperties>
</file>