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7" r:id="rId4"/>
    <p:sldId id="273" r:id="rId5"/>
    <p:sldId id="260" r:id="rId6"/>
    <p:sldId id="259" r:id="rId7"/>
    <p:sldId id="262" r:id="rId8"/>
    <p:sldId id="263" r:id="rId9"/>
    <p:sldId id="261" r:id="rId10"/>
    <p:sldId id="264" r:id="rId11"/>
    <p:sldId id="265" r:id="rId12"/>
    <p:sldId id="274" r:id="rId13"/>
    <p:sldId id="266" r:id="rId14"/>
    <p:sldId id="267" r:id="rId15"/>
    <p:sldId id="268" r:id="rId16"/>
    <p:sldId id="269"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729" autoAdjust="0"/>
  </p:normalViewPr>
  <p:slideViewPr>
    <p:cSldViewPr snapToGrid="0">
      <p:cViewPr varScale="1">
        <p:scale>
          <a:sx n="65" d="100"/>
          <a:sy n="65"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A33533-A52C-42E6-82C2-A1E07450C821}"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fr-FR"/>
        </a:p>
      </dgm:t>
    </dgm:pt>
    <dgm:pt modelId="{1C8FDD90-5104-4CF4-A8E1-81B80BD4BB9B}">
      <dgm:prSet phldrT="[Texte]"/>
      <dgm:spPr/>
      <dgm:t>
        <a:bodyPr/>
        <a:lstStyle/>
        <a:p>
          <a:r>
            <a:rPr lang="fr-FR" dirty="0"/>
            <a:t>Dépense</a:t>
          </a:r>
        </a:p>
      </dgm:t>
    </dgm:pt>
    <dgm:pt modelId="{ABE9AC49-94A5-4FE4-AC98-E3F48D524D72}" type="parTrans" cxnId="{5B69ACA8-D92F-42B3-8052-9B48B8411BFE}">
      <dgm:prSet/>
      <dgm:spPr/>
      <dgm:t>
        <a:bodyPr/>
        <a:lstStyle/>
        <a:p>
          <a:endParaRPr lang="fr-FR"/>
        </a:p>
      </dgm:t>
    </dgm:pt>
    <dgm:pt modelId="{08B5ED5A-29E3-422A-A24A-DEFDB1ADC0AD}" type="sibTrans" cxnId="{5B69ACA8-D92F-42B3-8052-9B48B8411BFE}">
      <dgm:prSet/>
      <dgm:spPr/>
      <dgm:t>
        <a:bodyPr/>
        <a:lstStyle/>
        <a:p>
          <a:endParaRPr lang="fr-FR"/>
        </a:p>
      </dgm:t>
    </dgm:pt>
    <dgm:pt modelId="{EC2313AA-42ED-4065-B63B-E7469DBC38B2}">
      <dgm:prSet phldrT="[Texte]"/>
      <dgm:spPr/>
      <dgm:t>
        <a:bodyPr/>
        <a:lstStyle/>
        <a:p>
          <a:r>
            <a:rPr lang="fr-FR" dirty="0"/>
            <a:t>Ajouter</a:t>
          </a:r>
        </a:p>
      </dgm:t>
    </dgm:pt>
    <dgm:pt modelId="{40ED2372-2C1F-414E-BE61-53C0B7ABB65B}" type="parTrans" cxnId="{E7FCF25A-CB4B-4299-966F-F0F6DC29755B}">
      <dgm:prSet/>
      <dgm:spPr/>
      <dgm:t>
        <a:bodyPr/>
        <a:lstStyle/>
        <a:p>
          <a:endParaRPr lang="fr-FR"/>
        </a:p>
      </dgm:t>
    </dgm:pt>
    <dgm:pt modelId="{D04904BE-DD8A-4BAB-9D45-19FB9DCB85ED}" type="sibTrans" cxnId="{E7FCF25A-CB4B-4299-966F-F0F6DC29755B}">
      <dgm:prSet/>
      <dgm:spPr/>
      <dgm:t>
        <a:bodyPr/>
        <a:lstStyle/>
        <a:p>
          <a:endParaRPr lang="fr-FR"/>
        </a:p>
      </dgm:t>
    </dgm:pt>
    <dgm:pt modelId="{701C6BCC-8EE9-484B-85B9-7A2C3BBC02DC}">
      <dgm:prSet phldrT="[Texte]"/>
      <dgm:spPr/>
      <dgm:t>
        <a:bodyPr/>
        <a:lstStyle/>
        <a:p>
          <a:r>
            <a:rPr lang="fr-FR" dirty="0"/>
            <a:t>Modifier</a:t>
          </a:r>
        </a:p>
      </dgm:t>
    </dgm:pt>
    <dgm:pt modelId="{42ED74F7-741B-4087-8CCF-D45FA5E19EEE}" type="parTrans" cxnId="{32FC57C7-150C-46EB-AC7A-3A43085FFAF6}">
      <dgm:prSet/>
      <dgm:spPr/>
      <dgm:t>
        <a:bodyPr/>
        <a:lstStyle/>
        <a:p>
          <a:endParaRPr lang="fr-FR"/>
        </a:p>
      </dgm:t>
    </dgm:pt>
    <dgm:pt modelId="{1582F4ED-06D1-49C2-9D07-A4504F4BD207}" type="sibTrans" cxnId="{32FC57C7-150C-46EB-AC7A-3A43085FFAF6}">
      <dgm:prSet/>
      <dgm:spPr/>
      <dgm:t>
        <a:bodyPr/>
        <a:lstStyle/>
        <a:p>
          <a:endParaRPr lang="fr-FR"/>
        </a:p>
      </dgm:t>
    </dgm:pt>
    <dgm:pt modelId="{19601EDC-8AA6-4804-A611-04E8CF852EC2}">
      <dgm:prSet phldrT="[Texte]"/>
      <dgm:spPr/>
      <dgm:t>
        <a:bodyPr/>
        <a:lstStyle/>
        <a:p>
          <a:r>
            <a:rPr lang="fr-FR" dirty="0"/>
            <a:t>Recharge</a:t>
          </a:r>
        </a:p>
      </dgm:t>
    </dgm:pt>
    <dgm:pt modelId="{B435A84C-DB12-43AF-8341-19DC978BD23E}" type="parTrans" cxnId="{A5273D61-835F-418F-B33C-688FEF651C74}">
      <dgm:prSet/>
      <dgm:spPr/>
      <dgm:t>
        <a:bodyPr/>
        <a:lstStyle/>
        <a:p>
          <a:endParaRPr lang="fr-FR"/>
        </a:p>
      </dgm:t>
    </dgm:pt>
    <dgm:pt modelId="{2C7B7F90-AA16-4FAE-80C1-FB05FF330E43}" type="sibTrans" cxnId="{A5273D61-835F-418F-B33C-688FEF651C74}">
      <dgm:prSet/>
      <dgm:spPr/>
      <dgm:t>
        <a:bodyPr/>
        <a:lstStyle/>
        <a:p>
          <a:endParaRPr lang="fr-FR"/>
        </a:p>
      </dgm:t>
    </dgm:pt>
    <dgm:pt modelId="{099198FF-270B-4DBB-B8E3-D6352FE17930}">
      <dgm:prSet phldrT="[Texte]"/>
      <dgm:spPr/>
      <dgm:t>
        <a:bodyPr/>
        <a:lstStyle/>
        <a:p>
          <a:r>
            <a:rPr lang="fr-FR"/>
            <a:t>Ajouter</a:t>
          </a:r>
          <a:endParaRPr lang="fr-FR" dirty="0"/>
        </a:p>
      </dgm:t>
    </dgm:pt>
    <dgm:pt modelId="{E033D64A-2CB5-4060-800D-764781864E9C}" type="parTrans" cxnId="{E78BCD47-0405-42BB-BF77-A14C6D187F09}">
      <dgm:prSet/>
      <dgm:spPr/>
      <dgm:t>
        <a:bodyPr/>
        <a:lstStyle/>
        <a:p>
          <a:endParaRPr lang="fr-FR"/>
        </a:p>
      </dgm:t>
    </dgm:pt>
    <dgm:pt modelId="{143CE712-B5DD-451E-BF1D-C30D6527441A}" type="sibTrans" cxnId="{E78BCD47-0405-42BB-BF77-A14C6D187F09}">
      <dgm:prSet/>
      <dgm:spPr/>
      <dgm:t>
        <a:bodyPr/>
        <a:lstStyle/>
        <a:p>
          <a:endParaRPr lang="fr-FR"/>
        </a:p>
      </dgm:t>
    </dgm:pt>
    <dgm:pt modelId="{F5302A54-A667-4593-837C-D24E51C1BBED}">
      <dgm:prSet phldrT="[Texte]"/>
      <dgm:spPr/>
      <dgm:t>
        <a:bodyPr/>
        <a:lstStyle/>
        <a:p>
          <a:r>
            <a:rPr lang="fr-FR" dirty="0"/>
            <a:t>Catégorie</a:t>
          </a:r>
        </a:p>
      </dgm:t>
    </dgm:pt>
    <dgm:pt modelId="{776D8FB7-C2CF-49CC-9284-2AED1C6AA1D3}" type="parTrans" cxnId="{B6818A23-961A-4F03-BEE9-1875682D25B1}">
      <dgm:prSet/>
      <dgm:spPr/>
      <dgm:t>
        <a:bodyPr/>
        <a:lstStyle/>
        <a:p>
          <a:endParaRPr lang="fr-FR"/>
        </a:p>
      </dgm:t>
    </dgm:pt>
    <dgm:pt modelId="{62582D63-006F-4BD6-8E7B-4049BC48CA1A}" type="sibTrans" cxnId="{B6818A23-961A-4F03-BEE9-1875682D25B1}">
      <dgm:prSet/>
      <dgm:spPr/>
      <dgm:t>
        <a:bodyPr/>
        <a:lstStyle/>
        <a:p>
          <a:endParaRPr lang="fr-FR"/>
        </a:p>
      </dgm:t>
    </dgm:pt>
    <dgm:pt modelId="{D2F4E595-51FA-4631-BCD0-345BE4690428}">
      <dgm:prSet phldrT="[Texte]"/>
      <dgm:spPr/>
      <dgm:t>
        <a:bodyPr/>
        <a:lstStyle/>
        <a:p>
          <a:r>
            <a:rPr lang="fr-FR" dirty="0"/>
            <a:t>Ajouter</a:t>
          </a:r>
        </a:p>
      </dgm:t>
    </dgm:pt>
    <dgm:pt modelId="{B6B169E8-6277-4452-A571-48DFC1E60DE9}" type="parTrans" cxnId="{9E09BAC1-A695-48CA-AA5D-2FFB746FB42A}">
      <dgm:prSet/>
      <dgm:spPr/>
      <dgm:t>
        <a:bodyPr/>
        <a:lstStyle/>
        <a:p>
          <a:endParaRPr lang="fr-FR"/>
        </a:p>
      </dgm:t>
    </dgm:pt>
    <dgm:pt modelId="{3FB63684-439C-42D4-91E8-FA0E27EAED85}" type="sibTrans" cxnId="{9E09BAC1-A695-48CA-AA5D-2FFB746FB42A}">
      <dgm:prSet/>
      <dgm:spPr/>
      <dgm:t>
        <a:bodyPr/>
        <a:lstStyle/>
        <a:p>
          <a:endParaRPr lang="fr-FR"/>
        </a:p>
      </dgm:t>
    </dgm:pt>
    <dgm:pt modelId="{B66A86E8-1640-4AE6-A669-0067265ED80C}">
      <dgm:prSet phldrT="[Texte]"/>
      <dgm:spPr/>
      <dgm:t>
        <a:bodyPr/>
        <a:lstStyle/>
        <a:p>
          <a:r>
            <a:rPr lang="fr-FR" dirty="0"/>
            <a:t>Personnel</a:t>
          </a:r>
        </a:p>
      </dgm:t>
    </dgm:pt>
    <dgm:pt modelId="{D5D18A55-5598-403D-9FF5-41E2C8724CEF}" type="parTrans" cxnId="{29E98673-B025-4EC8-B82D-14772A6F2B09}">
      <dgm:prSet/>
      <dgm:spPr/>
      <dgm:t>
        <a:bodyPr/>
        <a:lstStyle/>
        <a:p>
          <a:endParaRPr lang="fr-FR"/>
        </a:p>
      </dgm:t>
    </dgm:pt>
    <dgm:pt modelId="{7C0BFDCE-160E-4DCA-919A-188EC0B41FF5}" type="sibTrans" cxnId="{29E98673-B025-4EC8-B82D-14772A6F2B09}">
      <dgm:prSet/>
      <dgm:spPr/>
      <dgm:t>
        <a:bodyPr/>
        <a:lstStyle/>
        <a:p>
          <a:endParaRPr lang="fr-FR"/>
        </a:p>
      </dgm:t>
    </dgm:pt>
    <dgm:pt modelId="{654C13D4-3B6D-41A4-A4A7-BF1BEF6B626A}">
      <dgm:prSet phldrT="[Texte]"/>
      <dgm:spPr/>
      <dgm:t>
        <a:bodyPr/>
        <a:lstStyle/>
        <a:p>
          <a:r>
            <a:rPr lang="fr-FR" dirty="0"/>
            <a:t>Supprimer</a:t>
          </a:r>
        </a:p>
      </dgm:t>
    </dgm:pt>
    <dgm:pt modelId="{7A855643-70DE-465A-A0B1-5B0F4AFEE6CE}" type="parTrans" cxnId="{53DC1236-402F-4F7F-88F2-585FB562B18C}">
      <dgm:prSet/>
      <dgm:spPr/>
      <dgm:t>
        <a:bodyPr/>
        <a:lstStyle/>
        <a:p>
          <a:endParaRPr lang="fr-FR"/>
        </a:p>
      </dgm:t>
    </dgm:pt>
    <dgm:pt modelId="{996D8F98-4EFD-4BEC-9B36-199189604077}" type="sibTrans" cxnId="{53DC1236-402F-4F7F-88F2-585FB562B18C}">
      <dgm:prSet/>
      <dgm:spPr/>
      <dgm:t>
        <a:bodyPr/>
        <a:lstStyle/>
        <a:p>
          <a:endParaRPr lang="fr-FR"/>
        </a:p>
      </dgm:t>
    </dgm:pt>
    <dgm:pt modelId="{4986A386-1C4E-4255-80F7-035D84E49853}">
      <dgm:prSet phldrT="[Texte]"/>
      <dgm:spPr/>
      <dgm:t>
        <a:bodyPr/>
        <a:lstStyle/>
        <a:p>
          <a:r>
            <a:rPr lang="fr-FR" dirty="0"/>
            <a:t>Modifier</a:t>
          </a:r>
        </a:p>
      </dgm:t>
    </dgm:pt>
    <dgm:pt modelId="{11C21613-148B-4185-9D05-1C20D543BD83}" type="parTrans" cxnId="{758ACF6A-0606-4424-96E7-8FB2ED9D9E59}">
      <dgm:prSet/>
      <dgm:spPr/>
      <dgm:t>
        <a:bodyPr/>
        <a:lstStyle/>
        <a:p>
          <a:endParaRPr lang="fr-FR"/>
        </a:p>
      </dgm:t>
    </dgm:pt>
    <dgm:pt modelId="{0FFEF130-8DBD-476D-A158-5746DFE5B512}" type="sibTrans" cxnId="{758ACF6A-0606-4424-96E7-8FB2ED9D9E59}">
      <dgm:prSet/>
      <dgm:spPr/>
      <dgm:t>
        <a:bodyPr/>
        <a:lstStyle/>
        <a:p>
          <a:endParaRPr lang="fr-FR"/>
        </a:p>
      </dgm:t>
    </dgm:pt>
    <dgm:pt modelId="{8A8E96E6-83CB-4B07-9EFE-B1FCF1B8FA2F}">
      <dgm:prSet phldrT="[Texte]"/>
      <dgm:spPr/>
      <dgm:t>
        <a:bodyPr/>
        <a:lstStyle/>
        <a:p>
          <a:r>
            <a:rPr lang="fr-FR" dirty="0"/>
            <a:t>Supprimer</a:t>
          </a:r>
        </a:p>
      </dgm:t>
    </dgm:pt>
    <dgm:pt modelId="{0FB0305A-08A8-4430-B0C4-FF3955696793}" type="parTrans" cxnId="{28A73848-BF91-4AE6-9CDF-133ABE404EDA}">
      <dgm:prSet/>
      <dgm:spPr/>
      <dgm:t>
        <a:bodyPr/>
        <a:lstStyle/>
        <a:p>
          <a:endParaRPr lang="fr-FR"/>
        </a:p>
      </dgm:t>
    </dgm:pt>
    <dgm:pt modelId="{1B5A6892-B547-4ACC-A1CB-08FC59686DC8}" type="sibTrans" cxnId="{28A73848-BF91-4AE6-9CDF-133ABE404EDA}">
      <dgm:prSet/>
      <dgm:spPr/>
      <dgm:t>
        <a:bodyPr/>
        <a:lstStyle/>
        <a:p>
          <a:endParaRPr lang="fr-FR"/>
        </a:p>
      </dgm:t>
    </dgm:pt>
    <dgm:pt modelId="{CDDFE3CD-AF41-46A5-82C1-7123452BD987}">
      <dgm:prSet phldrT="[Texte]"/>
      <dgm:spPr/>
      <dgm:t>
        <a:bodyPr/>
        <a:lstStyle/>
        <a:p>
          <a:r>
            <a:rPr lang="fr-FR" dirty="0"/>
            <a:t>Modifier</a:t>
          </a:r>
        </a:p>
      </dgm:t>
    </dgm:pt>
    <dgm:pt modelId="{F1B7C215-39A2-4687-B03C-631670977C65}" type="parTrans" cxnId="{867723AA-326B-48C9-99C0-179203632960}">
      <dgm:prSet/>
      <dgm:spPr/>
      <dgm:t>
        <a:bodyPr/>
        <a:lstStyle/>
        <a:p>
          <a:endParaRPr lang="fr-FR"/>
        </a:p>
      </dgm:t>
    </dgm:pt>
    <dgm:pt modelId="{5A472273-2729-40B1-91A3-FCAEC4D337A3}" type="sibTrans" cxnId="{867723AA-326B-48C9-99C0-179203632960}">
      <dgm:prSet/>
      <dgm:spPr/>
      <dgm:t>
        <a:bodyPr/>
        <a:lstStyle/>
        <a:p>
          <a:endParaRPr lang="fr-FR"/>
        </a:p>
      </dgm:t>
    </dgm:pt>
    <dgm:pt modelId="{F42A75C8-C785-4BBA-8A09-C12C8E8ADEC6}">
      <dgm:prSet phldrT="[Texte]"/>
      <dgm:spPr/>
      <dgm:t>
        <a:bodyPr/>
        <a:lstStyle/>
        <a:p>
          <a:r>
            <a:rPr lang="fr-FR" dirty="0"/>
            <a:t>Supprimer</a:t>
          </a:r>
        </a:p>
      </dgm:t>
    </dgm:pt>
    <dgm:pt modelId="{C20048DF-925B-4F58-9E28-B04B8EF1F2D4}" type="parTrans" cxnId="{63F68EC0-B891-404A-9F3F-7F6CA3581C89}">
      <dgm:prSet/>
      <dgm:spPr/>
      <dgm:t>
        <a:bodyPr/>
        <a:lstStyle/>
        <a:p>
          <a:endParaRPr lang="fr-FR"/>
        </a:p>
      </dgm:t>
    </dgm:pt>
    <dgm:pt modelId="{27006F6A-9B01-4438-A13D-6F13E91D3F5E}" type="sibTrans" cxnId="{63F68EC0-B891-404A-9F3F-7F6CA3581C89}">
      <dgm:prSet/>
      <dgm:spPr/>
      <dgm:t>
        <a:bodyPr/>
        <a:lstStyle/>
        <a:p>
          <a:endParaRPr lang="fr-FR"/>
        </a:p>
      </dgm:t>
    </dgm:pt>
    <dgm:pt modelId="{8C9A9E2B-C50C-4CE7-A0E4-6EB311C65EBA}">
      <dgm:prSet phldrT="[Texte]"/>
      <dgm:spPr/>
      <dgm:t>
        <a:bodyPr/>
        <a:lstStyle/>
        <a:p>
          <a:r>
            <a:rPr lang="fr-FR" dirty="0"/>
            <a:t>Modifier</a:t>
          </a:r>
        </a:p>
      </dgm:t>
    </dgm:pt>
    <dgm:pt modelId="{99FC37D4-C4E7-4024-A6EA-9B5D2F528304}" type="parTrans" cxnId="{81A45D74-B708-4201-902D-727D0A6FCA60}">
      <dgm:prSet/>
      <dgm:spPr/>
      <dgm:t>
        <a:bodyPr/>
        <a:lstStyle/>
        <a:p>
          <a:endParaRPr lang="fr-FR"/>
        </a:p>
      </dgm:t>
    </dgm:pt>
    <dgm:pt modelId="{61760D0D-3A48-44C5-A3E8-B64CEA9446B0}" type="sibTrans" cxnId="{81A45D74-B708-4201-902D-727D0A6FCA60}">
      <dgm:prSet/>
      <dgm:spPr/>
      <dgm:t>
        <a:bodyPr/>
        <a:lstStyle/>
        <a:p>
          <a:endParaRPr lang="fr-FR"/>
        </a:p>
      </dgm:t>
    </dgm:pt>
    <dgm:pt modelId="{E1243053-7A2A-4B91-A5DE-72B819EB1946}" type="pres">
      <dgm:prSet presAssocID="{41A33533-A52C-42E6-82C2-A1E07450C821}" presName="composite" presStyleCnt="0">
        <dgm:presLayoutVars>
          <dgm:chMax val="5"/>
          <dgm:dir/>
          <dgm:animLvl val="ctr"/>
          <dgm:resizeHandles val="exact"/>
        </dgm:presLayoutVars>
      </dgm:prSet>
      <dgm:spPr/>
    </dgm:pt>
    <dgm:pt modelId="{91DFEA86-41C3-4A11-A0E4-A07FA6AABBDD}" type="pres">
      <dgm:prSet presAssocID="{41A33533-A52C-42E6-82C2-A1E07450C821}" presName="cycle" presStyleCnt="0"/>
      <dgm:spPr/>
    </dgm:pt>
    <dgm:pt modelId="{2A217644-9921-4BA3-8EB0-D5AF343FF83E}" type="pres">
      <dgm:prSet presAssocID="{41A33533-A52C-42E6-82C2-A1E07450C821}" presName="centerShape" presStyleCnt="0"/>
      <dgm:spPr/>
    </dgm:pt>
    <dgm:pt modelId="{0ACB8FBC-C521-4ABA-AD25-C751D697FE7F}" type="pres">
      <dgm:prSet presAssocID="{41A33533-A52C-42E6-82C2-A1E07450C821}" presName="connSite" presStyleLbl="node1" presStyleIdx="0" presStyleCnt="5"/>
      <dgm:spPr/>
    </dgm:pt>
    <dgm:pt modelId="{AB990346-1188-46E1-8693-11A18EAC4D15}" type="pres">
      <dgm:prSet presAssocID="{41A33533-A52C-42E6-82C2-A1E07450C821}" presName="visible" presStyleLbl="node1" presStyleIdx="0" presStyleCnt="5" custLinFactNeighborX="2404" custLinFactNeighborY="360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2D86F5F7-CA9E-4227-81A8-3C8068BC71C2}" type="pres">
      <dgm:prSet presAssocID="{ABE9AC49-94A5-4FE4-AC98-E3F48D524D72}" presName="Name25" presStyleLbl="parChTrans1D1" presStyleIdx="0" presStyleCnt="4"/>
      <dgm:spPr/>
    </dgm:pt>
    <dgm:pt modelId="{747F3E26-7CD7-4128-962F-349C67C98A8C}" type="pres">
      <dgm:prSet presAssocID="{1C8FDD90-5104-4CF4-A8E1-81B80BD4BB9B}" presName="node" presStyleCnt="0"/>
      <dgm:spPr/>
    </dgm:pt>
    <dgm:pt modelId="{9805F84B-038A-40B9-8C43-8D1F84653ADC}" type="pres">
      <dgm:prSet presAssocID="{1C8FDD90-5104-4CF4-A8E1-81B80BD4BB9B}" presName="parentNode" presStyleLbl="node1" presStyleIdx="1" presStyleCnt="5">
        <dgm:presLayoutVars>
          <dgm:chMax val="1"/>
          <dgm:bulletEnabled val="1"/>
        </dgm:presLayoutVars>
      </dgm:prSet>
      <dgm:spPr/>
    </dgm:pt>
    <dgm:pt modelId="{49B43954-A414-4705-ABFB-A2A6B283BD95}" type="pres">
      <dgm:prSet presAssocID="{1C8FDD90-5104-4CF4-A8E1-81B80BD4BB9B}" presName="childNode" presStyleLbl="revTx" presStyleIdx="0" presStyleCnt="4">
        <dgm:presLayoutVars>
          <dgm:bulletEnabled val="1"/>
        </dgm:presLayoutVars>
      </dgm:prSet>
      <dgm:spPr/>
    </dgm:pt>
    <dgm:pt modelId="{FBBE7150-08A4-4D07-ADB6-C5D47FEBDD2E}" type="pres">
      <dgm:prSet presAssocID="{B435A84C-DB12-43AF-8341-19DC978BD23E}" presName="Name25" presStyleLbl="parChTrans1D1" presStyleIdx="1" presStyleCnt="4"/>
      <dgm:spPr/>
    </dgm:pt>
    <dgm:pt modelId="{694925F6-F74F-47EB-964C-ACAF7234EC64}" type="pres">
      <dgm:prSet presAssocID="{19601EDC-8AA6-4804-A611-04E8CF852EC2}" presName="node" presStyleCnt="0"/>
      <dgm:spPr/>
    </dgm:pt>
    <dgm:pt modelId="{5B237F31-5DB1-45E6-B0CC-AC9CC59D1E1A}" type="pres">
      <dgm:prSet presAssocID="{19601EDC-8AA6-4804-A611-04E8CF852EC2}" presName="parentNode" presStyleLbl="node1" presStyleIdx="2" presStyleCnt="5">
        <dgm:presLayoutVars>
          <dgm:chMax val="1"/>
          <dgm:bulletEnabled val="1"/>
        </dgm:presLayoutVars>
      </dgm:prSet>
      <dgm:spPr/>
    </dgm:pt>
    <dgm:pt modelId="{D311D540-5255-424F-B00F-C258042B27FD}" type="pres">
      <dgm:prSet presAssocID="{19601EDC-8AA6-4804-A611-04E8CF852EC2}" presName="childNode" presStyleLbl="revTx" presStyleIdx="1" presStyleCnt="4">
        <dgm:presLayoutVars>
          <dgm:bulletEnabled val="1"/>
        </dgm:presLayoutVars>
      </dgm:prSet>
      <dgm:spPr/>
    </dgm:pt>
    <dgm:pt modelId="{6BB51227-DB60-41F3-A269-8784DD2CAB93}" type="pres">
      <dgm:prSet presAssocID="{776D8FB7-C2CF-49CC-9284-2AED1C6AA1D3}" presName="Name25" presStyleLbl="parChTrans1D1" presStyleIdx="2" presStyleCnt="4"/>
      <dgm:spPr/>
    </dgm:pt>
    <dgm:pt modelId="{801CE81F-633E-41DE-A140-86BA1A8BDD49}" type="pres">
      <dgm:prSet presAssocID="{F5302A54-A667-4593-837C-D24E51C1BBED}" presName="node" presStyleCnt="0"/>
      <dgm:spPr/>
    </dgm:pt>
    <dgm:pt modelId="{3CC09859-B26E-41A9-8A40-9BF1A0B9D2DD}" type="pres">
      <dgm:prSet presAssocID="{F5302A54-A667-4593-837C-D24E51C1BBED}" presName="parentNode" presStyleLbl="node1" presStyleIdx="3" presStyleCnt="5">
        <dgm:presLayoutVars>
          <dgm:chMax val="1"/>
          <dgm:bulletEnabled val="1"/>
        </dgm:presLayoutVars>
      </dgm:prSet>
      <dgm:spPr/>
    </dgm:pt>
    <dgm:pt modelId="{5E4556FA-9C40-4115-A4CB-BEFF688C4B08}" type="pres">
      <dgm:prSet presAssocID="{F5302A54-A667-4593-837C-D24E51C1BBED}" presName="childNode" presStyleLbl="revTx" presStyleIdx="2" presStyleCnt="4">
        <dgm:presLayoutVars>
          <dgm:bulletEnabled val="1"/>
        </dgm:presLayoutVars>
      </dgm:prSet>
      <dgm:spPr/>
    </dgm:pt>
    <dgm:pt modelId="{FEFF5701-E099-490C-8775-9E47D3785A89}" type="pres">
      <dgm:prSet presAssocID="{D5D18A55-5598-403D-9FF5-41E2C8724CEF}" presName="Name25" presStyleLbl="parChTrans1D1" presStyleIdx="3" presStyleCnt="4"/>
      <dgm:spPr/>
    </dgm:pt>
    <dgm:pt modelId="{C49C21B0-CDF0-47DC-B734-34BA9BF52D2A}" type="pres">
      <dgm:prSet presAssocID="{B66A86E8-1640-4AE6-A669-0067265ED80C}" presName="node" presStyleCnt="0"/>
      <dgm:spPr/>
    </dgm:pt>
    <dgm:pt modelId="{D30006DA-72CB-4363-BEB8-67FC64DB22A1}" type="pres">
      <dgm:prSet presAssocID="{B66A86E8-1640-4AE6-A669-0067265ED80C}" presName="parentNode" presStyleLbl="node1" presStyleIdx="4" presStyleCnt="5">
        <dgm:presLayoutVars>
          <dgm:chMax val="1"/>
          <dgm:bulletEnabled val="1"/>
        </dgm:presLayoutVars>
      </dgm:prSet>
      <dgm:spPr/>
    </dgm:pt>
    <dgm:pt modelId="{EF791514-F64E-493C-AFA7-28E29AACAA4E}" type="pres">
      <dgm:prSet presAssocID="{B66A86E8-1640-4AE6-A669-0067265ED80C}" presName="childNode" presStyleLbl="revTx" presStyleIdx="3" presStyleCnt="4">
        <dgm:presLayoutVars>
          <dgm:bulletEnabled val="1"/>
        </dgm:presLayoutVars>
      </dgm:prSet>
      <dgm:spPr/>
    </dgm:pt>
  </dgm:ptLst>
  <dgm:cxnLst>
    <dgm:cxn modelId="{D44B4F00-D719-46EE-8EFB-57C578F9AB78}" type="presOf" srcId="{41A33533-A52C-42E6-82C2-A1E07450C821}" destId="{E1243053-7A2A-4B91-A5DE-72B819EB1946}" srcOrd="0" destOrd="0" presId="urn:microsoft.com/office/officeart/2005/8/layout/radial2"/>
    <dgm:cxn modelId="{5F110412-1394-4459-B99A-F3228C6DF947}" type="presOf" srcId="{B435A84C-DB12-43AF-8341-19DC978BD23E}" destId="{FBBE7150-08A4-4D07-ADB6-C5D47FEBDD2E}" srcOrd="0" destOrd="0" presId="urn:microsoft.com/office/officeart/2005/8/layout/radial2"/>
    <dgm:cxn modelId="{6D8E2F14-9C30-436B-A666-07A57E3C344A}" type="presOf" srcId="{B66A86E8-1640-4AE6-A669-0067265ED80C}" destId="{D30006DA-72CB-4363-BEB8-67FC64DB22A1}" srcOrd="0" destOrd="0" presId="urn:microsoft.com/office/officeart/2005/8/layout/radial2"/>
    <dgm:cxn modelId="{8201E61C-514E-4241-8CDD-19ACE7878F11}" type="presOf" srcId="{ABE9AC49-94A5-4FE4-AC98-E3F48D524D72}" destId="{2D86F5F7-CA9E-4227-81A8-3C8068BC71C2}" srcOrd="0" destOrd="0" presId="urn:microsoft.com/office/officeart/2005/8/layout/radial2"/>
    <dgm:cxn modelId="{B6818A23-961A-4F03-BEE9-1875682D25B1}" srcId="{41A33533-A52C-42E6-82C2-A1E07450C821}" destId="{F5302A54-A667-4593-837C-D24E51C1BBED}" srcOrd="2" destOrd="0" parTransId="{776D8FB7-C2CF-49CC-9284-2AED1C6AA1D3}" sibTransId="{62582D63-006F-4BD6-8E7B-4049BC48CA1A}"/>
    <dgm:cxn modelId="{53DC1236-402F-4F7F-88F2-585FB562B18C}" srcId="{1C8FDD90-5104-4CF4-A8E1-81B80BD4BB9B}" destId="{654C13D4-3B6D-41A4-A4A7-BF1BEF6B626A}" srcOrd="2" destOrd="0" parTransId="{7A855643-70DE-465A-A0B1-5B0F4AFEE6CE}" sibTransId="{996D8F98-4EFD-4BEC-9B36-199189604077}"/>
    <dgm:cxn modelId="{486AED60-699E-4E65-B011-9FAC83B67D8D}" type="presOf" srcId="{D5D18A55-5598-403D-9FF5-41E2C8724CEF}" destId="{FEFF5701-E099-490C-8775-9E47D3785A89}" srcOrd="0" destOrd="0" presId="urn:microsoft.com/office/officeart/2005/8/layout/radial2"/>
    <dgm:cxn modelId="{A5273D61-835F-418F-B33C-688FEF651C74}" srcId="{41A33533-A52C-42E6-82C2-A1E07450C821}" destId="{19601EDC-8AA6-4804-A611-04E8CF852EC2}" srcOrd="1" destOrd="0" parTransId="{B435A84C-DB12-43AF-8341-19DC978BD23E}" sibTransId="{2C7B7F90-AA16-4FAE-80C1-FB05FF330E43}"/>
    <dgm:cxn modelId="{6EAD8366-87EC-489F-BA6F-DCCC0695B74D}" type="presOf" srcId="{19601EDC-8AA6-4804-A611-04E8CF852EC2}" destId="{5B237F31-5DB1-45E6-B0CC-AC9CC59D1E1A}" srcOrd="0" destOrd="0" presId="urn:microsoft.com/office/officeart/2005/8/layout/radial2"/>
    <dgm:cxn modelId="{E78BCD47-0405-42BB-BF77-A14C6D187F09}" srcId="{19601EDC-8AA6-4804-A611-04E8CF852EC2}" destId="{099198FF-270B-4DBB-B8E3-D6352FE17930}" srcOrd="0" destOrd="0" parTransId="{E033D64A-2CB5-4060-800D-764781864E9C}" sibTransId="{143CE712-B5DD-451E-BF1D-C30D6527441A}"/>
    <dgm:cxn modelId="{8B8ED747-1AE5-4DD7-971F-72A7095E19BD}" type="presOf" srcId="{CDDFE3CD-AF41-46A5-82C1-7123452BD987}" destId="{5E4556FA-9C40-4115-A4CB-BEFF688C4B08}" srcOrd="0" destOrd="1" presId="urn:microsoft.com/office/officeart/2005/8/layout/radial2"/>
    <dgm:cxn modelId="{28A73848-BF91-4AE6-9CDF-133ABE404EDA}" srcId="{19601EDC-8AA6-4804-A611-04E8CF852EC2}" destId="{8A8E96E6-83CB-4B07-9EFE-B1FCF1B8FA2F}" srcOrd="2" destOrd="0" parTransId="{0FB0305A-08A8-4430-B0C4-FF3955696793}" sibTransId="{1B5A6892-B547-4ACC-A1CB-08FC59686DC8}"/>
    <dgm:cxn modelId="{758ACF6A-0606-4424-96E7-8FB2ED9D9E59}" srcId="{19601EDC-8AA6-4804-A611-04E8CF852EC2}" destId="{4986A386-1C4E-4255-80F7-035D84E49853}" srcOrd="1" destOrd="0" parTransId="{11C21613-148B-4185-9D05-1C20D543BD83}" sibTransId="{0FFEF130-8DBD-476D-A158-5746DFE5B512}"/>
    <dgm:cxn modelId="{1EFA2C6C-9A06-4800-A5BB-38876F136E65}" type="presOf" srcId="{701C6BCC-8EE9-484B-85B9-7A2C3BBC02DC}" destId="{49B43954-A414-4705-ABFB-A2A6B283BD95}" srcOrd="0" destOrd="1" presId="urn:microsoft.com/office/officeart/2005/8/layout/radial2"/>
    <dgm:cxn modelId="{29E98673-B025-4EC8-B82D-14772A6F2B09}" srcId="{41A33533-A52C-42E6-82C2-A1E07450C821}" destId="{B66A86E8-1640-4AE6-A669-0067265ED80C}" srcOrd="3" destOrd="0" parTransId="{D5D18A55-5598-403D-9FF5-41E2C8724CEF}" sibTransId="{7C0BFDCE-160E-4DCA-919A-188EC0B41FF5}"/>
    <dgm:cxn modelId="{81A45D74-B708-4201-902D-727D0A6FCA60}" srcId="{B66A86E8-1640-4AE6-A669-0067265ED80C}" destId="{8C9A9E2B-C50C-4CE7-A0E4-6EB311C65EBA}" srcOrd="0" destOrd="0" parTransId="{99FC37D4-C4E7-4024-A6EA-9B5D2F528304}" sibTransId="{61760D0D-3A48-44C5-A3E8-B64CEA9446B0}"/>
    <dgm:cxn modelId="{96346876-2836-44B2-AFDB-641CBB6BB9A6}" type="presOf" srcId="{F42A75C8-C785-4BBA-8A09-C12C8E8ADEC6}" destId="{5E4556FA-9C40-4115-A4CB-BEFF688C4B08}" srcOrd="0" destOrd="2" presId="urn:microsoft.com/office/officeart/2005/8/layout/radial2"/>
    <dgm:cxn modelId="{D5927F7A-DC0E-428A-A610-8B273F688433}" type="presOf" srcId="{F5302A54-A667-4593-837C-D24E51C1BBED}" destId="{3CC09859-B26E-41A9-8A40-9BF1A0B9D2DD}" srcOrd="0" destOrd="0" presId="urn:microsoft.com/office/officeart/2005/8/layout/radial2"/>
    <dgm:cxn modelId="{E7FCF25A-CB4B-4299-966F-F0F6DC29755B}" srcId="{1C8FDD90-5104-4CF4-A8E1-81B80BD4BB9B}" destId="{EC2313AA-42ED-4065-B63B-E7469DBC38B2}" srcOrd="0" destOrd="0" parTransId="{40ED2372-2C1F-414E-BE61-53C0B7ABB65B}" sibTransId="{D04904BE-DD8A-4BAB-9D45-19FB9DCB85ED}"/>
    <dgm:cxn modelId="{D648277C-92FC-47D8-BC25-4E17DFAFBA61}" type="presOf" srcId="{1C8FDD90-5104-4CF4-A8E1-81B80BD4BB9B}" destId="{9805F84B-038A-40B9-8C43-8D1F84653ADC}" srcOrd="0" destOrd="0" presId="urn:microsoft.com/office/officeart/2005/8/layout/radial2"/>
    <dgm:cxn modelId="{D23D7D84-986B-4195-9FE6-1584BE32CC74}" type="presOf" srcId="{8C9A9E2B-C50C-4CE7-A0E4-6EB311C65EBA}" destId="{EF791514-F64E-493C-AFA7-28E29AACAA4E}" srcOrd="0" destOrd="0" presId="urn:microsoft.com/office/officeart/2005/8/layout/radial2"/>
    <dgm:cxn modelId="{65D6068A-D8CE-4D58-A9EE-74AEEDB119EB}" type="presOf" srcId="{4986A386-1C4E-4255-80F7-035D84E49853}" destId="{D311D540-5255-424F-B00F-C258042B27FD}" srcOrd="0" destOrd="1" presId="urn:microsoft.com/office/officeart/2005/8/layout/radial2"/>
    <dgm:cxn modelId="{DBFB668F-6156-4B35-939D-EEDF2B7A6F18}" type="presOf" srcId="{D2F4E595-51FA-4631-BCD0-345BE4690428}" destId="{5E4556FA-9C40-4115-A4CB-BEFF688C4B08}" srcOrd="0" destOrd="0" presId="urn:microsoft.com/office/officeart/2005/8/layout/radial2"/>
    <dgm:cxn modelId="{22A52790-6413-491B-81CE-B698B0B08428}" type="presOf" srcId="{099198FF-270B-4DBB-B8E3-D6352FE17930}" destId="{D311D540-5255-424F-B00F-C258042B27FD}" srcOrd="0" destOrd="0" presId="urn:microsoft.com/office/officeart/2005/8/layout/radial2"/>
    <dgm:cxn modelId="{E53BC798-D6A6-4862-9740-B51C112B9B4E}" type="presOf" srcId="{654C13D4-3B6D-41A4-A4A7-BF1BEF6B626A}" destId="{49B43954-A414-4705-ABFB-A2A6B283BD95}" srcOrd="0" destOrd="2" presId="urn:microsoft.com/office/officeart/2005/8/layout/radial2"/>
    <dgm:cxn modelId="{593AE899-D1EA-4EC6-B657-3C9A940072BF}" type="presOf" srcId="{8A8E96E6-83CB-4B07-9EFE-B1FCF1B8FA2F}" destId="{D311D540-5255-424F-B00F-C258042B27FD}" srcOrd="0" destOrd="2" presId="urn:microsoft.com/office/officeart/2005/8/layout/radial2"/>
    <dgm:cxn modelId="{5B69ACA8-D92F-42B3-8052-9B48B8411BFE}" srcId="{41A33533-A52C-42E6-82C2-A1E07450C821}" destId="{1C8FDD90-5104-4CF4-A8E1-81B80BD4BB9B}" srcOrd="0" destOrd="0" parTransId="{ABE9AC49-94A5-4FE4-AC98-E3F48D524D72}" sibTransId="{08B5ED5A-29E3-422A-A24A-DEFDB1ADC0AD}"/>
    <dgm:cxn modelId="{867723AA-326B-48C9-99C0-179203632960}" srcId="{F5302A54-A667-4593-837C-D24E51C1BBED}" destId="{CDDFE3CD-AF41-46A5-82C1-7123452BD987}" srcOrd="1" destOrd="0" parTransId="{F1B7C215-39A2-4687-B03C-631670977C65}" sibTransId="{5A472273-2729-40B1-91A3-FCAEC4D337A3}"/>
    <dgm:cxn modelId="{C2F42AB4-FCB9-4E61-B124-0073878B3039}" type="presOf" srcId="{776D8FB7-C2CF-49CC-9284-2AED1C6AA1D3}" destId="{6BB51227-DB60-41F3-A269-8784DD2CAB93}" srcOrd="0" destOrd="0" presId="urn:microsoft.com/office/officeart/2005/8/layout/radial2"/>
    <dgm:cxn modelId="{63F68EC0-B891-404A-9F3F-7F6CA3581C89}" srcId="{F5302A54-A667-4593-837C-D24E51C1BBED}" destId="{F42A75C8-C785-4BBA-8A09-C12C8E8ADEC6}" srcOrd="2" destOrd="0" parTransId="{C20048DF-925B-4F58-9E28-B04B8EF1F2D4}" sibTransId="{27006F6A-9B01-4438-A13D-6F13E91D3F5E}"/>
    <dgm:cxn modelId="{9E09BAC1-A695-48CA-AA5D-2FFB746FB42A}" srcId="{F5302A54-A667-4593-837C-D24E51C1BBED}" destId="{D2F4E595-51FA-4631-BCD0-345BE4690428}" srcOrd="0" destOrd="0" parTransId="{B6B169E8-6277-4452-A571-48DFC1E60DE9}" sibTransId="{3FB63684-439C-42D4-91E8-FA0E27EAED85}"/>
    <dgm:cxn modelId="{32FC57C7-150C-46EB-AC7A-3A43085FFAF6}" srcId="{1C8FDD90-5104-4CF4-A8E1-81B80BD4BB9B}" destId="{701C6BCC-8EE9-484B-85B9-7A2C3BBC02DC}" srcOrd="1" destOrd="0" parTransId="{42ED74F7-741B-4087-8CCF-D45FA5E19EEE}" sibTransId="{1582F4ED-06D1-49C2-9D07-A4504F4BD207}"/>
    <dgm:cxn modelId="{F39D98DC-F7DC-416F-BD81-5C0D56B8DD00}" type="presOf" srcId="{EC2313AA-42ED-4065-B63B-E7469DBC38B2}" destId="{49B43954-A414-4705-ABFB-A2A6B283BD95}" srcOrd="0" destOrd="0" presId="urn:microsoft.com/office/officeart/2005/8/layout/radial2"/>
    <dgm:cxn modelId="{AF987A0B-585B-4126-81C3-9E766CD8BD15}" type="presParOf" srcId="{E1243053-7A2A-4B91-A5DE-72B819EB1946}" destId="{91DFEA86-41C3-4A11-A0E4-A07FA6AABBDD}" srcOrd="0" destOrd="0" presId="urn:microsoft.com/office/officeart/2005/8/layout/radial2"/>
    <dgm:cxn modelId="{76C47A3D-CCA5-4CAA-9E88-25E68B21A7B0}" type="presParOf" srcId="{91DFEA86-41C3-4A11-A0E4-A07FA6AABBDD}" destId="{2A217644-9921-4BA3-8EB0-D5AF343FF83E}" srcOrd="0" destOrd="0" presId="urn:microsoft.com/office/officeart/2005/8/layout/radial2"/>
    <dgm:cxn modelId="{05B99C10-85B6-4777-855C-63F207696DFD}" type="presParOf" srcId="{2A217644-9921-4BA3-8EB0-D5AF343FF83E}" destId="{0ACB8FBC-C521-4ABA-AD25-C751D697FE7F}" srcOrd="0" destOrd="0" presId="urn:microsoft.com/office/officeart/2005/8/layout/radial2"/>
    <dgm:cxn modelId="{E7F75581-0BD5-455D-853E-E12896E96C8D}" type="presParOf" srcId="{2A217644-9921-4BA3-8EB0-D5AF343FF83E}" destId="{AB990346-1188-46E1-8693-11A18EAC4D15}" srcOrd="1" destOrd="0" presId="urn:microsoft.com/office/officeart/2005/8/layout/radial2"/>
    <dgm:cxn modelId="{6CED8F74-81A4-4D21-962F-7D1A868DCBE0}" type="presParOf" srcId="{91DFEA86-41C3-4A11-A0E4-A07FA6AABBDD}" destId="{2D86F5F7-CA9E-4227-81A8-3C8068BC71C2}" srcOrd="1" destOrd="0" presId="urn:microsoft.com/office/officeart/2005/8/layout/radial2"/>
    <dgm:cxn modelId="{CECDED2A-27EA-49DC-BFA1-21CBD5AA1936}" type="presParOf" srcId="{91DFEA86-41C3-4A11-A0E4-A07FA6AABBDD}" destId="{747F3E26-7CD7-4128-962F-349C67C98A8C}" srcOrd="2" destOrd="0" presId="urn:microsoft.com/office/officeart/2005/8/layout/radial2"/>
    <dgm:cxn modelId="{B5096287-35B8-4481-A9B1-CCDEC9582D69}" type="presParOf" srcId="{747F3E26-7CD7-4128-962F-349C67C98A8C}" destId="{9805F84B-038A-40B9-8C43-8D1F84653ADC}" srcOrd="0" destOrd="0" presId="urn:microsoft.com/office/officeart/2005/8/layout/radial2"/>
    <dgm:cxn modelId="{6EB5B1D6-EFEB-45C0-8B18-261AEC5EC918}" type="presParOf" srcId="{747F3E26-7CD7-4128-962F-349C67C98A8C}" destId="{49B43954-A414-4705-ABFB-A2A6B283BD95}" srcOrd="1" destOrd="0" presId="urn:microsoft.com/office/officeart/2005/8/layout/radial2"/>
    <dgm:cxn modelId="{9C0FB55B-4532-4834-99C7-D0EBD7F73A60}" type="presParOf" srcId="{91DFEA86-41C3-4A11-A0E4-A07FA6AABBDD}" destId="{FBBE7150-08A4-4D07-ADB6-C5D47FEBDD2E}" srcOrd="3" destOrd="0" presId="urn:microsoft.com/office/officeart/2005/8/layout/radial2"/>
    <dgm:cxn modelId="{C61850DE-E29B-4ADC-BB14-A05C6AF78EA8}" type="presParOf" srcId="{91DFEA86-41C3-4A11-A0E4-A07FA6AABBDD}" destId="{694925F6-F74F-47EB-964C-ACAF7234EC64}" srcOrd="4" destOrd="0" presId="urn:microsoft.com/office/officeart/2005/8/layout/radial2"/>
    <dgm:cxn modelId="{3279BE0B-02A4-4613-B58F-5DF40173F84B}" type="presParOf" srcId="{694925F6-F74F-47EB-964C-ACAF7234EC64}" destId="{5B237F31-5DB1-45E6-B0CC-AC9CC59D1E1A}" srcOrd="0" destOrd="0" presId="urn:microsoft.com/office/officeart/2005/8/layout/radial2"/>
    <dgm:cxn modelId="{D9296017-5A38-44FE-93E7-B724E8D4FC6D}" type="presParOf" srcId="{694925F6-F74F-47EB-964C-ACAF7234EC64}" destId="{D311D540-5255-424F-B00F-C258042B27FD}" srcOrd="1" destOrd="0" presId="urn:microsoft.com/office/officeart/2005/8/layout/radial2"/>
    <dgm:cxn modelId="{FD46C8D5-DD12-4877-B859-1F4EF90A89CC}" type="presParOf" srcId="{91DFEA86-41C3-4A11-A0E4-A07FA6AABBDD}" destId="{6BB51227-DB60-41F3-A269-8784DD2CAB93}" srcOrd="5" destOrd="0" presId="urn:microsoft.com/office/officeart/2005/8/layout/radial2"/>
    <dgm:cxn modelId="{0CA05CFD-0ABE-46EB-93CB-17DD02CD6E44}" type="presParOf" srcId="{91DFEA86-41C3-4A11-A0E4-A07FA6AABBDD}" destId="{801CE81F-633E-41DE-A140-86BA1A8BDD49}" srcOrd="6" destOrd="0" presId="urn:microsoft.com/office/officeart/2005/8/layout/radial2"/>
    <dgm:cxn modelId="{51BA862E-C91B-47F7-B7D2-9FF95762E752}" type="presParOf" srcId="{801CE81F-633E-41DE-A140-86BA1A8BDD49}" destId="{3CC09859-B26E-41A9-8A40-9BF1A0B9D2DD}" srcOrd="0" destOrd="0" presId="urn:microsoft.com/office/officeart/2005/8/layout/radial2"/>
    <dgm:cxn modelId="{0E4FBAD5-6460-49BC-9FF0-5BAB053CAE4C}" type="presParOf" srcId="{801CE81F-633E-41DE-A140-86BA1A8BDD49}" destId="{5E4556FA-9C40-4115-A4CB-BEFF688C4B08}" srcOrd="1" destOrd="0" presId="urn:microsoft.com/office/officeart/2005/8/layout/radial2"/>
    <dgm:cxn modelId="{15744CA5-3A26-426A-B602-328C6CFD78A2}" type="presParOf" srcId="{91DFEA86-41C3-4A11-A0E4-A07FA6AABBDD}" destId="{FEFF5701-E099-490C-8775-9E47D3785A89}" srcOrd="7" destOrd="0" presId="urn:microsoft.com/office/officeart/2005/8/layout/radial2"/>
    <dgm:cxn modelId="{C95C1E9F-8959-4810-A062-CB61008F1C16}" type="presParOf" srcId="{91DFEA86-41C3-4A11-A0E4-A07FA6AABBDD}" destId="{C49C21B0-CDF0-47DC-B734-34BA9BF52D2A}" srcOrd="8" destOrd="0" presId="urn:microsoft.com/office/officeart/2005/8/layout/radial2"/>
    <dgm:cxn modelId="{8C7E3D87-ECA1-457D-96F4-FF5C08227193}" type="presParOf" srcId="{C49C21B0-CDF0-47DC-B734-34BA9BF52D2A}" destId="{D30006DA-72CB-4363-BEB8-67FC64DB22A1}" srcOrd="0" destOrd="0" presId="urn:microsoft.com/office/officeart/2005/8/layout/radial2"/>
    <dgm:cxn modelId="{864C7D7A-CADB-4D0C-AAA5-2EFEDAE07B81}" type="presParOf" srcId="{C49C21B0-CDF0-47DC-B734-34BA9BF52D2A}" destId="{EF791514-F64E-493C-AFA7-28E29AACAA4E}"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F5701-E099-490C-8775-9E47D3785A89}">
      <dsp:nvSpPr>
        <dsp:cNvPr id="0" name=""/>
        <dsp:cNvSpPr/>
      </dsp:nvSpPr>
      <dsp:spPr>
        <a:xfrm rot="3673900">
          <a:off x="1515981" y="3359891"/>
          <a:ext cx="843724" cy="58710"/>
        </a:xfrm>
        <a:custGeom>
          <a:avLst/>
          <a:gdLst/>
          <a:ahLst/>
          <a:cxnLst/>
          <a:rect l="0" t="0" r="0" b="0"/>
          <a:pathLst>
            <a:path>
              <a:moveTo>
                <a:pt x="0" y="29355"/>
              </a:moveTo>
              <a:lnTo>
                <a:pt x="843724" y="293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51227-DB60-41F3-A269-8784DD2CAB93}">
      <dsp:nvSpPr>
        <dsp:cNvPr id="0" name=""/>
        <dsp:cNvSpPr/>
      </dsp:nvSpPr>
      <dsp:spPr>
        <a:xfrm rot="1308089">
          <a:off x="2006914" y="2710742"/>
          <a:ext cx="598524" cy="58710"/>
        </a:xfrm>
        <a:custGeom>
          <a:avLst/>
          <a:gdLst/>
          <a:ahLst/>
          <a:cxnLst/>
          <a:rect l="0" t="0" r="0" b="0"/>
          <a:pathLst>
            <a:path>
              <a:moveTo>
                <a:pt x="0" y="29355"/>
              </a:moveTo>
              <a:lnTo>
                <a:pt x="598524" y="293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BE7150-08A4-4D07-ADB6-C5D47FEBDD2E}">
      <dsp:nvSpPr>
        <dsp:cNvPr id="0" name=""/>
        <dsp:cNvSpPr/>
      </dsp:nvSpPr>
      <dsp:spPr>
        <a:xfrm rot="20291911">
          <a:off x="2006914" y="1967785"/>
          <a:ext cx="598524" cy="58710"/>
        </a:xfrm>
        <a:custGeom>
          <a:avLst/>
          <a:gdLst/>
          <a:ahLst/>
          <a:cxnLst/>
          <a:rect l="0" t="0" r="0" b="0"/>
          <a:pathLst>
            <a:path>
              <a:moveTo>
                <a:pt x="0" y="29355"/>
              </a:moveTo>
              <a:lnTo>
                <a:pt x="598524" y="293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86F5F7-CA9E-4227-81A8-3C8068BC71C2}">
      <dsp:nvSpPr>
        <dsp:cNvPr id="0" name=""/>
        <dsp:cNvSpPr/>
      </dsp:nvSpPr>
      <dsp:spPr>
        <a:xfrm rot="17926100">
          <a:off x="1515981" y="1318635"/>
          <a:ext cx="843724" cy="58710"/>
        </a:xfrm>
        <a:custGeom>
          <a:avLst/>
          <a:gdLst/>
          <a:ahLst/>
          <a:cxnLst/>
          <a:rect l="0" t="0" r="0" b="0"/>
          <a:pathLst>
            <a:path>
              <a:moveTo>
                <a:pt x="0" y="29355"/>
              </a:moveTo>
              <a:lnTo>
                <a:pt x="843724" y="2935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990346-1188-46E1-8693-11A18EAC4D15}">
      <dsp:nvSpPr>
        <dsp:cNvPr id="0" name=""/>
        <dsp:cNvSpPr/>
      </dsp:nvSpPr>
      <dsp:spPr>
        <a:xfrm>
          <a:off x="492422" y="1505909"/>
          <a:ext cx="1859528" cy="185952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05F84B-038A-40B9-8C43-8D1F84653ADC}">
      <dsp:nvSpPr>
        <dsp:cNvPr id="0" name=""/>
        <dsp:cNvSpPr/>
      </dsp:nvSpPr>
      <dsp:spPr>
        <a:xfrm>
          <a:off x="1870879" y="1461"/>
          <a:ext cx="1040978" cy="104097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kern="1200" dirty="0"/>
            <a:t>Dépense</a:t>
          </a:r>
        </a:p>
      </dsp:txBody>
      <dsp:txXfrm>
        <a:off x="2023327" y="153909"/>
        <a:ext cx="736082" cy="736082"/>
      </dsp:txXfrm>
    </dsp:sp>
    <dsp:sp modelId="{49B43954-A414-4705-ABFB-A2A6B283BD95}">
      <dsp:nvSpPr>
        <dsp:cNvPr id="0" name=""/>
        <dsp:cNvSpPr/>
      </dsp:nvSpPr>
      <dsp:spPr>
        <a:xfrm>
          <a:off x="3015956" y="1461"/>
          <a:ext cx="1561467" cy="104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933450">
            <a:lnSpc>
              <a:spcPct val="90000"/>
            </a:lnSpc>
            <a:spcBef>
              <a:spcPct val="0"/>
            </a:spcBef>
            <a:spcAft>
              <a:spcPct val="15000"/>
            </a:spcAft>
            <a:buChar char="•"/>
          </a:pPr>
          <a:r>
            <a:rPr lang="fr-FR" sz="2100" kern="1200" dirty="0"/>
            <a:t>Ajouter</a:t>
          </a:r>
        </a:p>
        <a:p>
          <a:pPr marL="228600" lvl="1" indent="-228600" algn="l" defTabSz="933450">
            <a:lnSpc>
              <a:spcPct val="90000"/>
            </a:lnSpc>
            <a:spcBef>
              <a:spcPct val="0"/>
            </a:spcBef>
            <a:spcAft>
              <a:spcPct val="15000"/>
            </a:spcAft>
            <a:buChar char="•"/>
          </a:pPr>
          <a:r>
            <a:rPr lang="fr-FR" sz="2100" kern="1200" dirty="0"/>
            <a:t>Modifier</a:t>
          </a:r>
        </a:p>
        <a:p>
          <a:pPr marL="228600" lvl="1" indent="-228600" algn="l" defTabSz="933450">
            <a:lnSpc>
              <a:spcPct val="90000"/>
            </a:lnSpc>
            <a:spcBef>
              <a:spcPct val="0"/>
            </a:spcBef>
            <a:spcAft>
              <a:spcPct val="15000"/>
            </a:spcAft>
            <a:buChar char="•"/>
          </a:pPr>
          <a:r>
            <a:rPr lang="fr-FR" sz="2100" kern="1200" dirty="0"/>
            <a:t>Supprimer</a:t>
          </a:r>
        </a:p>
      </dsp:txBody>
      <dsp:txXfrm>
        <a:off x="3015956" y="1461"/>
        <a:ext cx="1561467" cy="1040978"/>
      </dsp:txXfrm>
    </dsp:sp>
    <dsp:sp modelId="{5B237F31-5DB1-45E6-B0CC-AC9CC59D1E1A}">
      <dsp:nvSpPr>
        <dsp:cNvPr id="0" name=""/>
        <dsp:cNvSpPr/>
      </dsp:nvSpPr>
      <dsp:spPr>
        <a:xfrm>
          <a:off x="2546807" y="1172202"/>
          <a:ext cx="1040978" cy="104097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kern="1200" dirty="0"/>
            <a:t>Recharge</a:t>
          </a:r>
        </a:p>
      </dsp:txBody>
      <dsp:txXfrm>
        <a:off x="2699255" y="1324650"/>
        <a:ext cx="736082" cy="736082"/>
      </dsp:txXfrm>
    </dsp:sp>
    <dsp:sp modelId="{D311D540-5255-424F-B00F-C258042B27FD}">
      <dsp:nvSpPr>
        <dsp:cNvPr id="0" name=""/>
        <dsp:cNvSpPr/>
      </dsp:nvSpPr>
      <dsp:spPr>
        <a:xfrm>
          <a:off x="3691883" y="1172202"/>
          <a:ext cx="1561467" cy="104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933450">
            <a:lnSpc>
              <a:spcPct val="90000"/>
            </a:lnSpc>
            <a:spcBef>
              <a:spcPct val="0"/>
            </a:spcBef>
            <a:spcAft>
              <a:spcPct val="15000"/>
            </a:spcAft>
            <a:buChar char="•"/>
          </a:pPr>
          <a:r>
            <a:rPr lang="fr-FR" sz="2100" kern="1200"/>
            <a:t>Ajouter</a:t>
          </a:r>
          <a:endParaRPr lang="fr-FR" sz="2100" kern="1200" dirty="0"/>
        </a:p>
        <a:p>
          <a:pPr marL="228600" lvl="1" indent="-228600" algn="l" defTabSz="933450">
            <a:lnSpc>
              <a:spcPct val="90000"/>
            </a:lnSpc>
            <a:spcBef>
              <a:spcPct val="0"/>
            </a:spcBef>
            <a:spcAft>
              <a:spcPct val="15000"/>
            </a:spcAft>
            <a:buChar char="•"/>
          </a:pPr>
          <a:r>
            <a:rPr lang="fr-FR" sz="2100" kern="1200" dirty="0"/>
            <a:t>Modifier</a:t>
          </a:r>
        </a:p>
        <a:p>
          <a:pPr marL="228600" lvl="1" indent="-228600" algn="l" defTabSz="933450">
            <a:lnSpc>
              <a:spcPct val="90000"/>
            </a:lnSpc>
            <a:spcBef>
              <a:spcPct val="0"/>
            </a:spcBef>
            <a:spcAft>
              <a:spcPct val="15000"/>
            </a:spcAft>
            <a:buChar char="•"/>
          </a:pPr>
          <a:r>
            <a:rPr lang="fr-FR" sz="2100" kern="1200" dirty="0"/>
            <a:t>Supprimer</a:t>
          </a:r>
        </a:p>
      </dsp:txBody>
      <dsp:txXfrm>
        <a:off x="3691883" y="1172202"/>
        <a:ext cx="1561467" cy="1040978"/>
      </dsp:txXfrm>
    </dsp:sp>
    <dsp:sp modelId="{3CC09859-B26E-41A9-8A40-9BF1A0B9D2DD}">
      <dsp:nvSpPr>
        <dsp:cNvPr id="0" name=""/>
        <dsp:cNvSpPr/>
      </dsp:nvSpPr>
      <dsp:spPr>
        <a:xfrm>
          <a:off x="2546807" y="2524057"/>
          <a:ext cx="1040978" cy="104097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kern="1200" dirty="0"/>
            <a:t>Catégorie</a:t>
          </a:r>
        </a:p>
      </dsp:txBody>
      <dsp:txXfrm>
        <a:off x="2699255" y="2676505"/>
        <a:ext cx="736082" cy="736082"/>
      </dsp:txXfrm>
    </dsp:sp>
    <dsp:sp modelId="{5E4556FA-9C40-4115-A4CB-BEFF688C4B08}">
      <dsp:nvSpPr>
        <dsp:cNvPr id="0" name=""/>
        <dsp:cNvSpPr/>
      </dsp:nvSpPr>
      <dsp:spPr>
        <a:xfrm>
          <a:off x="3691883" y="2524057"/>
          <a:ext cx="1561467" cy="104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933450">
            <a:lnSpc>
              <a:spcPct val="90000"/>
            </a:lnSpc>
            <a:spcBef>
              <a:spcPct val="0"/>
            </a:spcBef>
            <a:spcAft>
              <a:spcPct val="15000"/>
            </a:spcAft>
            <a:buChar char="•"/>
          </a:pPr>
          <a:r>
            <a:rPr lang="fr-FR" sz="2100" kern="1200" dirty="0"/>
            <a:t>Ajouter</a:t>
          </a:r>
        </a:p>
        <a:p>
          <a:pPr marL="228600" lvl="1" indent="-228600" algn="l" defTabSz="933450">
            <a:lnSpc>
              <a:spcPct val="90000"/>
            </a:lnSpc>
            <a:spcBef>
              <a:spcPct val="0"/>
            </a:spcBef>
            <a:spcAft>
              <a:spcPct val="15000"/>
            </a:spcAft>
            <a:buChar char="•"/>
          </a:pPr>
          <a:r>
            <a:rPr lang="fr-FR" sz="2100" kern="1200" dirty="0"/>
            <a:t>Modifier</a:t>
          </a:r>
        </a:p>
        <a:p>
          <a:pPr marL="228600" lvl="1" indent="-228600" algn="l" defTabSz="933450">
            <a:lnSpc>
              <a:spcPct val="90000"/>
            </a:lnSpc>
            <a:spcBef>
              <a:spcPct val="0"/>
            </a:spcBef>
            <a:spcAft>
              <a:spcPct val="15000"/>
            </a:spcAft>
            <a:buChar char="•"/>
          </a:pPr>
          <a:r>
            <a:rPr lang="fr-FR" sz="2100" kern="1200" dirty="0"/>
            <a:t>Supprimer</a:t>
          </a:r>
        </a:p>
      </dsp:txBody>
      <dsp:txXfrm>
        <a:off x="3691883" y="2524057"/>
        <a:ext cx="1561467" cy="1040978"/>
      </dsp:txXfrm>
    </dsp:sp>
    <dsp:sp modelId="{D30006DA-72CB-4363-BEB8-67FC64DB22A1}">
      <dsp:nvSpPr>
        <dsp:cNvPr id="0" name=""/>
        <dsp:cNvSpPr/>
      </dsp:nvSpPr>
      <dsp:spPr>
        <a:xfrm>
          <a:off x="1870879" y="3694797"/>
          <a:ext cx="1040978" cy="104097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fr-FR" sz="1100" kern="1200" dirty="0"/>
            <a:t>Personnel</a:t>
          </a:r>
        </a:p>
      </dsp:txBody>
      <dsp:txXfrm>
        <a:off x="2023327" y="3847245"/>
        <a:ext cx="736082" cy="736082"/>
      </dsp:txXfrm>
    </dsp:sp>
    <dsp:sp modelId="{EF791514-F64E-493C-AFA7-28E29AACAA4E}">
      <dsp:nvSpPr>
        <dsp:cNvPr id="0" name=""/>
        <dsp:cNvSpPr/>
      </dsp:nvSpPr>
      <dsp:spPr>
        <a:xfrm>
          <a:off x="3015956" y="3694797"/>
          <a:ext cx="1561467" cy="1040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933450">
            <a:lnSpc>
              <a:spcPct val="90000"/>
            </a:lnSpc>
            <a:spcBef>
              <a:spcPct val="0"/>
            </a:spcBef>
            <a:spcAft>
              <a:spcPct val="15000"/>
            </a:spcAft>
            <a:buChar char="•"/>
          </a:pPr>
          <a:r>
            <a:rPr lang="fr-FR" sz="2100" kern="1200" dirty="0"/>
            <a:t>Modifier</a:t>
          </a:r>
        </a:p>
      </dsp:txBody>
      <dsp:txXfrm>
        <a:off x="3015956" y="3694797"/>
        <a:ext cx="1561467" cy="1040978"/>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8FD7B50-2B33-4E0B-9FFA-32E785EC0586}" type="datetimeFigureOut">
              <a:rPr lang="fr-FR" smtClean="0"/>
              <a:t>23/04/2024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8640F72-3CE6-42D6-A4E5-AA1FD0C52409}" type="slidenum">
              <a:rPr lang="fr-FR" smtClean="0"/>
              <a:t>‹N°›</a:t>
            </a:fld>
            <a:endParaRPr lang="fr-FR"/>
          </a:p>
        </p:txBody>
      </p:sp>
    </p:spTree>
    <p:extLst>
      <p:ext uri="{BB962C8B-B14F-4D97-AF65-F5344CB8AC3E}">
        <p14:creationId xmlns:p14="http://schemas.microsoft.com/office/powerpoint/2010/main" val="1501767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8FD7B50-2B33-4E0B-9FFA-32E785EC0586}" type="datetimeFigureOut">
              <a:rPr lang="fr-FR" smtClean="0"/>
              <a:t>23/04/2024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8640F72-3CE6-42D6-A4E5-AA1FD0C52409}" type="slidenum">
              <a:rPr lang="fr-FR" smtClean="0"/>
              <a:t>‹N°›</a:t>
            </a:fld>
            <a:endParaRPr lang="fr-FR"/>
          </a:p>
        </p:txBody>
      </p:sp>
    </p:spTree>
    <p:extLst>
      <p:ext uri="{BB962C8B-B14F-4D97-AF65-F5344CB8AC3E}">
        <p14:creationId xmlns:p14="http://schemas.microsoft.com/office/powerpoint/2010/main" val="1597883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8FD7B50-2B33-4E0B-9FFA-32E785EC0586}" type="datetimeFigureOut">
              <a:rPr lang="fr-FR" smtClean="0"/>
              <a:t>23/04/2024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8640F72-3CE6-42D6-A4E5-AA1FD0C52409}" type="slidenum">
              <a:rPr lang="fr-FR" smtClean="0"/>
              <a:t>‹N°›</a:t>
            </a:fld>
            <a:endParaRPr lang="fr-FR"/>
          </a:p>
        </p:txBody>
      </p:sp>
    </p:spTree>
    <p:extLst>
      <p:ext uri="{BB962C8B-B14F-4D97-AF65-F5344CB8AC3E}">
        <p14:creationId xmlns:p14="http://schemas.microsoft.com/office/powerpoint/2010/main" val="176256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8FD7B50-2B33-4E0B-9FFA-32E785EC0586}" type="datetimeFigureOut">
              <a:rPr lang="fr-FR" smtClean="0"/>
              <a:t>23/04/2024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8640F72-3CE6-42D6-A4E5-AA1FD0C52409}" type="slidenum">
              <a:rPr lang="fr-FR" smtClean="0"/>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29581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8FD7B50-2B33-4E0B-9FFA-32E785EC0586}" type="datetimeFigureOut">
              <a:rPr lang="fr-FR" smtClean="0"/>
              <a:t>23/04/2024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8640F72-3CE6-42D6-A4E5-AA1FD0C52409}" type="slidenum">
              <a:rPr lang="fr-FR" smtClean="0"/>
              <a:t>‹N°›</a:t>
            </a:fld>
            <a:endParaRPr lang="fr-FR"/>
          </a:p>
        </p:txBody>
      </p:sp>
    </p:spTree>
    <p:extLst>
      <p:ext uri="{BB962C8B-B14F-4D97-AF65-F5344CB8AC3E}">
        <p14:creationId xmlns:p14="http://schemas.microsoft.com/office/powerpoint/2010/main" val="3662948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FD7B50-2B33-4E0B-9FFA-32E785EC0586}" type="datetimeFigureOut">
              <a:rPr lang="fr-FR" smtClean="0"/>
              <a:t>23/04/2024</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8640F72-3CE6-42D6-A4E5-AA1FD0C52409}" type="slidenum">
              <a:rPr lang="fr-FR" smtClean="0"/>
              <a:t>‹N°›</a:t>
            </a:fld>
            <a:endParaRPr lang="fr-FR"/>
          </a:p>
        </p:txBody>
      </p:sp>
    </p:spTree>
    <p:extLst>
      <p:ext uri="{BB962C8B-B14F-4D97-AF65-F5344CB8AC3E}">
        <p14:creationId xmlns:p14="http://schemas.microsoft.com/office/powerpoint/2010/main" val="1239222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FD7B50-2B33-4E0B-9FFA-32E785EC0586}" type="datetimeFigureOut">
              <a:rPr lang="fr-FR" smtClean="0"/>
              <a:t>23/04/2024</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8640F72-3CE6-42D6-A4E5-AA1FD0C52409}" type="slidenum">
              <a:rPr lang="fr-FR" smtClean="0"/>
              <a:t>‹N°›</a:t>
            </a:fld>
            <a:endParaRPr lang="fr-FR"/>
          </a:p>
        </p:txBody>
      </p:sp>
    </p:spTree>
    <p:extLst>
      <p:ext uri="{BB962C8B-B14F-4D97-AF65-F5344CB8AC3E}">
        <p14:creationId xmlns:p14="http://schemas.microsoft.com/office/powerpoint/2010/main" val="1300298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8FD7B50-2B33-4E0B-9FFA-32E785EC0586}" type="datetimeFigureOut">
              <a:rPr lang="fr-FR" smtClean="0"/>
              <a:t>23/04/2024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8640F72-3CE6-42D6-A4E5-AA1FD0C52409}" type="slidenum">
              <a:rPr lang="fr-FR" smtClean="0"/>
              <a:t>‹N°›</a:t>
            </a:fld>
            <a:endParaRPr lang="fr-FR"/>
          </a:p>
        </p:txBody>
      </p:sp>
    </p:spTree>
    <p:extLst>
      <p:ext uri="{BB962C8B-B14F-4D97-AF65-F5344CB8AC3E}">
        <p14:creationId xmlns:p14="http://schemas.microsoft.com/office/powerpoint/2010/main" val="4244636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8FD7B50-2B33-4E0B-9FFA-32E785EC0586}" type="datetimeFigureOut">
              <a:rPr lang="fr-FR" smtClean="0"/>
              <a:t>23/04/2024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8640F72-3CE6-42D6-A4E5-AA1FD0C52409}" type="slidenum">
              <a:rPr lang="fr-FR" smtClean="0"/>
              <a:t>‹N°›</a:t>
            </a:fld>
            <a:endParaRPr lang="fr-FR"/>
          </a:p>
        </p:txBody>
      </p:sp>
    </p:spTree>
    <p:extLst>
      <p:ext uri="{BB962C8B-B14F-4D97-AF65-F5344CB8AC3E}">
        <p14:creationId xmlns:p14="http://schemas.microsoft.com/office/powerpoint/2010/main" val="3641176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78FD7B50-2B33-4E0B-9FFA-32E785EC0586}" type="datetimeFigureOut">
              <a:rPr lang="fr-FR" smtClean="0"/>
              <a:t>23/04/2024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8640F72-3CE6-42D6-A4E5-AA1FD0C52409}" type="slidenum">
              <a:rPr lang="fr-FR" smtClean="0"/>
              <a:t>‹N°›</a:t>
            </a:fld>
            <a:endParaRPr lang="fr-FR"/>
          </a:p>
        </p:txBody>
      </p:sp>
    </p:spTree>
    <p:extLst>
      <p:ext uri="{BB962C8B-B14F-4D97-AF65-F5344CB8AC3E}">
        <p14:creationId xmlns:p14="http://schemas.microsoft.com/office/powerpoint/2010/main" val="2411022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8FD7B50-2B33-4E0B-9FFA-32E785EC0586}" type="datetimeFigureOut">
              <a:rPr lang="fr-FR" smtClean="0"/>
              <a:t>23/04/2024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8640F72-3CE6-42D6-A4E5-AA1FD0C52409}" type="slidenum">
              <a:rPr lang="fr-FR" smtClean="0"/>
              <a:t>‹N°›</a:t>
            </a:fld>
            <a:endParaRPr lang="fr-FR"/>
          </a:p>
        </p:txBody>
      </p:sp>
    </p:spTree>
    <p:extLst>
      <p:ext uri="{BB962C8B-B14F-4D97-AF65-F5344CB8AC3E}">
        <p14:creationId xmlns:p14="http://schemas.microsoft.com/office/powerpoint/2010/main" val="150166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8FD7B50-2B33-4E0B-9FFA-32E785EC0586}" type="datetimeFigureOut">
              <a:rPr lang="fr-FR" smtClean="0"/>
              <a:t>23/04/2024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8640F72-3CE6-42D6-A4E5-AA1FD0C52409}" type="slidenum">
              <a:rPr lang="fr-FR" smtClean="0"/>
              <a:t>‹N°›</a:t>
            </a:fld>
            <a:endParaRPr lang="fr-FR"/>
          </a:p>
        </p:txBody>
      </p:sp>
    </p:spTree>
    <p:extLst>
      <p:ext uri="{BB962C8B-B14F-4D97-AF65-F5344CB8AC3E}">
        <p14:creationId xmlns:p14="http://schemas.microsoft.com/office/powerpoint/2010/main" val="295248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8FD7B50-2B33-4E0B-9FFA-32E785EC0586}" type="datetimeFigureOut">
              <a:rPr lang="fr-FR" smtClean="0"/>
              <a:t>23/04/2024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8640F72-3CE6-42D6-A4E5-AA1FD0C52409}" type="slidenum">
              <a:rPr lang="fr-FR" smtClean="0"/>
              <a:t>‹N°›</a:t>
            </a:fld>
            <a:endParaRPr lang="fr-FR"/>
          </a:p>
        </p:txBody>
      </p:sp>
    </p:spTree>
    <p:extLst>
      <p:ext uri="{BB962C8B-B14F-4D97-AF65-F5344CB8AC3E}">
        <p14:creationId xmlns:p14="http://schemas.microsoft.com/office/powerpoint/2010/main" val="919143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78FD7B50-2B33-4E0B-9FFA-32E785EC0586}" type="datetimeFigureOut">
              <a:rPr lang="fr-FR" smtClean="0"/>
              <a:t>23/04/2024</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88640F72-3CE6-42D6-A4E5-AA1FD0C52409}" type="slidenum">
              <a:rPr lang="fr-FR" smtClean="0"/>
              <a:t>‹N°›</a:t>
            </a:fld>
            <a:endParaRPr lang="fr-FR"/>
          </a:p>
        </p:txBody>
      </p:sp>
    </p:spTree>
    <p:extLst>
      <p:ext uri="{BB962C8B-B14F-4D97-AF65-F5344CB8AC3E}">
        <p14:creationId xmlns:p14="http://schemas.microsoft.com/office/powerpoint/2010/main" val="333448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8FD7B50-2B33-4E0B-9FFA-32E785EC0586}" type="datetimeFigureOut">
              <a:rPr lang="fr-FR" smtClean="0"/>
              <a:t>23/04/2024</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88640F72-3CE6-42D6-A4E5-AA1FD0C52409}" type="slidenum">
              <a:rPr lang="fr-FR" smtClean="0"/>
              <a:t>‹N°›</a:t>
            </a:fld>
            <a:endParaRPr lang="fr-FR"/>
          </a:p>
        </p:txBody>
      </p:sp>
    </p:spTree>
    <p:extLst>
      <p:ext uri="{BB962C8B-B14F-4D97-AF65-F5344CB8AC3E}">
        <p14:creationId xmlns:p14="http://schemas.microsoft.com/office/powerpoint/2010/main" val="326373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78FD7B50-2B33-4E0B-9FFA-32E785EC0586}" type="datetimeFigureOut">
              <a:rPr lang="fr-FR" smtClean="0"/>
              <a:t>23/04/2024</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88640F72-3CE6-42D6-A4E5-AA1FD0C52409}" type="slidenum">
              <a:rPr lang="fr-FR" smtClean="0"/>
              <a:t>‹N°›</a:t>
            </a:fld>
            <a:endParaRPr lang="fr-FR"/>
          </a:p>
        </p:txBody>
      </p:sp>
    </p:spTree>
    <p:extLst>
      <p:ext uri="{BB962C8B-B14F-4D97-AF65-F5344CB8AC3E}">
        <p14:creationId xmlns:p14="http://schemas.microsoft.com/office/powerpoint/2010/main" val="207357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8FD7B50-2B33-4E0B-9FFA-32E785EC0586}" type="datetimeFigureOut">
              <a:rPr lang="fr-FR" smtClean="0"/>
              <a:t>23/04/2024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8640F72-3CE6-42D6-A4E5-AA1FD0C52409}" type="slidenum">
              <a:rPr lang="fr-FR" smtClean="0"/>
              <a:t>‹N°›</a:t>
            </a:fld>
            <a:endParaRPr lang="fr-FR"/>
          </a:p>
        </p:txBody>
      </p:sp>
    </p:spTree>
    <p:extLst>
      <p:ext uri="{BB962C8B-B14F-4D97-AF65-F5344CB8AC3E}">
        <p14:creationId xmlns:p14="http://schemas.microsoft.com/office/powerpoint/2010/main" val="2778577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8FD7B50-2B33-4E0B-9FFA-32E785EC0586}" type="datetimeFigureOut">
              <a:rPr lang="fr-FR" smtClean="0"/>
              <a:t>23/04/2024</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8640F72-3CE6-42D6-A4E5-AA1FD0C52409}" type="slidenum">
              <a:rPr lang="fr-FR" smtClean="0"/>
              <a:t>‹N°›</a:t>
            </a:fld>
            <a:endParaRPr lang="fr-FR"/>
          </a:p>
        </p:txBody>
      </p:sp>
    </p:spTree>
    <p:extLst>
      <p:ext uri="{BB962C8B-B14F-4D97-AF65-F5344CB8AC3E}">
        <p14:creationId xmlns:p14="http://schemas.microsoft.com/office/powerpoint/2010/main" val="401525627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58050E-271B-B7AF-5A0A-B64D335A6EA4}"/>
              </a:ext>
            </a:extLst>
          </p:cNvPr>
          <p:cNvSpPr/>
          <p:nvPr/>
        </p:nvSpPr>
        <p:spPr>
          <a:xfrm>
            <a:off x="0" y="1"/>
            <a:ext cx="12192000" cy="6858000"/>
          </a:xfrm>
          <a:prstGeom prst="rect">
            <a:avLst/>
          </a:prstGeom>
          <a:blipFill>
            <a:blip r:embed="rId2"/>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B2241C39-BA0E-9A45-323E-248F851D5989}"/>
              </a:ext>
            </a:extLst>
          </p:cNvPr>
          <p:cNvSpPr txBox="1"/>
          <p:nvPr/>
        </p:nvSpPr>
        <p:spPr>
          <a:xfrm>
            <a:off x="1712118" y="1014413"/>
            <a:ext cx="8767763" cy="1938992"/>
          </a:xfrm>
          <a:prstGeom prst="rect">
            <a:avLst/>
          </a:prstGeom>
          <a:noFill/>
        </p:spPr>
        <p:txBody>
          <a:bodyPr wrap="square" rtlCol="0">
            <a:spAutoFit/>
          </a:bodyPr>
          <a:lstStyle/>
          <a:p>
            <a:pPr algn="ctr"/>
            <a:r>
              <a:rPr lang="fr-FR" sz="6000" b="1" dirty="0"/>
              <a:t>GESTION DES DEPENSES PERSONNELLE</a:t>
            </a:r>
          </a:p>
        </p:txBody>
      </p:sp>
      <p:sp>
        <p:nvSpPr>
          <p:cNvPr id="2" name="ZoneTexte 1">
            <a:extLst>
              <a:ext uri="{FF2B5EF4-FFF2-40B4-BE49-F238E27FC236}">
                <a16:creationId xmlns:a16="http://schemas.microsoft.com/office/drawing/2014/main" id="{A065DAD6-129F-1F4E-F304-AC62764DB15B}"/>
              </a:ext>
            </a:extLst>
          </p:cNvPr>
          <p:cNvSpPr txBox="1"/>
          <p:nvPr/>
        </p:nvSpPr>
        <p:spPr>
          <a:xfrm>
            <a:off x="899652" y="5391036"/>
            <a:ext cx="10648336" cy="584775"/>
          </a:xfrm>
          <a:prstGeom prst="rect">
            <a:avLst/>
          </a:prstGeom>
          <a:noFill/>
        </p:spPr>
        <p:txBody>
          <a:bodyPr wrap="square" rtlCol="0">
            <a:spAutoFit/>
          </a:bodyPr>
          <a:lstStyle/>
          <a:p>
            <a:pPr algn="ctr"/>
            <a:r>
              <a:rPr lang="fr-FR" sz="3200" b="1" dirty="0"/>
              <a:t>PROJET REALISER AUTOUR DE L’ENVIRONNEMENT JAVA</a:t>
            </a:r>
          </a:p>
        </p:txBody>
      </p:sp>
    </p:spTree>
    <p:extLst>
      <p:ext uri="{BB962C8B-B14F-4D97-AF65-F5344CB8AC3E}">
        <p14:creationId xmlns:p14="http://schemas.microsoft.com/office/powerpoint/2010/main" val="1611023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5D3A815-4CBF-1D8E-0ED8-7E776CD83EB0}"/>
              </a:ext>
            </a:extLst>
          </p:cNvPr>
          <p:cNvSpPr txBox="1"/>
          <p:nvPr/>
        </p:nvSpPr>
        <p:spPr>
          <a:xfrm>
            <a:off x="414338" y="185738"/>
            <a:ext cx="8641172" cy="830997"/>
          </a:xfrm>
          <a:prstGeom prst="rect">
            <a:avLst/>
          </a:prstGeom>
          <a:noFill/>
        </p:spPr>
        <p:txBody>
          <a:bodyPr wrap="square" rtlCol="0">
            <a:spAutoFit/>
          </a:bodyPr>
          <a:lstStyle/>
          <a:p>
            <a:r>
              <a:rPr lang="fr-FR" sz="4800" b="1" dirty="0"/>
              <a:t>Authentification - </a:t>
            </a:r>
            <a:r>
              <a:rPr lang="fr-FR" sz="4800" b="1" dirty="0" err="1"/>
              <a:t>Register</a:t>
            </a:r>
            <a:endParaRPr lang="fr-FR" sz="4800" b="1" dirty="0"/>
          </a:p>
        </p:txBody>
      </p:sp>
      <p:sp>
        <p:nvSpPr>
          <p:cNvPr id="5" name="ZoneTexte 4">
            <a:extLst>
              <a:ext uri="{FF2B5EF4-FFF2-40B4-BE49-F238E27FC236}">
                <a16:creationId xmlns:a16="http://schemas.microsoft.com/office/drawing/2014/main" id="{55332536-A7B6-BFB6-D660-E8B424EEB475}"/>
              </a:ext>
            </a:extLst>
          </p:cNvPr>
          <p:cNvSpPr txBox="1"/>
          <p:nvPr/>
        </p:nvSpPr>
        <p:spPr>
          <a:xfrm>
            <a:off x="414338" y="1016735"/>
            <a:ext cx="11561352" cy="870688"/>
          </a:xfrm>
          <a:prstGeom prst="rect">
            <a:avLst/>
          </a:prstGeom>
          <a:noFill/>
        </p:spPr>
        <p:txBody>
          <a:bodyPr wrap="square" rtlCol="0">
            <a:spAutoFit/>
          </a:bodyPr>
          <a:lstStyle/>
          <a:p>
            <a:pPr>
              <a:lnSpc>
                <a:spcPct val="150000"/>
              </a:lnSpc>
            </a:pPr>
            <a:r>
              <a:rPr lang="fr-FR" dirty="0"/>
              <a:t>L’utilisateur s’inscrit grâce à son numéro de téléphone qui se doit d’être unique dans la base de donnée, de ses informations personnel et basic, et de son mot de passe de connexion.</a:t>
            </a:r>
          </a:p>
        </p:txBody>
      </p:sp>
      <p:pic>
        <p:nvPicPr>
          <p:cNvPr id="3" name="Image 2">
            <a:extLst>
              <a:ext uri="{FF2B5EF4-FFF2-40B4-BE49-F238E27FC236}">
                <a16:creationId xmlns:a16="http://schemas.microsoft.com/office/drawing/2014/main" id="{C3455795-EC93-F122-04EC-A24899A73C16}"/>
              </a:ext>
            </a:extLst>
          </p:cNvPr>
          <p:cNvPicPr>
            <a:picLocks noChangeAspect="1"/>
          </p:cNvPicPr>
          <p:nvPr/>
        </p:nvPicPr>
        <p:blipFill>
          <a:blip r:embed="rId2"/>
          <a:stretch>
            <a:fillRect/>
          </a:stretch>
        </p:blipFill>
        <p:spPr>
          <a:xfrm>
            <a:off x="2437401" y="2281237"/>
            <a:ext cx="7515225" cy="4391025"/>
          </a:xfrm>
          <a:prstGeom prst="rect">
            <a:avLst/>
          </a:prstGeom>
        </p:spPr>
      </p:pic>
    </p:spTree>
    <p:extLst>
      <p:ext uri="{BB962C8B-B14F-4D97-AF65-F5344CB8AC3E}">
        <p14:creationId xmlns:p14="http://schemas.microsoft.com/office/powerpoint/2010/main" val="194188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D61C2FB-A741-253A-D34F-51462E21793D}"/>
              </a:ext>
            </a:extLst>
          </p:cNvPr>
          <p:cNvSpPr txBox="1"/>
          <p:nvPr/>
        </p:nvSpPr>
        <p:spPr>
          <a:xfrm>
            <a:off x="414337" y="185738"/>
            <a:ext cx="7918501" cy="830997"/>
          </a:xfrm>
          <a:prstGeom prst="rect">
            <a:avLst/>
          </a:prstGeom>
          <a:noFill/>
        </p:spPr>
        <p:txBody>
          <a:bodyPr wrap="square" rtlCol="0">
            <a:spAutoFit/>
          </a:bodyPr>
          <a:lstStyle/>
          <a:p>
            <a:r>
              <a:rPr lang="fr-FR" sz="4800" b="1" dirty="0"/>
              <a:t>Tableau de bord - Client</a:t>
            </a:r>
          </a:p>
        </p:txBody>
      </p:sp>
      <p:sp>
        <p:nvSpPr>
          <p:cNvPr id="5" name="ZoneTexte 4">
            <a:extLst>
              <a:ext uri="{FF2B5EF4-FFF2-40B4-BE49-F238E27FC236}">
                <a16:creationId xmlns:a16="http://schemas.microsoft.com/office/drawing/2014/main" id="{23F26562-57B7-442B-87DB-DA3D81997974}"/>
              </a:ext>
            </a:extLst>
          </p:cNvPr>
          <p:cNvSpPr txBox="1"/>
          <p:nvPr/>
        </p:nvSpPr>
        <p:spPr>
          <a:xfrm>
            <a:off x="414337" y="1857392"/>
            <a:ext cx="1960153" cy="369332"/>
          </a:xfrm>
          <a:prstGeom prst="rect">
            <a:avLst/>
          </a:prstGeom>
          <a:noFill/>
        </p:spPr>
        <p:txBody>
          <a:bodyPr wrap="square" rtlCol="0">
            <a:spAutoFit/>
          </a:bodyPr>
          <a:lstStyle/>
          <a:p>
            <a:r>
              <a:rPr lang="fr-FR" dirty="0"/>
              <a:t>L’application</a:t>
            </a:r>
          </a:p>
        </p:txBody>
      </p:sp>
      <p:pic>
        <p:nvPicPr>
          <p:cNvPr id="3" name="Image 2">
            <a:extLst>
              <a:ext uri="{FF2B5EF4-FFF2-40B4-BE49-F238E27FC236}">
                <a16:creationId xmlns:a16="http://schemas.microsoft.com/office/drawing/2014/main" id="{1F6B983E-B4B7-A76C-4EB3-1573BCD388F8}"/>
              </a:ext>
            </a:extLst>
          </p:cNvPr>
          <p:cNvPicPr>
            <a:picLocks noChangeAspect="1"/>
          </p:cNvPicPr>
          <p:nvPr/>
        </p:nvPicPr>
        <p:blipFill>
          <a:blip r:embed="rId2"/>
          <a:stretch>
            <a:fillRect/>
          </a:stretch>
        </p:blipFill>
        <p:spPr>
          <a:xfrm>
            <a:off x="2810797" y="1538287"/>
            <a:ext cx="8458200" cy="5133975"/>
          </a:xfrm>
          <a:prstGeom prst="rect">
            <a:avLst/>
          </a:prstGeom>
        </p:spPr>
      </p:pic>
    </p:spTree>
    <p:extLst>
      <p:ext uri="{BB962C8B-B14F-4D97-AF65-F5344CB8AC3E}">
        <p14:creationId xmlns:p14="http://schemas.microsoft.com/office/powerpoint/2010/main" val="3152732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D61C2FB-A741-253A-D34F-51462E21793D}"/>
              </a:ext>
            </a:extLst>
          </p:cNvPr>
          <p:cNvSpPr txBox="1"/>
          <p:nvPr/>
        </p:nvSpPr>
        <p:spPr>
          <a:xfrm>
            <a:off x="414337" y="185738"/>
            <a:ext cx="7918501" cy="830997"/>
          </a:xfrm>
          <a:prstGeom prst="rect">
            <a:avLst/>
          </a:prstGeom>
          <a:noFill/>
        </p:spPr>
        <p:txBody>
          <a:bodyPr wrap="square" rtlCol="0">
            <a:spAutoFit/>
          </a:bodyPr>
          <a:lstStyle/>
          <a:p>
            <a:r>
              <a:rPr lang="fr-FR" sz="4800" b="1" dirty="0"/>
              <a:t>Tableau de bord - Admin</a:t>
            </a:r>
          </a:p>
        </p:txBody>
      </p:sp>
      <p:sp>
        <p:nvSpPr>
          <p:cNvPr id="5" name="ZoneTexte 4">
            <a:extLst>
              <a:ext uri="{FF2B5EF4-FFF2-40B4-BE49-F238E27FC236}">
                <a16:creationId xmlns:a16="http://schemas.microsoft.com/office/drawing/2014/main" id="{23F26562-57B7-442B-87DB-DA3D81997974}"/>
              </a:ext>
            </a:extLst>
          </p:cNvPr>
          <p:cNvSpPr txBox="1"/>
          <p:nvPr/>
        </p:nvSpPr>
        <p:spPr>
          <a:xfrm>
            <a:off x="414337" y="1252709"/>
            <a:ext cx="1812669" cy="369332"/>
          </a:xfrm>
          <a:prstGeom prst="rect">
            <a:avLst/>
          </a:prstGeom>
          <a:noFill/>
        </p:spPr>
        <p:txBody>
          <a:bodyPr wrap="square" rtlCol="0">
            <a:spAutoFit/>
          </a:bodyPr>
          <a:lstStyle/>
          <a:p>
            <a:r>
              <a:rPr lang="fr-FR" dirty="0"/>
              <a:t>L’application</a:t>
            </a:r>
          </a:p>
        </p:txBody>
      </p:sp>
      <p:pic>
        <p:nvPicPr>
          <p:cNvPr id="7" name="Image 6">
            <a:extLst>
              <a:ext uri="{FF2B5EF4-FFF2-40B4-BE49-F238E27FC236}">
                <a16:creationId xmlns:a16="http://schemas.microsoft.com/office/drawing/2014/main" id="{4013F93E-B53E-5E19-3A92-FE7DDC07E99D}"/>
              </a:ext>
            </a:extLst>
          </p:cNvPr>
          <p:cNvPicPr>
            <a:picLocks noChangeAspect="1"/>
          </p:cNvPicPr>
          <p:nvPr/>
        </p:nvPicPr>
        <p:blipFill>
          <a:blip r:embed="rId2"/>
          <a:stretch>
            <a:fillRect/>
          </a:stretch>
        </p:blipFill>
        <p:spPr>
          <a:xfrm>
            <a:off x="2722767" y="1437375"/>
            <a:ext cx="8486775" cy="5124450"/>
          </a:xfrm>
          <a:prstGeom prst="rect">
            <a:avLst/>
          </a:prstGeom>
        </p:spPr>
      </p:pic>
    </p:spTree>
    <p:extLst>
      <p:ext uri="{BB962C8B-B14F-4D97-AF65-F5344CB8AC3E}">
        <p14:creationId xmlns:p14="http://schemas.microsoft.com/office/powerpoint/2010/main" val="3339435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5D3A815-4CBF-1D8E-0ED8-7E776CD83EB0}"/>
              </a:ext>
            </a:extLst>
          </p:cNvPr>
          <p:cNvSpPr txBox="1"/>
          <p:nvPr/>
        </p:nvSpPr>
        <p:spPr>
          <a:xfrm>
            <a:off x="414338" y="185738"/>
            <a:ext cx="8641172" cy="830997"/>
          </a:xfrm>
          <a:prstGeom prst="rect">
            <a:avLst/>
          </a:prstGeom>
          <a:noFill/>
        </p:spPr>
        <p:txBody>
          <a:bodyPr wrap="square" rtlCol="0">
            <a:spAutoFit/>
          </a:bodyPr>
          <a:lstStyle/>
          <a:p>
            <a:r>
              <a:rPr lang="fr-FR" sz="4800" b="1" dirty="0"/>
              <a:t>Accueil</a:t>
            </a:r>
          </a:p>
        </p:txBody>
      </p:sp>
      <p:sp>
        <p:nvSpPr>
          <p:cNvPr id="5" name="ZoneTexte 4">
            <a:extLst>
              <a:ext uri="{FF2B5EF4-FFF2-40B4-BE49-F238E27FC236}">
                <a16:creationId xmlns:a16="http://schemas.microsoft.com/office/drawing/2014/main" id="{55332536-A7B6-BFB6-D660-E8B424EEB475}"/>
              </a:ext>
            </a:extLst>
          </p:cNvPr>
          <p:cNvSpPr txBox="1"/>
          <p:nvPr/>
        </p:nvSpPr>
        <p:spPr>
          <a:xfrm>
            <a:off x="414338" y="1621419"/>
            <a:ext cx="2697572" cy="369332"/>
          </a:xfrm>
          <a:prstGeom prst="rect">
            <a:avLst/>
          </a:prstGeom>
          <a:noFill/>
        </p:spPr>
        <p:txBody>
          <a:bodyPr wrap="square" rtlCol="0">
            <a:spAutoFit/>
          </a:bodyPr>
          <a:lstStyle/>
          <a:p>
            <a:r>
              <a:rPr lang="fr-FR" dirty="0"/>
              <a:t>Utilisateur Client</a:t>
            </a:r>
          </a:p>
        </p:txBody>
      </p:sp>
      <p:pic>
        <p:nvPicPr>
          <p:cNvPr id="2" name="Image 1">
            <a:extLst>
              <a:ext uri="{FF2B5EF4-FFF2-40B4-BE49-F238E27FC236}">
                <a16:creationId xmlns:a16="http://schemas.microsoft.com/office/drawing/2014/main" id="{1F5FEBE6-981E-6FDA-7530-CD61A7A5702E}"/>
              </a:ext>
            </a:extLst>
          </p:cNvPr>
          <p:cNvPicPr>
            <a:picLocks noChangeAspect="1"/>
          </p:cNvPicPr>
          <p:nvPr/>
        </p:nvPicPr>
        <p:blipFill>
          <a:blip r:embed="rId2"/>
          <a:stretch>
            <a:fillRect/>
          </a:stretch>
        </p:blipFill>
        <p:spPr>
          <a:xfrm>
            <a:off x="414338" y="2448233"/>
            <a:ext cx="5515624" cy="3347884"/>
          </a:xfrm>
          <a:prstGeom prst="rect">
            <a:avLst/>
          </a:prstGeom>
        </p:spPr>
      </p:pic>
      <p:pic>
        <p:nvPicPr>
          <p:cNvPr id="3" name="Image 2">
            <a:extLst>
              <a:ext uri="{FF2B5EF4-FFF2-40B4-BE49-F238E27FC236}">
                <a16:creationId xmlns:a16="http://schemas.microsoft.com/office/drawing/2014/main" id="{16466212-776C-55AC-81DC-56525D14A6AC}"/>
              </a:ext>
            </a:extLst>
          </p:cNvPr>
          <p:cNvPicPr>
            <a:picLocks noChangeAspect="1"/>
          </p:cNvPicPr>
          <p:nvPr/>
        </p:nvPicPr>
        <p:blipFill>
          <a:blip r:embed="rId3"/>
          <a:stretch>
            <a:fillRect/>
          </a:stretch>
        </p:blipFill>
        <p:spPr>
          <a:xfrm>
            <a:off x="6283237" y="2448232"/>
            <a:ext cx="5544546" cy="3347885"/>
          </a:xfrm>
          <a:prstGeom prst="rect">
            <a:avLst/>
          </a:prstGeom>
        </p:spPr>
      </p:pic>
      <p:sp>
        <p:nvSpPr>
          <p:cNvPr id="6" name="ZoneTexte 5">
            <a:extLst>
              <a:ext uri="{FF2B5EF4-FFF2-40B4-BE49-F238E27FC236}">
                <a16:creationId xmlns:a16="http://schemas.microsoft.com/office/drawing/2014/main" id="{ABB30C96-5D51-E9FD-3A31-E7AEB30A2437}"/>
              </a:ext>
            </a:extLst>
          </p:cNvPr>
          <p:cNvSpPr txBox="1"/>
          <p:nvPr/>
        </p:nvSpPr>
        <p:spPr>
          <a:xfrm>
            <a:off x="6283237" y="1642949"/>
            <a:ext cx="2697572" cy="369332"/>
          </a:xfrm>
          <a:prstGeom prst="rect">
            <a:avLst/>
          </a:prstGeom>
          <a:noFill/>
        </p:spPr>
        <p:txBody>
          <a:bodyPr wrap="square" rtlCol="0">
            <a:spAutoFit/>
          </a:bodyPr>
          <a:lstStyle/>
          <a:p>
            <a:r>
              <a:rPr lang="fr-FR" dirty="0"/>
              <a:t>Utilisateur Admin</a:t>
            </a:r>
          </a:p>
        </p:txBody>
      </p:sp>
    </p:spTree>
    <p:extLst>
      <p:ext uri="{BB962C8B-B14F-4D97-AF65-F5344CB8AC3E}">
        <p14:creationId xmlns:p14="http://schemas.microsoft.com/office/powerpoint/2010/main" val="2938866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5D3A815-4CBF-1D8E-0ED8-7E776CD83EB0}"/>
              </a:ext>
            </a:extLst>
          </p:cNvPr>
          <p:cNvSpPr txBox="1"/>
          <p:nvPr/>
        </p:nvSpPr>
        <p:spPr>
          <a:xfrm>
            <a:off x="414338" y="185738"/>
            <a:ext cx="8641172" cy="830997"/>
          </a:xfrm>
          <a:prstGeom prst="rect">
            <a:avLst/>
          </a:prstGeom>
          <a:noFill/>
        </p:spPr>
        <p:txBody>
          <a:bodyPr wrap="square" rtlCol="0">
            <a:spAutoFit/>
          </a:bodyPr>
          <a:lstStyle/>
          <a:p>
            <a:r>
              <a:rPr lang="fr-FR" sz="4800" b="1" dirty="0"/>
              <a:t>Dépense</a:t>
            </a:r>
          </a:p>
        </p:txBody>
      </p:sp>
      <p:sp>
        <p:nvSpPr>
          <p:cNvPr id="5" name="ZoneTexte 4">
            <a:extLst>
              <a:ext uri="{FF2B5EF4-FFF2-40B4-BE49-F238E27FC236}">
                <a16:creationId xmlns:a16="http://schemas.microsoft.com/office/drawing/2014/main" id="{55332536-A7B6-BFB6-D660-E8B424EEB475}"/>
              </a:ext>
            </a:extLst>
          </p:cNvPr>
          <p:cNvSpPr txBox="1"/>
          <p:nvPr/>
        </p:nvSpPr>
        <p:spPr>
          <a:xfrm>
            <a:off x="414338" y="1334571"/>
            <a:ext cx="2151881" cy="369332"/>
          </a:xfrm>
          <a:prstGeom prst="rect">
            <a:avLst/>
          </a:prstGeom>
          <a:noFill/>
        </p:spPr>
        <p:txBody>
          <a:bodyPr wrap="square" rtlCol="0">
            <a:spAutoFit/>
          </a:bodyPr>
          <a:lstStyle/>
          <a:p>
            <a:r>
              <a:rPr lang="fr-FR" dirty="0"/>
              <a:t>L’application</a:t>
            </a:r>
          </a:p>
        </p:txBody>
      </p:sp>
      <p:pic>
        <p:nvPicPr>
          <p:cNvPr id="3" name="Image 2">
            <a:extLst>
              <a:ext uri="{FF2B5EF4-FFF2-40B4-BE49-F238E27FC236}">
                <a16:creationId xmlns:a16="http://schemas.microsoft.com/office/drawing/2014/main" id="{4B50944D-45C4-49C1-9DF8-50CCA00941B9}"/>
              </a:ext>
            </a:extLst>
          </p:cNvPr>
          <p:cNvPicPr>
            <a:picLocks noChangeAspect="1"/>
          </p:cNvPicPr>
          <p:nvPr/>
        </p:nvPicPr>
        <p:blipFill>
          <a:blip r:embed="rId2"/>
          <a:stretch>
            <a:fillRect/>
          </a:stretch>
        </p:blipFill>
        <p:spPr>
          <a:xfrm>
            <a:off x="2811258" y="1519237"/>
            <a:ext cx="8486775" cy="5153025"/>
          </a:xfrm>
          <a:prstGeom prst="rect">
            <a:avLst/>
          </a:prstGeom>
        </p:spPr>
      </p:pic>
    </p:spTree>
    <p:extLst>
      <p:ext uri="{BB962C8B-B14F-4D97-AF65-F5344CB8AC3E}">
        <p14:creationId xmlns:p14="http://schemas.microsoft.com/office/powerpoint/2010/main" val="761758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5D3A815-4CBF-1D8E-0ED8-7E776CD83EB0}"/>
              </a:ext>
            </a:extLst>
          </p:cNvPr>
          <p:cNvSpPr txBox="1"/>
          <p:nvPr/>
        </p:nvSpPr>
        <p:spPr>
          <a:xfrm>
            <a:off x="414338" y="185738"/>
            <a:ext cx="8641172" cy="830997"/>
          </a:xfrm>
          <a:prstGeom prst="rect">
            <a:avLst/>
          </a:prstGeom>
          <a:noFill/>
        </p:spPr>
        <p:txBody>
          <a:bodyPr wrap="square" rtlCol="0">
            <a:spAutoFit/>
          </a:bodyPr>
          <a:lstStyle/>
          <a:p>
            <a:r>
              <a:rPr lang="fr-FR" sz="4800" b="1" dirty="0"/>
              <a:t>Recharge</a:t>
            </a:r>
          </a:p>
        </p:txBody>
      </p:sp>
      <p:sp>
        <p:nvSpPr>
          <p:cNvPr id="5" name="ZoneTexte 4">
            <a:extLst>
              <a:ext uri="{FF2B5EF4-FFF2-40B4-BE49-F238E27FC236}">
                <a16:creationId xmlns:a16="http://schemas.microsoft.com/office/drawing/2014/main" id="{55332536-A7B6-BFB6-D660-E8B424EEB475}"/>
              </a:ext>
            </a:extLst>
          </p:cNvPr>
          <p:cNvSpPr txBox="1"/>
          <p:nvPr/>
        </p:nvSpPr>
        <p:spPr>
          <a:xfrm>
            <a:off x="414338" y="1016735"/>
            <a:ext cx="2505843" cy="369332"/>
          </a:xfrm>
          <a:prstGeom prst="rect">
            <a:avLst/>
          </a:prstGeom>
          <a:noFill/>
        </p:spPr>
        <p:txBody>
          <a:bodyPr wrap="square" rtlCol="0">
            <a:spAutoFit/>
          </a:bodyPr>
          <a:lstStyle/>
          <a:p>
            <a:r>
              <a:rPr lang="fr-FR" dirty="0"/>
              <a:t>L’application</a:t>
            </a:r>
          </a:p>
        </p:txBody>
      </p:sp>
      <p:pic>
        <p:nvPicPr>
          <p:cNvPr id="3" name="Image 2">
            <a:extLst>
              <a:ext uri="{FF2B5EF4-FFF2-40B4-BE49-F238E27FC236}">
                <a16:creationId xmlns:a16="http://schemas.microsoft.com/office/drawing/2014/main" id="{4A6F2C07-0492-539B-BAA2-547F1FA780A7}"/>
              </a:ext>
            </a:extLst>
          </p:cNvPr>
          <p:cNvPicPr>
            <a:picLocks noChangeAspect="1"/>
          </p:cNvPicPr>
          <p:nvPr/>
        </p:nvPicPr>
        <p:blipFill>
          <a:blip r:embed="rId2"/>
          <a:stretch>
            <a:fillRect/>
          </a:stretch>
        </p:blipFill>
        <p:spPr>
          <a:xfrm>
            <a:off x="3203780" y="1386067"/>
            <a:ext cx="8439150" cy="5143500"/>
          </a:xfrm>
          <a:prstGeom prst="rect">
            <a:avLst/>
          </a:prstGeom>
        </p:spPr>
      </p:pic>
    </p:spTree>
    <p:extLst>
      <p:ext uri="{BB962C8B-B14F-4D97-AF65-F5344CB8AC3E}">
        <p14:creationId xmlns:p14="http://schemas.microsoft.com/office/powerpoint/2010/main" val="2194782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5D3A815-4CBF-1D8E-0ED8-7E776CD83EB0}"/>
              </a:ext>
            </a:extLst>
          </p:cNvPr>
          <p:cNvSpPr txBox="1"/>
          <p:nvPr/>
        </p:nvSpPr>
        <p:spPr>
          <a:xfrm>
            <a:off x="414338" y="185738"/>
            <a:ext cx="8641172" cy="830997"/>
          </a:xfrm>
          <a:prstGeom prst="rect">
            <a:avLst/>
          </a:prstGeom>
          <a:noFill/>
        </p:spPr>
        <p:txBody>
          <a:bodyPr wrap="square" rtlCol="0">
            <a:spAutoFit/>
          </a:bodyPr>
          <a:lstStyle/>
          <a:p>
            <a:r>
              <a:rPr lang="fr-FR" sz="4800" b="1" dirty="0"/>
              <a:t>Catégorie</a:t>
            </a:r>
          </a:p>
        </p:txBody>
      </p:sp>
      <p:sp>
        <p:nvSpPr>
          <p:cNvPr id="5" name="ZoneTexte 4">
            <a:extLst>
              <a:ext uri="{FF2B5EF4-FFF2-40B4-BE49-F238E27FC236}">
                <a16:creationId xmlns:a16="http://schemas.microsoft.com/office/drawing/2014/main" id="{55332536-A7B6-BFB6-D660-E8B424EEB475}"/>
              </a:ext>
            </a:extLst>
          </p:cNvPr>
          <p:cNvSpPr txBox="1"/>
          <p:nvPr/>
        </p:nvSpPr>
        <p:spPr>
          <a:xfrm>
            <a:off x="414338" y="1016735"/>
            <a:ext cx="2004397" cy="369332"/>
          </a:xfrm>
          <a:prstGeom prst="rect">
            <a:avLst/>
          </a:prstGeom>
          <a:noFill/>
        </p:spPr>
        <p:txBody>
          <a:bodyPr wrap="square" rtlCol="0">
            <a:spAutoFit/>
          </a:bodyPr>
          <a:lstStyle/>
          <a:p>
            <a:r>
              <a:rPr lang="fr-FR" dirty="0"/>
              <a:t>L’application</a:t>
            </a:r>
          </a:p>
        </p:txBody>
      </p:sp>
      <p:pic>
        <p:nvPicPr>
          <p:cNvPr id="3" name="Image 2">
            <a:extLst>
              <a:ext uri="{FF2B5EF4-FFF2-40B4-BE49-F238E27FC236}">
                <a16:creationId xmlns:a16="http://schemas.microsoft.com/office/drawing/2014/main" id="{862A06AA-86A2-F8B4-1E9E-58B8CB182E65}"/>
              </a:ext>
            </a:extLst>
          </p:cNvPr>
          <p:cNvPicPr>
            <a:picLocks noChangeAspect="1"/>
          </p:cNvPicPr>
          <p:nvPr/>
        </p:nvPicPr>
        <p:blipFill>
          <a:blip r:embed="rId2"/>
          <a:stretch>
            <a:fillRect/>
          </a:stretch>
        </p:blipFill>
        <p:spPr>
          <a:xfrm>
            <a:off x="2418735" y="1386067"/>
            <a:ext cx="8448675" cy="5105400"/>
          </a:xfrm>
          <a:prstGeom prst="rect">
            <a:avLst/>
          </a:prstGeom>
        </p:spPr>
      </p:pic>
    </p:spTree>
    <p:extLst>
      <p:ext uri="{BB962C8B-B14F-4D97-AF65-F5344CB8AC3E}">
        <p14:creationId xmlns:p14="http://schemas.microsoft.com/office/powerpoint/2010/main" val="2336263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5D3A815-4CBF-1D8E-0ED8-7E776CD83EB0}"/>
              </a:ext>
            </a:extLst>
          </p:cNvPr>
          <p:cNvSpPr txBox="1"/>
          <p:nvPr/>
        </p:nvSpPr>
        <p:spPr>
          <a:xfrm>
            <a:off x="414338" y="185738"/>
            <a:ext cx="8641172" cy="830997"/>
          </a:xfrm>
          <a:prstGeom prst="rect">
            <a:avLst/>
          </a:prstGeom>
          <a:noFill/>
        </p:spPr>
        <p:txBody>
          <a:bodyPr wrap="square" rtlCol="0">
            <a:spAutoFit/>
          </a:bodyPr>
          <a:lstStyle/>
          <a:p>
            <a:r>
              <a:rPr lang="fr-FR" sz="4800" b="1" dirty="0"/>
              <a:t>Historiques</a:t>
            </a:r>
          </a:p>
        </p:txBody>
      </p:sp>
      <p:sp>
        <p:nvSpPr>
          <p:cNvPr id="5" name="ZoneTexte 4">
            <a:extLst>
              <a:ext uri="{FF2B5EF4-FFF2-40B4-BE49-F238E27FC236}">
                <a16:creationId xmlns:a16="http://schemas.microsoft.com/office/drawing/2014/main" id="{55332536-A7B6-BFB6-D660-E8B424EEB475}"/>
              </a:ext>
            </a:extLst>
          </p:cNvPr>
          <p:cNvSpPr txBox="1"/>
          <p:nvPr/>
        </p:nvSpPr>
        <p:spPr>
          <a:xfrm>
            <a:off x="414338" y="1518180"/>
            <a:ext cx="11561352" cy="1841979"/>
          </a:xfrm>
          <a:prstGeom prst="rect">
            <a:avLst/>
          </a:prstGeom>
          <a:noFill/>
        </p:spPr>
        <p:txBody>
          <a:bodyPr wrap="square" rtlCol="0">
            <a:spAutoFit/>
          </a:bodyPr>
          <a:lstStyle/>
          <a:p>
            <a:pPr>
              <a:lnSpc>
                <a:spcPct val="200000"/>
              </a:lnSpc>
            </a:pPr>
            <a:r>
              <a:rPr lang="fr-FR" sz="2000" dirty="0"/>
              <a:t>L’application aura un espaces historique qui permettra aux utilisateurs de pouvoir exporter au format </a:t>
            </a:r>
            <a:r>
              <a:rPr lang="fr-FR" sz="2000" dirty="0" err="1"/>
              <a:t>json</a:t>
            </a:r>
            <a:r>
              <a:rPr lang="fr-FR" sz="2000" dirty="0"/>
              <a:t>, </a:t>
            </a:r>
            <a:r>
              <a:rPr lang="fr-FR" sz="2000" dirty="0" err="1"/>
              <a:t>pdf</a:t>
            </a:r>
            <a:r>
              <a:rPr lang="fr-FR" sz="2000" dirty="0"/>
              <a:t>, csv, </a:t>
            </a:r>
            <a:r>
              <a:rPr lang="fr-FR" sz="2000" dirty="0" err="1"/>
              <a:t>excel</a:t>
            </a:r>
            <a:r>
              <a:rPr lang="fr-FR" sz="2000" dirty="0"/>
              <a:t> le rapport de la base de donnée selon une période et ceci grâce à la librairie POI</a:t>
            </a:r>
          </a:p>
        </p:txBody>
      </p:sp>
    </p:spTree>
    <p:extLst>
      <p:ext uri="{BB962C8B-B14F-4D97-AF65-F5344CB8AC3E}">
        <p14:creationId xmlns:p14="http://schemas.microsoft.com/office/powerpoint/2010/main" val="1471202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5D3A815-4CBF-1D8E-0ED8-7E776CD83EB0}"/>
              </a:ext>
            </a:extLst>
          </p:cNvPr>
          <p:cNvSpPr txBox="1"/>
          <p:nvPr/>
        </p:nvSpPr>
        <p:spPr>
          <a:xfrm>
            <a:off x="414338" y="185738"/>
            <a:ext cx="8641172" cy="646331"/>
          </a:xfrm>
          <a:prstGeom prst="rect">
            <a:avLst/>
          </a:prstGeom>
          <a:noFill/>
        </p:spPr>
        <p:txBody>
          <a:bodyPr wrap="square" rtlCol="0">
            <a:spAutoFit/>
          </a:bodyPr>
          <a:lstStyle/>
          <a:p>
            <a:r>
              <a:rPr lang="fr-FR" sz="3600" b="1" dirty="0"/>
              <a:t>Conclusion</a:t>
            </a:r>
          </a:p>
        </p:txBody>
      </p:sp>
      <p:sp>
        <p:nvSpPr>
          <p:cNvPr id="5" name="ZoneTexte 4">
            <a:extLst>
              <a:ext uri="{FF2B5EF4-FFF2-40B4-BE49-F238E27FC236}">
                <a16:creationId xmlns:a16="http://schemas.microsoft.com/office/drawing/2014/main" id="{55332536-A7B6-BFB6-D660-E8B424EEB475}"/>
              </a:ext>
            </a:extLst>
          </p:cNvPr>
          <p:cNvSpPr txBox="1"/>
          <p:nvPr/>
        </p:nvSpPr>
        <p:spPr>
          <a:xfrm>
            <a:off x="414338" y="1016735"/>
            <a:ext cx="11561352" cy="923330"/>
          </a:xfrm>
          <a:prstGeom prst="rect">
            <a:avLst/>
          </a:prstGeom>
          <a:noFill/>
        </p:spPr>
        <p:txBody>
          <a:bodyPr wrap="square" rtlCol="0">
            <a:spAutoFit/>
          </a:bodyPr>
          <a:lstStyle/>
          <a:p>
            <a:r>
              <a:rPr lang="fr-FR" b="0" i="0" dirty="0">
                <a:solidFill>
                  <a:srgbClr val="ECECEC"/>
                </a:solidFill>
                <a:effectLst/>
                <a:latin typeface="Söhne"/>
              </a:rPr>
              <a:t>En conclusion, </a:t>
            </a:r>
            <a:r>
              <a:rPr lang="fr-FR" b="0" i="0" dirty="0" err="1">
                <a:solidFill>
                  <a:srgbClr val="ECECEC"/>
                </a:solidFill>
                <a:effectLst/>
                <a:latin typeface="Söhne"/>
              </a:rPr>
              <a:t>ExpenseTrack</a:t>
            </a:r>
            <a:r>
              <a:rPr lang="fr-FR" b="0" i="0" dirty="0">
                <a:solidFill>
                  <a:srgbClr val="ECECEC"/>
                </a:solidFill>
                <a:effectLst/>
                <a:latin typeface="Söhne"/>
              </a:rPr>
              <a:t> est bien plus qu'une simple application de gestion de dépenses. C'est un outil puissant qui vous permet de reprendre le contrôle de vos finances personnelles, de mieux comprendre vos habitudes de dépenses et de prendre des décisions financières éclairées.</a:t>
            </a:r>
            <a:endParaRPr lang="fr-FR" dirty="0"/>
          </a:p>
        </p:txBody>
      </p:sp>
    </p:spTree>
    <p:extLst>
      <p:ext uri="{BB962C8B-B14F-4D97-AF65-F5344CB8AC3E}">
        <p14:creationId xmlns:p14="http://schemas.microsoft.com/office/powerpoint/2010/main" val="3964142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BCCB5E1-17B8-0D2F-0B97-5A1B2CC65DFE}"/>
              </a:ext>
            </a:extLst>
          </p:cNvPr>
          <p:cNvSpPr txBox="1"/>
          <p:nvPr/>
        </p:nvSpPr>
        <p:spPr>
          <a:xfrm>
            <a:off x="414338" y="1002230"/>
            <a:ext cx="11561352" cy="5763437"/>
          </a:xfrm>
          <a:prstGeom prst="rect">
            <a:avLst/>
          </a:prstGeom>
          <a:noFill/>
        </p:spPr>
        <p:txBody>
          <a:bodyPr wrap="square" rtlCol="0">
            <a:spAutoFit/>
          </a:bodyPr>
          <a:lstStyle/>
          <a:p>
            <a:pPr>
              <a:lnSpc>
                <a:spcPct val="150000"/>
              </a:lnSpc>
            </a:pPr>
            <a:r>
              <a:rPr lang="fr-FR" sz="1600" b="1" dirty="0"/>
              <a:t>Introduction</a:t>
            </a:r>
          </a:p>
          <a:p>
            <a:pPr>
              <a:lnSpc>
                <a:spcPct val="150000"/>
              </a:lnSpc>
            </a:pPr>
            <a:r>
              <a:rPr lang="fr-FR" sz="1600" b="1" dirty="0"/>
              <a:t>Procédure</a:t>
            </a:r>
          </a:p>
          <a:p>
            <a:pPr>
              <a:lnSpc>
                <a:spcPct val="150000"/>
              </a:lnSpc>
            </a:pPr>
            <a:r>
              <a:rPr lang="fr-FR" sz="1600" b="1" dirty="0"/>
              <a:t>Besoins</a:t>
            </a:r>
          </a:p>
          <a:p>
            <a:pPr>
              <a:lnSpc>
                <a:spcPct val="150000"/>
              </a:lnSpc>
            </a:pPr>
            <a:r>
              <a:rPr lang="fr-FR" sz="1600" b="1" dirty="0"/>
              <a:t>Fonctionnalité</a:t>
            </a:r>
          </a:p>
          <a:p>
            <a:pPr>
              <a:lnSpc>
                <a:spcPct val="150000"/>
              </a:lnSpc>
            </a:pPr>
            <a:r>
              <a:rPr lang="fr-FR" sz="1600" b="1" dirty="0"/>
              <a:t>MCD</a:t>
            </a:r>
          </a:p>
          <a:p>
            <a:pPr>
              <a:lnSpc>
                <a:spcPct val="150000"/>
              </a:lnSpc>
            </a:pPr>
            <a:r>
              <a:rPr lang="fr-FR" sz="1600" b="1" dirty="0"/>
              <a:t>Technologie et Matériel</a:t>
            </a:r>
          </a:p>
          <a:p>
            <a:pPr>
              <a:lnSpc>
                <a:spcPct val="150000"/>
              </a:lnSpc>
            </a:pPr>
            <a:r>
              <a:rPr lang="fr-FR" sz="1600" b="1" dirty="0"/>
              <a:t>Authentification – Login</a:t>
            </a:r>
          </a:p>
          <a:p>
            <a:pPr>
              <a:lnSpc>
                <a:spcPct val="150000"/>
              </a:lnSpc>
            </a:pPr>
            <a:r>
              <a:rPr lang="fr-FR" sz="1600" b="1" dirty="0"/>
              <a:t>Authentification – </a:t>
            </a:r>
            <a:r>
              <a:rPr lang="fr-FR" sz="1600" b="1" dirty="0" err="1"/>
              <a:t>Register</a:t>
            </a:r>
            <a:endParaRPr lang="fr-FR" sz="1600" b="1" dirty="0"/>
          </a:p>
          <a:p>
            <a:pPr>
              <a:lnSpc>
                <a:spcPct val="150000"/>
              </a:lnSpc>
            </a:pPr>
            <a:r>
              <a:rPr lang="fr-FR" sz="1600" b="1" dirty="0"/>
              <a:t>Tableau de bords</a:t>
            </a:r>
          </a:p>
          <a:p>
            <a:pPr>
              <a:lnSpc>
                <a:spcPct val="150000"/>
              </a:lnSpc>
            </a:pPr>
            <a:r>
              <a:rPr lang="fr-FR" sz="1600" b="1" dirty="0"/>
              <a:t>Accueil</a:t>
            </a:r>
          </a:p>
          <a:p>
            <a:pPr>
              <a:lnSpc>
                <a:spcPct val="150000"/>
              </a:lnSpc>
            </a:pPr>
            <a:r>
              <a:rPr lang="fr-FR" sz="1600" b="1" dirty="0"/>
              <a:t>Dépense</a:t>
            </a:r>
          </a:p>
          <a:p>
            <a:pPr>
              <a:lnSpc>
                <a:spcPct val="150000"/>
              </a:lnSpc>
            </a:pPr>
            <a:r>
              <a:rPr lang="fr-FR" sz="1600" b="1" dirty="0"/>
              <a:t>Recharge</a:t>
            </a:r>
          </a:p>
          <a:p>
            <a:pPr>
              <a:lnSpc>
                <a:spcPct val="150000"/>
              </a:lnSpc>
            </a:pPr>
            <a:r>
              <a:rPr lang="fr-FR" sz="1600" b="1" dirty="0"/>
              <a:t>Catégorie</a:t>
            </a:r>
          </a:p>
          <a:p>
            <a:pPr>
              <a:lnSpc>
                <a:spcPct val="150000"/>
              </a:lnSpc>
            </a:pPr>
            <a:r>
              <a:rPr lang="fr-FR" sz="1600" b="1" dirty="0"/>
              <a:t>Historique</a:t>
            </a:r>
          </a:p>
          <a:p>
            <a:pPr>
              <a:lnSpc>
                <a:spcPct val="150000"/>
              </a:lnSpc>
            </a:pPr>
            <a:r>
              <a:rPr lang="fr-FR" sz="1600" b="1" dirty="0"/>
              <a:t>Conclusion</a:t>
            </a:r>
          </a:p>
        </p:txBody>
      </p:sp>
      <p:sp>
        <p:nvSpPr>
          <p:cNvPr id="4" name="ZoneTexte 3">
            <a:extLst>
              <a:ext uri="{FF2B5EF4-FFF2-40B4-BE49-F238E27FC236}">
                <a16:creationId xmlns:a16="http://schemas.microsoft.com/office/drawing/2014/main" id="{5204F92D-31FC-3172-AF71-C7ECF7CFE173}"/>
              </a:ext>
            </a:extLst>
          </p:cNvPr>
          <p:cNvSpPr txBox="1"/>
          <p:nvPr/>
        </p:nvSpPr>
        <p:spPr>
          <a:xfrm>
            <a:off x="414338" y="185738"/>
            <a:ext cx="5429250" cy="830997"/>
          </a:xfrm>
          <a:prstGeom prst="rect">
            <a:avLst/>
          </a:prstGeom>
          <a:noFill/>
        </p:spPr>
        <p:txBody>
          <a:bodyPr wrap="square" rtlCol="0">
            <a:spAutoFit/>
          </a:bodyPr>
          <a:lstStyle/>
          <a:p>
            <a:r>
              <a:rPr lang="fr-FR" sz="4800" b="1" dirty="0"/>
              <a:t>Plan</a:t>
            </a:r>
          </a:p>
        </p:txBody>
      </p:sp>
    </p:spTree>
    <p:extLst>
      <p:ext uri="{BB962C8B-B14F-4D97-AF65-F5344CB8AC3E}">
        <p14:creationId xmlns:p14="http://schemas.microsoft.com/office/powerpoint/2010/main" val="3517774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3813F6C-F8F7-16FF-7994-0C4688E9DC8F}"/>
              </a:ext>
            </a:extLst>
          </p:cNvPr>
          <p:cNvSpPr txBox="1"/>
          <p:nvPr/>
        </p:nvSpPr>
        <p:spPr>
          <a:xfrm>
            <a:off x="414338" y="185738"/>
            <a:ext cx="5429250" cy="830997"/>
          </a:xfrm>
          <a:prstGeom prst="rect">
            <a:avLst/>
          </a:prstGeom>
          <a:noFill/>
        </p:spPr>
        <p:txBody>
          <a:bodyPr wrap="square" rtlCol="0">
            <a:spAutoFit/>
          </a:bodyPr>
          <a:lstStyle/>
          <a:p>
            <a:r>
              <a:rPr lang="fr-FR" sz="4800" b="1" dirty="0"/>
              <a:t>Introduction</a:t>
            </a:r>
          </a:p>
        </p:txBody>
      </p:sp>
      <p:sp>
        <p:nvSpPr>
          <p:cNvPr id="5" name="ZoneTexte 4">
            <a:extLst>
              <a:ext uri="{FF2B5EF4-FFF2-40B4-BE49-F238E27FC236}">
                <a16:creationId xmlns:a16="http://schemas.microsoft.com/office/drawing/2014/main" id="{C5DDBFCF-A4D8-3851-5997-539457FDAE38}"/>
              </a:ext>
            </a:extLst>
          </p:cNvPr>
          <p:cNvSpPr txBox="1"/>
          <p:nvPr/>
        </p:nvSpPr>
        <p:spPr>
          <a:xfrm>
            <a:off x="414338" y="1269744"/>
            <a:ext cx="9953778" cy="5035353"/>
          </a:xfrm>
          <a:prstGeom prst="rect">
            <a:avLst/>
          </a:prstGeom>
          <a:noFill/>
        </p:spPr>
        <p:txBody>
          <a:bodyPr wrap="square" rtlCol="0">
            <a:spAutoFit/>
          </a:bodyPr>
          <a:lstStyle/>
          <a:p>
            <a:pPr algn="l">
              <a:lnSpc>
                <a:spcPct val="150000"/>
              </a:lnSpc>
            </a:pPr>
            <a:r>
              <a:rPr lang="fr-FR" b="0" i="0" dirty="0">
                <a:solidFill>
                  <a:srgbClr val="ECECEC"/>
                </a:solidFill>
                <a:effectLst/>
                <a:latin typeface="Söhne"/>
              </a:rPr>
              <a:t>Avez-vous déjà ressenti le besoin d'avoir une meilleure visibilité sur vos dépenses quotidiennes ? Souhaitez-vous mieux comprendre où va votre argent et comment optimiser votre budget ? Nous sommes ravis de vous présenter </a:t>
            </a:r>
            <a:r>
              <a:rPr lang="fr-FR" b="0" i="0" dirty="0" err="1">
                <a:solidFill>
                  <a:srgbClr val="ECECEC"/>
                </a:solidFill>
                <a:effectLst/>
                <a:latin typeface="Söhne"/>
              </a:rPr>
              <a:t>ExpenseTrack</a:t>
            </a:r>
            <a:r>
              <a:rPr lang="fr-FR" b="0" i="0" dirty="0">
                <a:solidFill>
                  <a:srgbClr val="ECECEC"/>
                </a:solidFill>
                <a:effectLst/>
                <a:latin typeface="Söhne"/>
              </a:rPr>
              <a:t>, votre nouveau compagnon de gestion de dépenses personnelles.</a:t>
            </a:r>
          </a:p>
          <a:p>
            <a:pPr algn="l">
              <a:lnSpc>
                <a:spcPct val="150000"/>
              </a:lnSpc>
            </a:pPr>
            <a:r>
              <a:rPr lang="fr-FR" b="1" i="0" dirty="0">
                <a:solidFill>
                  <a:srgbClr val="ECECEC"/>
                </a:solidFill>
                <a:effectLst/>
                <a:latin typeface="Söhne"/>
              </a:rPr>
              <a:t>Problématique</a:t>
            </a:r>
            <a:r>
              <a:rPr lang="fr-FR" b="0" i="0" dirty="0">
                <a:solidFill>
                  <a:srgbClr val="ECECEC"/>
                </a:solidFill>
                <a:effectLst/>
                <a:latin typeface="Söhne"/>
              </a:rPr>
              <a:t> : La gestion des finances personnelles peut parfois sembler complexe et fastidieuse. Entre les factures, les achats impulsifs et les dépenses imprévues, il est souvent difficile de garder une trace précise de ses finances et de prendre des décisions éclairées en matière de budget.</a:t>
            </a:r>
          </a:p>
          <a:p>
            <a:pPr algn="l">
              <a:lnSpc>
                <a:spcPct val="150000"/>
              </a:lnSpc>
            </a:pPr>
            <a:r>
              <a:rPr lang="fr-FR" b="1" i="0" dirty="0">
                <a:solidFill>
                  <a:srgbClr val="ECECEC"/>
                </a:solidFill>
                <a:effectLst/>
                <a:latin typeface="Söhne"/>
              </a:rPr>
              <a:t>Solution</a:t>
            </a:r>
            <a:r>
              <a:rPr lang="fr-FR" b="0" i="0" dirty="0">
                <a:solidFill>
                  <a:srgbClr val="ECECEC"/>
                </a:solidFill>
                <a:effectLst/>
                <a:latin typeface="Söhne"/>
              </a:rPr>
              <a:t> : </a:t>
            </a:r>
            <a:r>
              <a:rPr lang="fr-FR" b="0" i="0" dirty="0" err="1">
                <a:solidFill>
                  <a:srgbClr val="ECECEC"/>
                </a:solidFill>
                <a:effectLst/>
                <a:latin typeface="Söhne"/>
              </a:rPr>
              <a:t>ExpenseTrack</a:t>
            </a:r>
            <a:r>
              <a:rPr lang="fr-FR" b="0" i="0" dirty="0">
                <a:solidFill>
                  <a:srgbClr val="ECECEC"/>
                </a:solidFill>
                <a:effectLst/>
                <a:latin typeface="Söhne"/>
              </a:rPr>
              <a:t> est conçu pour simplifier votre vie financière. Notre application intuitive et conviviale vous permet de suivre vos dépenses en temps réel, de catégoriser vos transactions et d'analyser vos habitudes de dépenses avec facilité. Que vous cherchiez à économiser pour un projet spécial, à réduire vos dépenses superflues ou simplement à avoir une meilleure maîtrise de vos finances, </a:t>
            </a:r>
            <a:r>
              <a:rPr lang="fr-FR" b="0" i="0" dirty="0" err="1">
                <a:solidFill>
                  <a:srgbClr val="ECECEC"/>
                </a:solidFill>
                <a:effectLst/>
                <a:latin typeface="Söhne"/>
              </a:rPr>
              <a:t>ExpenseTrack</a:t>
            </a:r>
            <a:r>
              <a:rPr lang="fr-FR" b="0" i="0" dirty="0">
                <a:solidFill>
                  <a:srgbClr val="ECECEC"/>
                </a:solidFill>
                <a:effectLst/>
                <a:latin typeface="Söhne"/>
              </a:rPr>
              <a:t> est là pour vous aider.</a:t>
            </a:r>
          </a:p>
        </p:txBody>
      </p:sp>
    </p:spTree>
    <p:extLst>
      <p:ext uri="{BB962C8B-B14F-4D97-AF65-F5344CB8AC3E}">
        <p14:creationId xmlns:p14="http://schemas.microsoft.com/office/powerpoint/2010/main" val="1270800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204F92D-31FC-3172-AF71-C7ECF7CFE173}"/>
              </a:ext>
            </a:extLst>
          </p:cNvPr>
          <p:cNvSpPr txBox="1"/>
          <p:nvPr/>
        </p:nvSpPr>
        <p:spPr>
          <a:xfrm>
            <a:off x="414338" y="185738"/>
            <a:ext cx="5429250" cy="830997"/>
          </a:xfrm>
          <a:prstGeom prst="rect">
            <a:avLst/>
          </a:prstGeom>
          <a:noFill/>
        </p:spPr>
        <p:txBody>
          <a:bodyPr wrap="square" rtlCol="0">
            <a:spAutoFit/>
          </a:bodyPr>
          <a:lstStyle/>
          <a:p>
            <a:r>
              <a:rPr lang="fr-FR" sz="4800" b="1" dirty="0"/>
              <a:t>Procédure</a:t>
            </a:r>
          </a:p>
        </p:txBody>
      </p:sp>
      <p:sp>
        <p:nvSpPr>
          <p:cNvPr id="5" name="ZoneTexte 4">
            <a:extLst>
              <a:ext uri="{FF2B5EF4-FFF2-40B4-BE49-F238E27FC236}">
                <a16:creationId xmlns:a16="http://schemas.microsoft.com/office/drawing/2014/main" id="{1BCCB5E1-17B8-0D2F-0B97-5A1B2CC65DFE}"/>
              </a:ext>
            </a:extLst>
          </p:cNvPr>
          <p:cNvSpPr txBox="1"/>
          <p:nvPr/>
        </p:nvSpPr>
        <p:spPr>
          <a:xfrm>
            <a:off x="414338" y="1382023"/>
            <a:ext cx="11428617" cy="3363678"/>
          </a:xfrm>
          <a:prstGeom prst="rect">
            <a:avLst/>
          </a:prstGeom>
          <a:noFill/>
        </p:spPr>
        <p:txBody>
          <a:bodyPr wrap="square" rtlCol="0">
            <a:spAutoFit/>
          </a:bodyPr>
          <a:lstStyle/>
          <a:p>
            <a:pPr algn="just">
              <a:lnSpc>
                <a:spcPct val="150000"/>
              </a:lnSpc>
            </a:pPr>
            <a:r>
              <a:rPr lang="fr-FR" dirty="0"/>
              <a:t>	Le code source de notre application est structuré de sorte à ce que chaque ligne qui semblerait complexe possède au dessus une autre ligne commenté qui explique ce dont il s’agit. Ceci permettrai à l’équipe ou à tout autre personne qui voudrait lire le code source de se retrouver entre les lignes du code de notre projet.</a:t>
            </a:r>
          </a:p>
          <a:p>
            <a:pPr algn="just">
              <a:lnSpc>
                <a:spcPct val="150000"/>
              </a:lnSpc>
            </a:pPr>
            <a:endParaRPr lang="fr-FR" dirty="0"/>
          </a:p>
          <a:p>
            <a:pPr algn="just">
              <a:lnSpc>
                <a:spcPct val="150000"/>
              </a:lnSpc>
            </a:pPr>
            <a:r>
              <a:rPr lang="fr-FR" dirty="0"/>
              <a:t>	Nous avions procédé un peu partout à une nomenclature du </a:t>
            </a:r>
            <a:r>
              <a:rPr lang="fr-FR" dirty="0" err="1"/>
              <a:t>xxxx</a:t>
            </a:r>
            <a:r>
              <a:rPr lang="fr-FR" dirty="0"/>
              <a:t> pour nos variables et nom de fonction afin de faciliter la compréhension de nos variables et de nos fonctions manipuler créer et manipuler dans notre projet,</a:t>
            </a:r>
          </a:p>
        </p:txBody>
      </p:sp>
    </p:spTree>
    <p:extLst>
      <p:ext uri="{BB962C8B-B14F-4D97-AF65-F5344CB8AC3E}">
        <p14:creationId xmlns:p14="http://schemas.microsoft.com/office/powerpoint/2010/main" val="227786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2E8FD57D-F6E4-AFD5-CDDF-74A7E047B8DD}"/>
              </a:ext>
            </a:extLst>
          </p:cNvPr>
          <p:cNvSpPr txBox="1"/>
          <p:nvPr/>
        </p:nvSpPr>
        <p:spPr>
          <a:xfrm>
            <a:off x="414337" y="185738"/>
            <a:ext cx="9924281" cy="830997"/>
          </a:xfrm>
          <a:prstGeom prst="rect">
            <a:avLst/>
          </a:prstGeom>
          <a:noFill/>
        </p:spPr>
        <p:txBody>
          <a:bodyPr wrap="square" rtlCol="0">
            <a:spAutoFit/>
          </a:bodyPr>
          <a:lstStyle/>
          <a:p>
            <a:r>
              <a:rPr lang="fr-FR" sz="4800" b="1" dirty="0"/>
              <a:t>Besoins</a:t>
            </a:r>
          </a:p>
        </p:txBody>
      </p:sp>
      <p:sp>
        <p:nvSpPr>
          <p:cNvPr id="5" name="ZoneTexte 4">
            <a:extLst>
              <a:ext uri="{FF2B5EF4-FFF2-40B4-BE49-F238E27FC236}">
                <a16:creationId xmlns:a16="http://schemas.microsoft.com/office/drawing/2014/main" id="{FBFEE0F6-2F93-8A6E-ADFB-C7597C46356F}"/>
              </a:ext>
            </a:extLst>
          </p:cNvPr>
          <p:cNvSpPr txBox="1"/>
          <p:nvPr/>
        </p:nvSpPr>
        <p:spPr>
          <a:xfrm>
            <a:off x="414338" y="1269744"/>
            <a:ext cx="11561352" cy="2532681"/>
          </a:xfrm>
          <a:prstGeom prst="rect">
            <a:avLst/>
          </a:prstGeom>
          <a:noFill/>
        </p:spPr>
        <p:txBody>
          <a:bodyPr wrap="square" rtlCol="0">
            <a:spAutoFit/>
          </a:bodyPr>
          <a:lstStyle/>
          <a:p>
            <a:pPr>
              <a:lnSpc>
                <a:spcPct val="150000"/>
              </a:lnSpc>
            </a:pPr>
            <a:r>
              <a:rPr lang="fr-FR" dirty="0"/>
              <a:t>L’application répond à plusieurs besoin qui sont par exemple :</a:t>
            </a:r>
          </a:p>
          <a:p>
            <a:pPr marL="285750" indent="-285750">
              <a:lnSpc>
                <a:spcPct val="150000"/>
              </a:lnSpc>
              <a:buFont typeface="Wingdings" panose="05000000000000000000" pitchFamily="2" charset="2"/>
              <a:buChar char="Ø"/>
            </a:pPr>
            <a:r>
              <a:rPr lang="fr-FR" dirty="0"/>
              <a:t>Le besoin de suivre les besoin</a:t>
            </a:r>
          </a:p>
          <a:p>
            <a:pPr marL="285750" indent="-285750">
              <a:lnSpc>
                <a:spcPct val="150000"/>
              </a:lnSpc>
              <a:buFont typeface="Wingdings" panose="05000000000000000000" pitchFamily="2" charset="2"/>
              <a:buChar char="Ø"/>
            </a:pPr>
            <a:r>
              <a:rPr lang="fr-FR" dirty="0"/>
              <a:t>La traçabilité des dépenses</a:t>
            </a:r>
          </a:p>
          <a:p>
            <a:pPr marL="285750" indent="-285750">
              <a:lnSpc>
                <a:spcPct val="150000"/>
              </a:lnSpc>
              <a:buFont typeface="Wingdings" panose="05000000000000000000" pitchFamily="2" charset="2"/>
              <a:buChar char="Ø"/>
            </a:pPr>
            <a:r>
              <a:rPr lang="fr-FR" dirty="0"/>
              <a:t>Le monitoring des évènements sur l’application</a:t>
            </a:r>
          </a:p>
          <a:p>
            <a:pPr marL="285750" indent="-285750">
              <a:lnSpc>
                <a:spcPct val="150000"/>
              </a:lnSpc>
              <a:buFont typeface="Wingdings" panose="05000000000000000000" pitchFamily="2" charset="2"/>
              <a:buChar char="Ø"/>
            </a:pPr>
            <a:r>
              <a:rPr lang="fr-FR" dirty="0"/>
              <a:t>La traçabilité des recharges qui représente le budget</a:t>
            </a:r>
          </a:p>
          <a:p>
            <a:pPr marL="285750" indent="-285750">
              <a:lnSpc>
                <a:spcPct val="150000"/>
              </a:lnSpc>
              <a:buFont typeface="Wingdings" panose="05000000000000000000" pitchFamily="2" charset="2"/>
              <a:buChar char="Ø"/>
            </a:pPr>
            <a:r>
              <a:rPr lang="fr-FR" dirty="0"/>
              <a:t>Le suivie de la finance dans sont ensemble dans l’application</a:t>
            </a:r>
          </a:p>
        </p:txBody>
      </p:sp>
    </p:spTree>
    <p:extLst>
      <p:ext uri="{BB962C8B-B14F-4D97-AF65-F5344CB8AC3E}">
        <p14:creationId xmlns:p14="http://schemas.microsoft.com/office/powerpoint/2010/main" val="215163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5D3A815-4CBF-1D8E-0ED8-7E776CD83EB0}"/>
              </a:ext>
            </a:extLst>
          </p:cNvPr>
          <p:cNvSpPr txBox="1"/>
          <p:nvPr/>
        </p:nvSpPr>
        <p:spPr>
          <a:xfrm>
            <a:off x="372909" y="263795"/>
            <a:ext cx="5429250" cy="830997"/>
          </a:xfrm>
          <a:prstGeom prst="rect">
            <a:avLst/>
          </a:prstGeom>
          <a:noFill/>
        </p:spPr>
        <p:txBody>
          <a:bodyPr wrap="square" rtlCol="0">
            <a:spAutoFit/>
          </a:bodyPr>
          <a:lstStyle/>
          <a:p>
            <a:r>
              <a:rPr lang="fr-FR" sz="4800" b="1" dirty="0"/>
              <a:t>Fonctionnalité</a:t>
            </a:r>
          </a:p>
        </p:txBody>
      </p:sp>
      <p:sp>
        <p:nvSpPr>
          <p:cNvPr id="5" name="ZoneTexte 4">
            <a:extLst>
              <a:ext uri="{FF2B5EF4-FFF2-40B4-BE49-F238E27FC236}">
                <a16:creationId xmlns:a16="http://schemas.microsoft.com/office/drawing/2014/main" id="{55332536-A7B6-BFB6-D660-E8B424EEB475}"/>
              </a:ext>
            </a:extLst>
          </p:cNvPr>
          <p:cNvSpPr txBox="1"/>
          <p:nvPr/>
        </p:nvSpPr>
        <p:spPr>
          <a:xfrm>
            <a:off x="372909" y="1656805"/>
            <a:ext cx="7782949" cy="3329053"/>
          </a:xfrm>
          <a:prstGeom prst="rect">
            <a:avLst/>
          </a:prstGeom>
          <a:noFill/>
        </p:spPr>
        <p:txBody>
          <a:bodyPr wrap="square" rtlCol="0">
            <a:spAutoFit/>
          </a:bodyPr>
          <a:lstStyle/>
          <a:p>
            <a:pPr>
              <a:lnSpc>
                <a:spcPct val="200000"/>
              </a:lnSpc>
            </a:pPr>
            <a:r>
              <a:rPr lang="fr-FR" dirty="0"/>
              <a:t>L’application est utiliser grandement par l’utilisateur de </a:t>
            </a:r>
            <a:r>
              <a:rPr lang="fr-FR" dirty="0" err="1"/>
              <a:t>status</a:t>
            </a:r>
            <a:r>
              <a:rPr lang="fr-FR" dirty="0"/>
              <a:t> client,</a:t>
            </a:r>
          </a:p>
          <a:p>
            <a:pPr>
              <a:lnSpc>
                <a:spcPct val="200000"/>
              </a:lnSpc>
            </a:pPr>
            <a:r>
              <a:rPr lang="fr-FR" dirty="0"/>
              <a:t>Les donnée sont stocker dans une base de donnée </a:t>
            </a:r>
            <a:r>
              <a:rPr lang="fr-FR" dirty="0" err="1"/>
              <a:t>mysql</a:t>
            </a:r>
            <a:endParaRPr lang="fr-FR" dirty="0"/>
          </a:p>
          <a:p>
            <a:pPr>
              <a:lnSpc>
                <a:spcPct val="200000"/>
              </a:lnSpc>
            </a:pPr>
            <a:r>
              <a:rPr lang="fr-FR" dirty="0"/>
              <a:t>Et les donnée sont reliée entre elle par des id qui sont</a:t>
            </a:r>
          </a:p>
          <a:p>
            <a:pPr>
              <a:lnSpc>
                <a:spcPct val="200000"/>
              </a:lnSpc>
            </a:pPr>
            <a:r>
              <a:rPr lang="fr-FR" dirty="0"/>
              <a:t>Générer de façon aléatoire ce qui nous aide à</a:t>
            </a:r>
          </a:p>
          <a:p>
            <a:pPr>
              <a:lnSpc>
                <a:spcPct val="200000"/>
              </a:lnSpc>
            </a:pPr>
            <a:r>
              <a:rPr lang="fr-FR" dirty="0"/>
              <a:t>Empêcher des gens de deviner ces </a:t>
            </a:r>
            <a:r>
              <a:rPr lang="fr-FR" dirty="0" err="1"/>
              <a:t>slugs</a:t>
            </a:r>
            <a:r>
              <a:rPr lang="fr-FR" dirty="0"/>
              <a:t> pour </a:t>
            </a:r>
          </a:p>
          <a:p>
            <a:pPr>
              <a:lnSpc>
                <a:spcPct val="200000"/>
              </a:lnSpc>
            </a:pPr>
            <a:r>
              <a:rPr lang="fr-FR" dirty="0"/>
              <a:t>Lancer des attaques sur notre base de donnée</a:t>
            </a:r>
          </a:p>
        </p:txBody>
      </p:sp>
      <p:graphicFrame>
        <p:nvGraphicFramePr>
          <p:cNvPr id="7" name="Diagramme 6">
            <a:extLst>
              <a:ext uri="{FF2B5EF4-FFF2-40B4-BE49-F238E27FC236}">
                <a16:creationId xmlns:a16="http://schemas.microsoft.com/office/drawing/2014/main" id="{69C407FF-AD2A-C6A9-C2E2-84610FF5363A}"/>
              </a:ext>
            </a:extLst>
          </p:cNvPr>
          <p:cNvGraphicFramePr/>
          <p:nvPr>
            <p:extLst>
              <p:ext uri="{D42A27DB-BD31-4B8C-83A1-F6EECF244321}">
                <p14:modId xmlns:p14="http://schemas.microsoft.com/office/powerpoint/2010/main" val="2159293043"/>
              </p:ext>
            </p:extLst>
          </p:nvPr>
        </p:nvGraphicFramePr>
        <p:xfrm>
          <a:off x="6490930" y="1656805"/>
          <a:ext cx="5701070" cy="4737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696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D61C2FB-A741-253A-D34F-51462E21793D}"/>
              </a:ext>
            </a:extLst>
          </p:cNvPr>
          <p:cNvSpPr txBox="1"/>
          <p:nvPr/>
        </p:nvSpPr>
        <p:spPr>
          <a:xfrm>
            <a:off x="414337" y="185738"/>
            <a:ext cx="7918501" cy="830997"/>
          </a:xfrm>
          <a:prstGeom prst="rect">
            <a:avLst/>
          </a:prstGeom>
          <a:noFill/>
        </p:spPr>
        <p:txBody>
          <a:bodyPr wrap="square" rtlCol="0">
            <a:spAutoFit/>
          </a:bodyPr>
          <a:lstStyle/>
          <a:p>
            <a:r>
              <a:rPr lang="fr-FR" sz="4800" b="1" dirty="0"/>
              <a:t>MCD</a:t>
            </a:r>
          </a:p>
        </p:txBody>
      </p:sp>
      <p:sp>
        <p:nvSpPr>
          <p:cNvPr id="5" name="ZoneTexte 4">
            <a:extLst>
              <a:ext uri="{FF2B5EF4-FFF2-40B4-BE49-F238E27FC236}">
                <a16:creationId xmlns:a16="http://schemas.microsoft.com/office/drawing/2014/main" id="{23F26562-57B7-442B-87DB-DA3D81997974}"/>
              </a:ext>
            </a:extLst>
          </p:cNvPr>
          <p:cNvSpPr txBox="1"/>
          <p:nvPr/>
        </p:nvSpPr>
        <p:spPr>
          <a:xfrm>
            <a:off x="414337" y="1252709"/>
            <a:ext cx="11561352" cy="646331"/>
          </a:xfrm>
          <a:prstGeom prst="rect">
            <a:avLst/>
          </a:prstGeom>
          <a:noFill/>
        </p:spPr>
        <p:txBody>
          <a:bodyPr wrap="square" rtlCol="0">
            <a:spAutoFit/>
          </a:bodyPr>
          <a:lstStyle/>
          <a:p>
            <a:r>
              <a:rPr lang="fr-FR" dirty="0"/>
              <a:t>Le MCD de l’application à été fait initialement avec Analyse SI, mais pour préciser toute les relations, nous avions utiliser </a:t>
            </a:r>
            <a:r>
              <a:rPr lang="fr-FR" dirty="0" err="1"/>
              <a:t>drawSQL</a:t>
            </a:r>
            <a:r>
              <a:rPr lang="fr-FR" dirty="0"/>
              <a:t> pour montrer les relations one to </a:t>
            </a:r>
            <a:r>
              <a:rPr lang="fr-FR" dirty="0" err="1"/>
              <a:t>many</a:t>
            </a:r>
            <a:endParaRPr lang="fr-FR" dirty="0"/>
          </a:p>
        </p:txBody>
      </p:sp>
      <p:pic>
        <p:nvPicPr>
          <p:cNvPr id="7" name="Image 6">
            <a:extLst>
              <a:ext uri="{FF2B5EF4-FFF2-40B4-BE49-F238E27FC236}">
                <a16:creationId xmlns:a16="http://schemas.microsoft.com/office/drawing/2014/main" id="{8E6140C1-2CC6-A73E-06F3-C56BE751A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5337" y="2289411"/>
            <a:ext cx="6600173" cy="4180110"/>
          </a:xfrm>
          <a:prstGeom prst="rect">
            <a:avLst/>
          </a:prstGeom>
        </p:spPr>
      </p:pic>
    </p:spTree>
    <p:extLst>
      <p:ext uri="{BB962C8B-B14F-4D97-AF65-F5344CB8AC3E}">
        <p14:creationId xmlns:p14="http://schemas.microsoft.com/office/powerpoint/2010/main" val="927037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D61C2FB-A741-253A-D34F-51462E21793D}"/>
              </a:ext>
            </a:extLst>
          </p:cNvPr>
          <p:cNvSpPr txBox="1"/>
          <p:nvPr/>
        </p:nvSpPr>
        <p:spPr>
          <a:xfrm>
            <a:off x="414337" y="185738"/>
            <a:ext cx="7918501" cy="830997"/>
          </a:xfrm>
          <a:prstGeom prst="rect">
            <a:avLst/>
          </a:prstGeom>
          <a:noFill/>
        </p:spPr>
        <p:txBody>
          <a:bodyPr wrap="square" rtlCol="0">
            <a:spAutoFit/>
          </a:bodyPr>
          <a:lstStyle/>
          <a:p>
            <a:r>
              <a:rPr lang="fr-FR" sz="4800" b="1" dirty="0"/>
              <a:t>Technologie et Matériel</a:t>
            </a:r>
          </a:p>
        </p:txBody>
      </p:sp>
      <p:sp>
        <p:nvSpPr>
          <p:cNvPr id="5" name="ZoneTexte 4">
            <a:extLst>
              <a:ext uri="{FF2B5EF4-FFF2-40B4-BE49-F238E27FC236}">
                <a16:creationId xmlns:a16="http://schemas.microsoft.com/office/drawing/2014/main" id="{23F26562-57B7-442B-87DB-DA3D81997974}"/>
              </a:ext>
            </a:extLst>
          </p:cNvPr>
          <p:cNvSpPr txBox="1"/>
          <p:nvPr/>
        </p:nvSpPr>
        <p:spPr>
          <a:xfrm>
            <a:off x="414337" y="1591922"/>
            <a:ext cx="7372811" cy="4089902"/>
          </a:xfrm>
          <a:prstGeom prst="rect">
            <a:avLst/>
          </a:prstGeom>
          <a:noFill/>
        </p:spPr>
        <p:txBody>
          <a:bodyPr wrap="square" rtlCol="0">
            <a:spAutoFit/>
          </a:bodyPr>
          <a:lstStyle/>
          <a:p>
            <a:pPr>
              <a:lnSpc>
                <a:spcPct val="300000"/>
              </a:lnSpc>
            </a:pPr>
            <a:r>
              <a:rPr lang="fr-FR" b="1" dirty="0"/>
              <a:t>L’application est développer autour de l’environnement JAVA</a:t>
            </a:r>
            <a:br>
              <a:rPr lang="fr-FR" b="1" dirty="0"/>
            </a:br>
            <a:r>
              <a:rPr lang="fr-FR" b="1" dirty="0"/>
              <a:t>IDE : </a:t>
            </a:r>
            <a:r>
              <a:rPr lang="fr-FR" b="1" dirty="0" err="1"/>
              <a:t>Netbeans</a:t>
            </a:r>
            <a:br>
              <a:rPr lang="fr-FR" b="1" dirty="0"/>
            </a:br>
            <a:r>
              <a:rPr lang="fr-FR" b="1" dirty="0" err="1"/>
              <a:t>Bibliotheque</a:t>
            </a:r>
            <a:r>
              <a:rPr lang="fr-FR" b="1" dirty="0"/>
              <a:t> Graphique : Java Swing</a:t>
            </a:r>
          </a:p>
          <a:p>
            <a:pPr>
              <a:lnSpc>
                <a:spcPct val="300000"/>
              </a:lnSpc>
            </a:pPr>
            <a:r>
              <a:rPr lang="fr-FR" b="1" dirty="0"/>
              <a:t>BASE DE DONNE : MySQL</a:t>
            </a:r>
          </a:p>
          <a:p>
            <a:pPr>
              <a:lnSpc>
                <a:spcPct val="300000"/>
              </a:lnSpc>
            </a:pPr>
            <a:r>
              <a:rPr lang="fr-FR" b="1" dirty="0"/>
              <a:t>LANGAGE : Java</a:t>
            </a:r>
          </a:p>
        </p:txBody>
      </p:sp>
      <p:pic>
        <p:nvPicPr>
          <p:cNvPr id="1026" name="Picture 2" descr="Résultat d’image pour MySQL logo. Taille: 206 x 206. Source: pngimg.com">
            <a:extLst>
              <a:ext uri="{FF2B5EF4-FFF2-40B4-BE49-F238E27FC236}">
                <a16:creationId xmlns:a16="http://schemas.microsoft.com/office/drawing/2014/main" id="{5FACED1B-DC88-9773-F42A-3B96CF764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4544" y="4244280"/>
            <a:ext cx="655863" cy="6558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ésultat d’image pour Netbeans Logo. Taille: 178 x 206. Source: logos-download.com">
            <a:extLst>
              <a:ext uri="{FF2B5EF4-FFF2-40B4-BE49-F238E27FC236}">
                <a16:creationId xmlns:a16="http://schemas.microsoft.com/office/drawing/2014/main" id="{9EDD446A-9990-3613-A3CA-EAED19930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0449" y="2421401"/>
            <a:ext cx="655862" cy="70822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ésultat d’images pour java logo">
            <a:extLst>
              <a:ext uri="{FF2B5EF4-FFF2-40B4-BE49-F238E27FC236}">
                <a16:creationId xmlns:a16="http://schemas.microsoft.com/office/drawing/2014/main" id="{90A064EB-C806-6BC3-8603-2376968C9D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5946" y="5143875"/>
            <a:ext cx="688556" cy="70822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ésultat d’images pour java swing logo">
            <a:extLst>
              <a:ext uri="{FF2B5EF4-FFF2-40B4-BE49-F238E27FC236}">
                <a16:creationId xmlns:a16="http://schemas.microsoft.com/office/drawing/2014/main" id="{A7183748-22E0-D038-AA38-C7523B51A0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8428" y="3273197"/>
            <a:ext cx="1264367" cy="72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43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5D3A815-4CBF-1D8E-0ED8-7E776CD83EB0}"/>
              </a:ext>
            </a:extLst>
          </p:cNvPr>
          <p:cNvSpPr txBox="1"/>
          <p:nvPr/>
        </p:nvSpPr>
        <p:spPr>
          <a:xfrm>
            <a:off x="414338" y="185738"/>
            <a:ext cx="8641172" cy="830997"/>
          </a:xfrm>
          <a:prstGeom prst="rect">
            <a:avLst/>
          </a:prstGeom>
          <a:noFill/>
        </p:spPr>
        <p:txBody>
          <a:bodyPr wrap="square" rtlCol="0">
            <a:spAutoFit/>
          </a:bodyPr>
          <a:lstStyle/>
          <a:p>
            <a:r>
              <a:rPr lang="fr-FR" sz="4800" b="1" dirty="0"/>
              <a:t>Authentification - Login</a:t>
            </a:r>
          </a:p>
        </p:txBody>
      </p:sp>
      <p:sp>
        <p:nvSpPr>
          <p:cNvPr id="5" name="ZoneTexte 4">
            <a:extLst>
              <a:ext uri="{FF2B5EF4-FFF2-40B4-BE49-F238E27FC236}">
                <a16:creationId xmlns:a16="http://schemas.microsoft.com/office/drawing/2014/main" id="{55332536-A7B6-BFB6-D660-E8B424EEB475}"/>
              </a:ext>
            </a:extLst>
          </p:cNvPr>
          <p:cNvSpPr txBox="1"/>
          <p:nvPr/>
        </p:nvSpPr>
        <p:spPr>
          <a:xfrm>
            <a:off x="414338" y="1126353"/>
            <a:ext cx="11561352" cy="870688"/>
          </a:xfrm>
          <a:prstGeom prst="rect">
            <a:avLst/>
          </a:prstGeom>
          <a:noFill/>
        </p:spPr>
        <p:txBody>
          <a:bodyPr wrap="square" rtlCol="0">
            <a:spAutoFit/>
          </a:bodyPr>
          <a:lstStyle/>
          <a:p>
            <a:pPr>
              <a:lnSpc>
                <a:spcPct val="150000"/>
              </a:lnSpc>
            </a:pPr>
            <a:r>
              <a:rPr lang="fr-FR" dirty="0"/>
              <a:t>L’utilisateur s’authentifie grâce à son numéro de téléphone qui est unique dans la base de donnée, et de son mot de passe de connexion.</a:t>
            </a:r>
          </a:p>
        </p:txBody>
      </p:sp>
      <p:pic>
        <p:nvPicPr>
          <p:cNvPr id="3" name="Image 2">
            <a:extLst>
              <a:ext uri="{FF2B5EF4-FFF2-40B4-BE49-F238E27FC236}">
                <a16:creationId xmlns:a16="http://schemas.microsoft.com/office/drawing/2014/main" id="{9ED9F649-3F1F-FA94-33CF-8EECE24610AB}"/>
              </a:ext>
            </a:extLst>
          </p:cNvPr>
          <p:cNvPicPr>
            <a:picLocks noChangeAspect="1"/>
          </p:cNvPicPr>
          <p:nvPr/>
        </p:nvPicPr>
        <p:blipFill>
          <a:blip r:embed="rId2"/>
          <a:stretch>
            <a:fillRect/>
          </a:stretch>
        </p:blipFill>
        <p:spPr>
          <a:xfrm>
            <a:off x="2271712" y="2128837"/>
            <a:ext cx="7648575" cy="4543425"/>
          </a:xfrm>
          <a:prstGeom prst="rect">
            <a:avLst/>
          </a:prstGeom>
        </p:spPr>
      </p:pic>
    </p:spTree>
    <p:extLst>
      <p:ext uri="{BB962C8B-B14F-4D97-AF65-F5344CB8AC3E}">
        <p14:creationId xmlns:p14="http://schemas.microsoft.com/office/powerpoint/2010/main" val="87096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306</TotalTime>
  <Words>652</Words>
  <Application>Microsoft Office PowerPoint</Application>
  <PresentationFormat>Grand écran</PresentationFormat>
  <Paragraphs>81</Paragraphs>
  <Slides>18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Century Gothic</vt:lpstr>
      <vt:lpstr>Söhne</vt:lpstr>
      <vt:lpstr>Wingdings</vt:lpstr>
      <vt:lpstr>Wingdings 3</vt:lpstr>
      <vt:lpstr>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VORTEX</dc:creator>
  <cp:lastModifiedBy>VORTEX</cp:lastModifiedBy>
  <cp:revision>51</cp:revision>
  <dcterms:created xsi:type="dcterms:W3CDTF">2024-04-23T14:36:05Z</dcterms:created>
  <dcterms:modified xsi:type="dcterms:W3CDTF">2024-04-23T21:35:31Z</dcterms:modified>
</cp:coreProperties>
</file>