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8"/>
    <p:restoredTop sz="94663"/>
  </p:normalViewPr>
  <p:slideViewPr>
    <p:cSldViewPr snapToGrid="0" snapToObjects="1">
      <p:cViewPr>
        <p:scale>
          <a:sx n="56" d="100"/>
          <a:sy n="56" d="100"/>
        </p:scale>
        <p:origin x="-8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1E89-5676-D948-9BA1-673EB044B7E8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E586B-71B0-5948-899B-938814C118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663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E586B-71B0-5948-899B-938814C1185C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0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E586B-71B0-5948-899B-938814C1185C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42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291-9D8E-964A-86B8-330072B7C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C371B-4E39-C24F-BEA2-AE4C1E743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686E-884D-1047-862C-02CCD33A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60B2-7363-2F45-9EFB-42974B30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C940-861F-F448-85D2-0442CC64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0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A30C-C5AE-5F43-BC95-1FC82C62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78A08-64F4-5E4F-9B86-2ACD5907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9805-3C3A-F44C-B7E5-D16EF0CD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FF5F-60C7-9D44-873F-5DD5E893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2B98-FC91-9B4E-944F-4A8CCF14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37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4CF29-0B21-BC41-8262-672C77A19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9360F-7D19-754E-A1C2-55674670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0286-0019-E84A-A117-16EF0F4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A39D-D978-1144-9E20-F5566638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F85F-F309-9143-99A0-E14ED35D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02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AF82-44D0-8740-A101-1A8D8E0A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D49A-406D-8B4B-8C23-3DD71B98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3A2B-E48A-AC4B-9EFB-9A230042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3BAE-FC48-984C-9E74-CE9271DE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E926-3C9B-F94B-8DB8-20A31A9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195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68C9-245D-8349-B149-21298251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0F697-ED84-4641-A07A-DECA2C78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257C-7B70-DD42-8E94-02A8212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BEA9-EBAF-264D-AFD7-CC0E6B36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2908-3B3B-5844-B86C-57020B2F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13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1746-5159-3743-8F6B-EED1D8EE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CBF9-9756-3C4A-91F3-627B4A03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9ECF-76AB-3249-9B0C-F436594C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42D0E-C558-D244-9D7A-2ABBB7D7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41306-6DC0-864F-BDA7-0B60FED9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F89E-F750-E54D-AA7C-19056520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1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8B25-CC02-4440-A094-6A203835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FD79F-57A5-B14F-8827-4306CE7E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464B3-8EFF-9F46-99BA-CF8173E7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1A22C-49BC-7B44-A829-F9D001D9D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C0426-262B-A94A-955F-25FBFD788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35F07-ED40-3947-9456-C1AF0494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D78B6-357D-B941-8704-3FD9BE22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97B64-9217-E049-A942-7D7CA0D0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03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711C-B596-EF4B-943A-01D88A03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B57BE-E209-9343-A624-657A04D4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1DE39-0EFA-704E-92A2-926BEB2E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284BC-C509-7844-9FD1-2814AA03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1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6D83A-02FE-CE43-A84D-72B16CB8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8A724-3B43-AA48-8AA2-CE1410F0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E105-4867-6B40-85C5-E4EFC3A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8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5F00-66EE-EB41-B0F6-0B4CE39D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F699-B2FC-854C-9E08-E1874C62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BF065-FC3A-3642-A75B-B7C785FD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54D8-9CF2-DE4E-82D9-5BC17D6A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E4E0-598F-584F-8718-7FCC561D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C438-8A8D-BD4B-B53E-410D6FB6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98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BC2F-44C0-A240-9DCE-B71F038C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27AD-F90C-3E4E-8656-C1D17DBF8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CA96-EE3E-7E40-BA87-3A66D92A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4F4B5-8B9A-C44F-BE41-45CE2C1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9C5F-D12D-9840-9EB8-283A42B9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C714C-C2CB-E84B-9269-8A94949A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62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2AF89-C9CF-D74A-83B1-2B2E179E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16F8-8FC4-F442-B1DE-CDB46E5D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AE92-EDAC-8B44-AE2F-5B3B0F157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FB97-D85F-FE42-B09B-4D202B1E8E95}" type="datetimeFigureOut">
              <a:rPr lang="en-NL" smtClean="0"/>
              <a:t>26/11/2020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4D01-3918-2246-8539-93F2058F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C710-9D0F-304B-A045-B64490C7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4B56-4A72-8F47-9C16-5AE213E583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49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F4A3-C4F0-7D4A-839F-116889D4F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278606"/>
            <a:ext cx="11601449" cy="6300787"/>
          </a:xfrm>
          <a:ln w="38100">
            <a:solidFill>
              <a:schemeClr val="tx1"/>
            </a:solidFill>
          </a:ln>
        </p:spPr>
        <p:txBody>
          <a:bodyPr/>
          <a:lstStyle/>
          <a:p>
            <a:br>
              <a:rPr lang="en-NL" b="1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41F1-00BA-F74B-A616-5ADAEE18E1BB}"/>
              </a:ext>
            </a:extLst>
          </p:cNvPr>
          <p:cNvSpPr txBox="1"/>
          <p:nvPr/>
        </p:nvSpPr>
        <p:spPr>
          <a:xfrm>
            <a:off x="4494362" y="483080"/>
            <a:ext cx="320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b="1" dirty="0"/>
              <a:t>Gullface: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D2DA2-95AC-8540-BA4F-C03039A8C760}"/>
              </a:ext>
            </a:extLst>
          </p:cNvPr>
          <p:cNvSpPr txBox="1"/>
          <p:nvPr/>
        </p:nvSpPr>
        <p:spPr>
          <a:xfrm>
            <a:off x="7204944" y="1210774"/>
            <a:ext cx="4445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dirty="0"/>
              <a:t>Tutorial button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D10B4C-0B3B-6D4E-A5EE-CA43E624D377}"/>
              </a:ext>
            </a:extLst>
          </p:cNvPr>
          <p:cNvSpPr txBox="1">
            <a:spLocks/>
          </p:cNvSpPr>
          <p:nvPr/>
        </p:nvSpPr>
        <p:spPr>
          <a:xfrm>
            <a:off x="783117" y="1006300"/>
            <a:ext cx="4703283" cy="523338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3600" b="1" dirty="0"/>
              <a:t>Picture of Gullface in game</a:t>
            </a:r>
            <a:endParaRPr lang="en-NL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BD53E-2C8A-6848-9FE6-CE08A176B3F3}"/>
              </a:ext>
            </a:extLst>
          </p:cNvPr>
          <p:cNvSpPr txBox="1"/>
          <p:nvPr/>
        </p:nvSpPr>
        <p:spPr>
          <a:xfrm>
            <a:off x="7204942" y="2142942"/>
            <a:ext cx="4445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dirty="0"/>
              <a:t>Name 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A649D-7126-1E4B-B45F-301FEB5488D3}"/>
              </a:ext>
            </a:extLst>
          </p:cNvPr>
          <p:cNvSpPr txBox="1"/>
          <p:nvPr/>
        </p:nvSpPr>
        <p:spPr>
          <a:xfrm>
            <a:off x="7204942" y="5716467"/>
            <a:ext cx="4445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dirty="0"/>
              <a:t>Start button</a:t>
            </a:r>
          </a:p>
        </p:txBody>
      </p:sp>
    </p:spTree>
    <p:extLst>
      <p:ext uri="{BB962C8B-B14F-4D97-AF65-F5344CB8AC3E}">
        <p14:creationId xmlns:p14="http://schemas.microsoft.com/office/powerpoint/2010/main" val="100962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EB9F97-8F7E-4B4E-B241-1CECFD1C6DF4}"/>
              </a:ext>
            </a:extLst>
          </p:cNvPr>
          <p:cNvSpPr txBox="1">
            <a:spLocks/>
          </p:cNvSpPr>
          <p:nvPr/>
        </p:nvSpPr>
        <p:spPr>
          <a:xfrm>
            <a:off x="295275" y="278606"/>
            <a:ext cx="11601449" cy="630078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dirty="0"/>
              <a:t>Gameplay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4E9092-F117-1D47-AD4D-07AC3ED089B5}"/>
              </a:ext>
            </a:extLst>
          </p:cNvPr>
          <p:cNvSpPr txBox="1">
            <a:spLocks/>
          </p:cNvSpPr>
          <p:nvPr/>
        </p:nvSpPr>
        <p:spPr>
          <a:xfrm>
            <a:off x="11023659" y="6089933"/>
            <a:ext cx="725517" cy="36262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b="1" dirty="0"/>
              <a:t>Pause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0885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EB9F97-8F7E-4B4E-B241-1CECFD1C6DF4}"/>
              </a:ext>
            </a:extLst>
          </p:cNvPr>
          <p:cNvSpPr txBox="1">
            <a:spLocks/>
          </p:cNvSpPr>
          <p:nvPr/>
        </p:nvSpPr>
        <p:spPr>
          <a:xfrm>
            <a:off x="295275" y="278606"/>
            <a:ext cx="11601449" cy="630078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4E9092-F117-1D47-AD4D-07AC3ED089B5}"/>
              </a:ext>
            </a:extLst>
          </p:cNvPr>
          <p:cNvSpPr txBox="1">
            <a:spLocks/>
          </p:cNvSpPr>
          <p:nvPr/>
        </p:nvSpPr>
        <p:spPr>
          <a:xfrm>
            <a:off x="3723285" y="1220478"/>
            <a:ext cx="4745428" cy="441704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b="1" dirty="0"/>
              <a:t>Pause</a:t>
            </a:r>
          </a:p>
          <a:p>
            <a:pPr algn="ctr"/>
            <a:endParaRPr lang="en-N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BAFA5-9FD1-2A41-BCE7-8BF37B7FC127}"/>
              </a:ext>
            </a:extLst>
          </p:cNvPr>
          <p:cNvSpPr txBox="1"/>
          <p:nvPr/>
        </p:nvSpPr>
        <p:spPr>
          <a:xfrm>
            <a:off x="3873259" y="2721010"/>
            <a:ext cx="4445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dirty="0"/>
              <a:t>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1461C-BEDC-B942-9A1A-9E05F9F63C7A}"/>
              </a:ext>
            </a:extLst>
          </p:cNvPr>
          <p:cNvSpPr txBox="1"/>
          <p:nvPr/>
        </p:nvSpPr>
        <p:spPr>
          <a:xfrm>
            <a:off x="3873259" y="3638325"/>
            <a:ext cx="4445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dirty="0"/>
              <a:t>Stop playing</a:t>
            </a:r>
          </a:p>
        </p:txBody>
      </p:sp>
    </p:spTree>
    <p:extLst>
      <p:ext uri="{BB962C8B-B14F-4D97-AF65-F5344CB8AC3E}">
        <p14:creationId xmlns:p14="http://schemas.microsoft.com/office/powerpoint/2010/main" val="24080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F4A3-C4F0-7D4A-839F-116889D4F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278606"/>
            <a:ext cx="11601449" cy="6300787"/>
          </a:xfrm>
          <a:ln w="38100">
            <a:solidFill>
              <a:schemeClr val="tx1"/>
            </a:solidFill>
          </a:ln>
        </p:spPr>
        <p:txBody>
          <a:bodyPr/>
          <a:lstStyle/>
          <a:p>
            <a:br>
              <a:rPr lang="en-NL" b="1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41F1-00BA-F74B-A616-5ADAEE18E1BB}"/>
              </a:ext>
            </a:extLst>
          </p:cNvPr>
          <p:cNvSpPr txBox="1"/>
          <p:nvPr/>
        </p:nvSpPr>
        <p:spPr>
          <a:xfrm>
            <a:off x="4494362" y="483080"/>
            <a:ext cx="320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b="1" dirty="0"/>
              <a:t>Thanks for playing!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D10B4C-0B3B-6D4E-A5EE-CA43E624D377}"/>
              </a:ext>
            </a:extLst>
          </p:cNvPr>
          <p:cNvSpPr txBox="1">
            <a:spLocks/>
          </p:cNvSpPr>
          <p:nvPr/>
        </p:nvSpPr>
        <p:spPr>
          <a:xfrm>
            <a:off x="1601466" y="5297684"/>
            <a:ext cx="2848155" cy="110509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3600" b="1" dirty="0"/>
              <a:t>Submit your gameplay here</a:t>
            </a:r>
            <a:endParaRPr lang="en-NL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BD53E-2C8A-6848-9FE6-CE08A176B3F3}"/>
              </a:ext>
            </a:extLst>
          </p:cNvPr>
          <p:cNvSpPr txBox="1"/>
          <p:nvPr/>
        </p:nvSpPr>
        <p:spPr>
          <a:xfrm>
            <a:off x="7204940" y="5588622"/>
            <a:ext cx="44454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dirty="0"/>
              <a:t>Play again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25A563-FD19-0649-82A5-4F5332CA4FE5}"/>
              </a:ext>
            </a:extLst>
          </p:cNvPr>
          <p:cNvSpPr txBox="1">
            <a:spLocks/>
          </p:cNvSpPr>
          <p:nvPr/>
        </p:nvSpPr>
        <p:spPr>
          <a:xfrm>
            <a:off x="670093" y="1210774"/>
            <a:ext cx="4710903" cy="385390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3600" b="1" dirty="0"/>
              <a:t>Scoreboard with numerous statistics of your gameplay</a:t>
            </a:r>
            <a:endParaRPr lang="en-NL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BC78EE-970F-F243-9565-9A7AE55C01F6}"/>
              </a:ext>
            </a:extLst>
          </p:cNvPr>
          <p:cNvSpPr txBox="1">
            <a:spLocks/>
          </p:cNvSpPr>
          <p:nvPr/>
        </p:nvSpPr>
        <p:spPr>
          <a:xfrm>
            <a:off x="7204940" y="1210774"/>
            <a:ext cx="4445479" cy="211645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3600" b="1" dirty="0"/>
              <a:t>Developer message</a:t>
            </a:r>
          </a:p>
        </p:txBody>
      </p:sp>
    </p:spTree>
    <p:extLst>
      <p:ext uri="{BB962C8B-B14F-4D97-AF65-F5344CB8AC3E}">
        <p14:creationId xmlns:p14="http://schemas.microsoft.com/office/powerpoint/2010/main" val="290238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Macintosh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 </vt:lpstr>
      <vt:lpstr>PowerPoint Presentation</vt:lpstr>
      <vt:lpstr>PowerPoint Presentation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Rick van Arkel</dc:creator>
  <cp:lastModifiedBy>Rick van Arkel</cp:lastModifiedBy>
  <cp:revision>3</cp:revision>
  <dcterms:created xsi:type="dcterms:W3CDTF">2020-11-26T10:53:30Z</dcterms:created>
  <dcterms:modified xsi:type="dcterms:W3CDTF">2020-11-26T11:21:08Z</dcterms:modified>
</cp:coreProperties>
</file>