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87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62A"/>
    <a:srgbClr val="EAF2D3"/>
    <a:srgbClr val="35B9F1"/>
    <a:srgbClr val="67DEEF"/>
    <a:srgbClr val="1E2A37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01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8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351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19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7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31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8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2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6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92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6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7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4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112DFB3-B681-4A1D-B7DD-2B74EBB81858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A39529-805A-41EC-A44D-3D74809F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16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AAF614-7171-4F5A-8706-E59FA508A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428" y="2206509"/>
            <a:ext cx="10653210" cy="754025"/>
          </a:xfrm>
        </p:spPr>
        <p:txBody>
          <a:bodyPr>
            <a:normAutofit/>
          </a:bodyPr>
          <a:lstStyle/>
          <a:p>
            <a:pPr algn="ctr"/>
            <a:r>
              <a:rPr lang="en-GB" sz="4800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Rrjetat</a:t>
            </a:r>
            <a:r>
              <a:rPr lang="en-GB" sz="4800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4800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Kompjuterike</a:t>
            </a:r>
            <a:endParaRPr lang="en-GB" sz="480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3B4763-CBF7-4384-B852-DAD545515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428" y="3143442"/>
            <a:ext cx="10566946" cy="754025"/>
          </a:xfrm>
        </p:spPr>
        <p:txBody>
          <a:bodyPr>
            <a:normAutofit/>
          </a:bodyPr>
          <a:lstStyle/>
          <a:p>
            <a:pPr algn="ctr"/>
            <a:r>
              <a:rPr lang="en-GB" sz="38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Packet Switching</a:t>
            </a:r>
            <a:endParaRPr lang="en-GB" sz="3800" i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39E054-BEF7-4D6F-8012-3AE11A95C077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Universiteti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Prishtinës</a:t>
            </a:r>
            <a:endParaRPr lang="en-GB" sz="2400" dirty="0"/>
          </a:p>
          <a:p>
            <a:pPr algn="ctr"/>
            <a:r>
              <a:rPr lang="en-GB" sz="2400" dirty="0" err="1"/>
              <a:t>Fakulteti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Inxhinierisë</a:t>
            </a:r>
            <a:r>
              <a:rPr lang="en-GB" sz="2400" dirty="0"/>
              <a:t> </a:t>
            </a:r>
            <a:r>
              <a:rPr lang="en-GB" sz="2400" dirty="0" err="1"/>
              <a:t>Elektrike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Kompjuterike</a:t>
            </a:r>
            <a:r>
              <a:rPr lang="en-GB" sz="24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1E905B5-BE7E-455E-BB16-E53D8A5123A1}"/>
              </a:ext>
            </a:extLst>
          </p:cNvPr>
          <p:cNvSpPr/>
          <p:nvPr/>
        </p:nvSpPr>
        <p:spPr>
          <a:xfrm>
            <a:off x="8520858" y="5573722"/>
            <a:ext cx="29867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Mentor: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Blerim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Rexha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A4D64DF-2F1F-46F1-AA2E-679E1208433C}"/>
              </a:ext>
            </a:extLst>
          </p:cNvPr>
          <p:cNvSpPr/>
          <p:nvPr/>
        </p:nvSpPr>
        <p:spPr>
          <a:xfrm>
            <a:off x="406916" y="5573721"/>
            <a:ext cx="34253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Studentët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	Eduard Spahija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  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Ardit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Baloku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BC9B159-B082-4794-9DEC-50B30422DE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4428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84BE1-B4EA-4968-ACD1-5FA34325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72"/>
            <a:ext cx="9144000" cy="638915"/>
          </a:xfrm>
        </p:spPr>
        <p:txBody>
          <a:bodyPr>
            <a:normAutofit/>
          </a:bodyPr>
          <a:lstStyle/>
          <a:p>
            <a:pPr algn="ctr"/>
            <a:r>
              <a:rPr lang="en-GB" sz="3800" dirty="0" smtClean="0">
                <a:solidFill>
                  <a:schemeClr val="accent2"/>
                </a:solidFill>
                <a:effectLst/>
              </a:rPr>
              <a:t>Packet  Switching</a:t>
            </a:r>
            <a:endParaRPr lang="en-GB" sz="38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CD96BC-2E1D-4D72-8979-7EF1C8DB2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0" y="1276709"/>
            <a:ext cx="11706138" cy="5149970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 smtClean="0"/>
              <a:t>	Packet Switching </a:t>
            </a:r>
            <a:r>
              <a:rPr lang="en-US" sz="2400" dirty="0" err="1" smtClean="0">
                <a:solidFill>
                  <a:schemeClr val="tx1"/>
                </a:solidFill>
              </a:rPr>
              <a:t>është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një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proces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dixhital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transmetimit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rrjetit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cilin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dhënat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janë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thyera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copa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ose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blloqe</a:t>
            </a:r>
            <a:r>
              <a:rPr lang="en-US" sz="2400" dirty="0">
                <a:solidFill>
                  <a:schemeClr val="tx1"/>
                </a:solidFill>
              </a:rPr>
              <a:t> me </a:t>
            </a:r>
            <a:r>
              <a:rPr lang="en-US" sz="2400" dirty="0" err="1">
                <a:solidFill>
                  <a:schemeClr val="tx1"/>
                </a:solidFill>
              </a:rPr>
              <a:t>madhësi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përshtatshme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për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transferim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shpejtë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efikas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nëpërmjet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pajisjeve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ndryshme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rrjetit</a:t>
            </a:r>
            <a:r>
              <a:rPr lang="en-US" sz="2400" dirty="0">
                <a:solidFill>
                  <a:schemeClr val="tx1"/>
                </a:solidFill>
              </a:rPr>
              <a:t>. Kur </a:t>
            </a:r>
            <a:r>
              <a:rPr lang="en-US" sz="2400" dirty="0" err="1">
                <a:solidFill>
                  <a:schemeClr val="tx1"/>
                </a:solidFill>
              </a:rPr>
              <a:t>një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kompjuter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përpiqet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dërgojë </a:t>
            </a:r>
            <a:r>
              <a:rPr lang="en-US" sz="2400" dirty="0" err="1">
                <a:solidFill>
                  <a:schemeClr val="tx1"/>
                </a:solidFill>
              </a:rPr>
              <a:t>një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skedar</a:t>
            </a:r>
            <a:r>
              <a:rPr lang="en-US" sz="2400" dirty="0" smtClean="0">
                <a:solidFill>
                  <a:schemeClr val="tx1"/>
                </a:solidFill>
              </a:rPr>
              <a:t> (file) </a:t>
            </a:r>
            <a:r>
              <a:rPr lang="en-US" sz="2400" dirty="0" err="1">
                <a:solidFill>
                  <a:schemeClr val="tx1"/>
                </a:solidFill>
              </a:rPr>
              <a:t>në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një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kompjuter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tjetër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skedari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file)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ndahet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pako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mënyrë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dërgohet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përmes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rrjetit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mënyrën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efikase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mundshme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Këto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pako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pastaj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shpërndahen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pajisjet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rrjetit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për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destinacion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12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09" y="931652"/>
            <a:ext cx="11585276" cy="5753819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Packet Switching </a:t>
            </a:r>
            <a:r>
              <a:rPr lang="en-US" i="1" dirty="0" err="1" smtClean="0"/>
              <a:t>lejon</a:t>
            </a:r>
            <a:r>
              <a:rPr lang="en-US" i="1" dirty="0" smtClean="0"/>
              <a:t> </a:t>
            </a:r>
            <a:r>
              <a:rPr lang="en-US" i="1" dirty="0" err="1" smtClean="0"/>
              <a:t>që</a:t>
            </a:r>
            <a:r>
              <a:rPr lang="en-US" i="1" dirty="0" smtClean="0"/>
              <a:t> </a:t>
            </a:r>
            <a:r>
              <a:rPr lang="en-US" i="1" dirty="0" err="1" smtClean="0"/>
              <a:t>më</a:t>
            </a:r>
            <a:r>
              <a:rPr lang="en-US" i="1" dirty="0" smtClean="0"/>
              <a:t> </a:t>
            </a:r>
            <a:r>
              <a:rPr lang="en-US" i="1" dirty="0" err="1" smtClean="0"/>
              <a:t>shumë</a:t>
            </a:r>
            <a:r>
              <a:rPr lang="en-US" i="1" dirty="0" smtClean="0"/>
              <a:t> </a:t>
            </a:r>
            <a:r>
              <a:rPr lang="en-US" i="1" dirty="0" err="1" smtClean="0"/>
              <a:t>përdorues</a:t>
            </a:r>
            <a:r>
              <a:rPr lang="en-US" i="1" dirty="0" smtClean="0"/>
              <a:t> </a:t>
            </a:r>
            <a:r>
              <a:rPr lang="en-US" i="1" dirty="0" err="1" smtClean="0"/>
              <a:t>të</a:t>
            </a:r>
            <a:r>
              <a:rPr lang="en-US" i="1" dirty="0" smtClean="0"/>
              <a:t> </a:t>
            </a:r>
            <a:r>
              <a:rPr lang="en-US" i="1" dirty="0" err="1" smtClean="0"/>
              <a:t>përdorin</a:t>
            </a:r>
            <a:r>
              <a:rPr lang="en-US" i="1" dirty="0" smtClean="0"/>
              <a:t> </a:t>
            </a:r>
            <a:r>
              <a:rPr lang="en-US" i="1" dirty="0" err="1" smtClean="0"/>
              <a:t>rrjetin</a:t>
            </a:r>
            <a:r>
              <a:rPr lang="en-US" i="1" dirty="0" smtClean="0"/>
              <a:t> !</a:t>
            </a:r>
            <a:endParaRPr lang="en-US" i="1" dirty="0"/>
          </a:p>
          <a:p>
            <a:pPr marL="0" indent="0">
              <a:buNone/>
            </a:pPr>
            <a:r>
              <a:rPr lang="en-US" i="1" dirty="0" err="1" smtClean="0"/>
              <a:t>Shembulli</a:t>
            </a:r>
            <a:r>
              <a:rPr lang="en-US" i="1" dirty="0" smtClean="0"/>
              <a:t> </a:t>
            </a:r>
            <a:r>
              <a:rPr lang="en-US" i="1" dirty="0" err="1" smtClean="0"/>
              <a:t>konkret</a:t>
            </a:r>
            <a:r>
              <a:rPr lang="en-US" i="1" dirty="0" smtClean="0"/>
              <a:t> 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10 </a:t>
            </a:r>
            <a:r>
              <a:rPr lang="en-US" dirty="0"/>
              <a:t>Mb/s </a:t>
            </a:r>
            <a:r>
              <a:rPr lang="en-US" dirty="0" err="1" smtClean="0"/>
              <a:t>lidhje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përdorues</a:t>
            </a:r>
            <a:r>
              <a:rPr lang="en-US" dirty="0" smtClean="0"/>
              <a:t> : 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900" dirty="0" smtClean="0"/>
              <a:t>• 1000 </a:t>
            </a:r>
            <a:r>
              <a:rPr lang="en-US" sz="1900" dirty="0"/>
              <a:t>kb/s </a:t>
            </a:r>
            <a:r>
              <a:rPr lang="en-US" sz="1900" dirty="0" smtClean="0"/>
              <a:t> </a:t>
            </a:r>
            <a:r>
              <a:rPr lang="en-US" sz="1900" dirty="0" err="1" smtClean="0"/>
              <a:t>kur</a:t>
            </a:r>
            <a:r>
              <a:rPr lang="en-US" sz="1900" dirty="0" smtClean="0"/>
              <a:t>  “</a:t>
            </a:r>
            <a:r>
              <a:rPr lang="en-US" sz="1900" dirty="0" err="1" smtClean="0"/>
              <a:t>është</a:t>
            </a:r>
            <a:r>
              <a:rPr lang="en-US" sz="1900" dirty="0" smtClean="0"/>
              <a:t> </a:t>
            </a:r>
            <a:r>
              <a:rPr lang="en-US" sz="1900" dirty="0" err="1" smtClean="0"/>
              <a:t>aktiv</a:t>
            </a:r>
            <a:r>
              <a:rPr lang="en-US" sz="1900" dirty="0" smtClean="0"/>
              <a:t>”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•  </a:t>
            </a:r>
            <a:r>
              <a:rPr lang="en-US" sz="1900" dirty="0" err="1" smtClean="0"/>
              <a:t>aktiv</a:t>
            </a:r>
            <a:r>
              <a:rPr lang="en-US" sz="1900" dirty="0" smtClean="0"/>
              <a:t> </a:t>
            </a:r>
            <a:r>
              <a:rPr lang="en-US" sz="1900" dirty="0"/>
              <a:t>10% </a:t>
            </a:r>
            <a:r>
              <a:rPr lang="en-US" sz="1900" dirty="0" err="1" smtClean="0"/>
              <a:t>të</a:t>
            </a:r>
            <a:r>
              <a:rPr lang="en-US" sz="1900" dirty="0" smtClean="0"/>
              <a:t> </a:t>
            </a:r>
            <a:r>
              <a:rPr lang="en-US" sz="1900" dirty="0" err="1" smtClean="0"/>
              <a:t>kohës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 smtClean="0"/>
              <a:t> </a:t>
            </a:r>
            <a:r>
              <a:rPr lang="en-US" sz="2000" i="1" dirty="0"/>
              <a:t>circuit-switching:			</a:t>
            </a:r>
            <a:r>
              <a:rPr lang="en-US" sz="2000" i="1" dirty="0" smtClean="0"/>
              <a:t>	</a:t>
            </a:r>
          </a:p>
          <a:p>
            <a:pPr lvl="1"/>
            <a:r>
              <a:rPr lang="en-US" sz="1800" dirty="0" smtClean="0"/>
              <a:t>10 </a:t>
            </a:r>
            <a:r>
              <a:rPr lang="en-US" sz="1800" dirty="0" err="1" smtClean="0"/>
              <a:t>përdorues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 packet </a:t>
            </a:r>
            <a:r>
              <a:rPr lang="en-US" sz="2000" dirty="0"/>
              <a:t>switching:</a:t>
            </a:r>
          </a:p>
          <a:p>
            <a:pPr lvl="1"/>
            <a:r>
              <a:rPr lang="en-US" sz="1800" dirty="0" smtClean="0"/>
              <a:t>Me 35 </a:t>
            </a:r>
            <a:r>
              <a:rPr lang="en-US" sz="1800" dirty="0" err="1" smtClean="0"/>
              <a:t>përdorues</a:t>
            </a:r>
            <a:r>
              <a:rPr lang="en-US" sz="1800" dirty="0" smtClean="0"/>
              <a:t>, </a:t>
            </a:r>
            <a:r>
              <a:rPr lang="en-US" sz="1800" dirty="0" err="1" smtClean="0"/>
              <a:t>probabiliteti</a:t>
            </a:r>
            <a:r>
              <a:rPr lang="en-US" sz="1800" dirty="0" smtClean="0"/>
              <a:t> </a:t>
            </a:r>
            <a:r>
              <a:rPr lang="en-US" sz="1800" dirty="0" err="1" smtClean="0"/>
              <a:t>që</a:t>
            </a:r>
            <a:r>
              <a:rPr lang="en-US" sz="1800" dirty="0" smtClean="0"/>
              <a:t> </a:t>
            </a:r>
            <a:r>
              <a:rPr lang="en-US" sz="1800" dirty="0" err="1" smtClean="0"/>
              <a:t>më</a:t>
            </a:r>
            <a:r>
              <a:rPr lang="en-US" sz="1800" dirty="0" smtClean="0"/>
              <a:t> </a:t>
            </a:r>
            <a:r>
              <a:rPr lang="en-US" sz="1800" dirty="0" err="1" smtClean="0"/>
              <a:t>tepër</a:t>
            </a:r>
            <a:r>
              <a:rPr lang="en-US" sz="1800" dirty="0" smtClean="0"/>
              <a:t> se 10 </a:t>
            </a:r>
            <a:r>
              <a:rPr lang="en-US" sz="1800" dirty="0" err="1" smtClean="0"/>
              <a:t>përdorues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jenë</a:t>
            </a:r>
            <a:r>
              <a:rPr lang="en-US" sz="1800" dirty="0" smtClean="0"/>
              <a:t> </a:t>
            </a:r>
            <a:r>
              <a:rPr lang="en-US" sz="1800" dirty="0" err="1" smtClean="0"/>
              <a:t>aktiv</a:t>
            </a:r>
            <a:r>
              <a:rPr lang="en-US" sz="1800" dirty="0" smtClean="0"/>
              <a:t>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njëjtën</a:t>
            </a:r>
            <a:r>
              <a:rPr lang="en-US" sz="1800" dirty="0" smtClean="0"/>
              <a:t> </a:t>
            </a:r>
            <a:r>
              <a:rPr lang="en-US" sz="1800" dirty="0" err="1" smtClean="0"/>
              <a:t>kohë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</a:t>
            </a:r>
            <a:r>
              <a:rPr lang="en-US" sz="1800" dirty="0" err="1" smtClean="0"/>
              <a:t>më</a:t>
            </a:r>
            <a:r>
              <a:rPr lang="en-US" sz="1800" dirty="0" smtClean="0"/>
              <a:t> </a:t>
            </a:r>
            <a:r>
              <a:rPr lang="en-US" sz="1800" dirty="0" err="1" smtClean="0"/>
              <a:t>pak</a:t>
            </a:r>
            <a:r>
              <a:rPr lang="en-US" sz="1800" dirty="0" smtClean="0"/>
              <a:t> se 0.0004*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err="1" smtClean="0"/>
              <a:t>Pyetje</a:t>
            </a:r>
            <a:r>
              <a:rPr lang="en-US" sz="1800" dirty="0" smtClean="0"/>
              <a:t>: </a:t>
            </a:r>
          </a:p>
          <a:p>
            <a:pPr marL="457200" lvl="1" indent="0">
              <a:buNone/>
            </a:pPr>
            <a:r>
              <a:rPr lang="en-US" sz="2000" i="1" dirty="0" smtClean="0"/>
              <a:t>P: </a:t>
            </a:r>
            <a:r>
              <a:rPr lang="en-US" sz="2000" i="1" dirty="0" err="1" smtClean="0"/>
              <a:t>Pse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vlera</a:t>
            </a:r>
            <a:r>
              <a:rPr lang="en-US" sz="2000" i="1" dirty="0" smtClean="0"/>
              <a:t> 0.0004 ?</a:t>
            </a:r>
            <a:r>
              <a:rPr lang="en-US" sz="2000" i="1" dirty="0"/>
              <a:t>						</a:t>
            </a:r>
            <a:endParaRPr lang="en-US" sz="2000" i="1" dirty="0" smtClean="0"/>
          </a:p>
          <a:p>
            <a:pPr marL="457200" lvl="1" indent="0">
              <a:buNone/>
            </a:pPr>
            <a:r>
              <a:rPr lang="en-US" sz="2000" i="1" dirty="0" smtClean="0"/>
              <a:t>P: </a:t>
            </a:r>
            <a:r>
              <a:rPr lang="en-US" sz="2000" i="1" dirty="0" err="1" smtClean="0"/>
              <a:t>Çka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ndodh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nëse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janë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më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tepër</a:t>
            </a:r>
            <a:r>
              <a:rPr lang="en-US" sz="2000" i="1" dirty="0" smtClean="0"/>
              <a:t> se 35 </a:t>
            </a:r>
            <a:r>
              <a:rPr lang="en-US" sz="2000" i="1" dirty="0" err="1" smtClean="0"/>
              <a:t>përdorues</a:t>
            </a:r>
            <a:r>
              <a:rPr lang="en-US" sz="2000" i="1" dirty="0" smtClean="0"/>
              <a:t> ?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20000" y="146649"/>
            <a:ext cx="10233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accent2"/>
                </a:solidFill>
                <a:latin typeface="+mj-lt"/>
              </a:rPr>
              <a:t>Packet Switching</a:t>
            </a:r>
            <a:endParaRPr lang="en-US" sz="3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00" y="2046953"/>
            <a:ext cx="4480948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4838" y="1130060"/>
                <a:ext cx="11222966" cy="537425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Formula </a:t>
                </a:r>
                <a:r>
                  <a:rPr lang="en-US" dirty="0" err="1" smtClean="0"/>
                  <a:t>për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shpërndarja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binomiale</a:t>
                </a:r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p(X=k)=(n, k, p)=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Në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rastin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tonë</a:t>
                </a:r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n= </a:t>
                </a:r>
                <a:r>
                  <a:rPr lang="en-US" dirty="0"/>
                  <a:t>35, k = 10, p = 0.1 , q = </a:t>
                </a:r>
                <a:r>
                  <a:rPr lang="en-US" dirty="0" smtClean="0"/>
                  <a:t>0.9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838" y="1130060"/>
                <a:ext cx="11222966" cy="537425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20000" y="241539"/>
            <a:ext cx="10233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accent2"/>
                </a:solidFill>
              </a:rPr>
              <a:t>Packet Switching</a:t>
            </a:r>
            <a:endParaRPr lang="en-US" sz="3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12" y="25858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Faleminderit</a:t>
            </a:r>
            <a:r>
              <a:rPr lang="en-US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për</a:t>
            </a:r>
            <a:r>
              <a:rPr lang="en-US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vëmendje</a:t>
            </a:r>
            <a:endParaRPr lang="en-US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2525</TotalTime>
  <Words>65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Corbel</vt:lpstr>
      <vt:lpstr>Wingdings</vt:lpstr>
      <vt:lpstr>Depth</vt:lpstr>
      <vt:lpstr>Rrjetat  Kompjuterike</vt:lpstr>
      <vt:lpstr>Packet  Switching</vt:lpstr>
      <vt:lpstr>PowerPoint Presentation</vt:lpstr>
      <vt:lpstr>PowerPoint Presentation</vt:lpstr>
      <vt:lpstr>Faleminderit për vëmendje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Zbatimi i Matematikës Diskrete në Kompjuterikë</dc:title>
  <dc:creator>Altina Spahija</dc:creator>
  <cp:lastModifiedBy>Eduard Spahija</cp:lastModifiedBy>
  <cp:revision>224</cp:revision>
  <dcterms:created xsi:type="dcterms:W3CDTF">2018-12-25T22:20:34Z</dcterms:created>
  <dcterms:modified xsi:type="dcterms:W3CDTF">2019-03-18T22:35:17Z</dcterms:modified>
</cp:coreProperties>
</file>