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67" r:id="rId5"/>
    <p:sldId id="269" r:id="rId6"/>
    <p:sldId id="270" r:id="rId7"/>
    <p:sldId id="271" r:id="rId8"/>
    <p:sldId id="273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F163D-7628-4553-8766-B8B36CB92E9D}" type="datetimeFigureOut">
              <a:rPr lang="en-US" smtClean="0"/>
              <a:t>14-Jun-2019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78DF7-B0D1-4EBF-800E-B38D987DD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81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14-Jun-2019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14-Jun-2019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14-Jun-2019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14-Jun-2019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14-Jun-2019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14-Jun-2019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14-Jun-2019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14-Jun-2019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14-Jun-2019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14-Jun-2019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14-Jun-2019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14-Jun-2019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6194-EBCF-4DC0-8AA4-36D92AE6C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3288696"/>
            <a:ext cx="8817975" cy="646331"/>
          </a:xfrm>
        </p:spPr>
        <p:txBody>
          <a:bodyPr/>
          <a:lstStyle/>
          <a:p>
            <a:r>
              <a:rPr lang="en-US" sz="2000" dirty="0" err="1"/>
              <a:t>Fakulteti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Inxhinierisë</a:t>
            </a:r>
            <a:r>
              <a:rPr lang="en-US" sz="2000" dirty="0"/>
              <a:t> </a:t>
            </a:r>
            <a:r>
              <a:rPr lang="en-US" sz="2000" dirty="0" err="1"/>
              <a:t>Elektrike</a:t>
            </a:r>
            <a:r>
              <a:rPr lang="en-US" sz="2000" dirty="0"/>
              <a:t> </a:t>
            </a:r>
            <a:r>
              <a:rPr lang="en-US" sz="2000" dirty="0" err="1"/>
              <a:t>dhe</a:t>
            </a:r>
            <a:r>
              <a:rPr lang="en-US" sz="2000" dirty="0"/>
              <a:t> </a:t>
            </a:r>
            <a:r>
              <a:rPr lang="en-US" sz="2000" dirty="0" err="1"/>
              <a:t>Kompjuterike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Projekti</a:t>
            </a:r>
            <a:r>
              <a:rPr lang="en-US" sz="2000" dirty="0"/>
              <a:t> </a:t>
            </a:r>
            <a:r>
              <a:rPr lang="en-US" sz="2000" dirty="0" err="1"/>
              <a:t>në</a:t>
            </a:r>
            <a:r>
              <a:rPr lang="en-US" sz="2000" dirty="0"/>
              <a:t> </a:t>
            </a:r>
            <a:r>
              <a:rPr lang="en-US" sz="2000" dirty="0" err="1"/>
              <a:t>lëndën</a:t>
            </a:r>
            <a:r>
              <a:rPr lang="en-US" sz="2000" dirty="0"/>
              <a:t> KOMUNIKIMI NJERI KOMPJUTER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BC84C-A00A-461B-8FAC-72C8B33A6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9" y="3935028"/>
            <a:ext cx="3606782" cy="1711169"/>
          </a:xfrm>
        </p:spPr>
        <p:txBody>
          <a:bodyPr>
            <a:normAutofit/>
          </a:bodyPr>
          <a:lstStyle/>
          <a:p>
            <a:pPr algn="l"/>
            <a:r>
              <a:rPr lang="en-US" sz="1200" dirty="0" err="1"/>
              <a:t>Punuan</a:t>
            </a:r>
            <a:r>
              <a:rPr lang="en-US" sz="1200" dirty="0"/>
              <a:t>:</a:t>
            </a:r>
          </a:p>
          <a:p>
            <a:pPr algn="l"/>
            <a:r>
              <a:rPr lang="en-US" sz="1200" dirty="0" err="1"/>
              <a:t>Ardit</a:t>
            </a:r>
            <a:r>
              <a:rPr lang="en-US" sz="1200" dirty="0"/>
              <a:t> </a:t>
            </a:r>
            <a:r>
              <a:rPr lang="en-US" sz="1200" dirty="0" err="1"/>
              <a:t>Baloku</a:t>
            </a:r>
            <a:endParaRPr lang="en-US" sz="1200" dirty="0"/>
          </a:p>
          <a:p>
            <a:pPr algn="l"/>
            <a:r>
              <a:rPr lang="en-US" sz="1200" dirty="0"/>
              <a:t>Eduard </a:t>
            </a:r>
            <a:r>
              <a:rPr lang="en-US" sz="1200" dirty="0" err="1"/>
              <a:t>Spahija</a:t>
            </a:r>
            <a:endParaRPr lang="en-US" sz="1200" dirty="0"/>
          </a:p>
          <a:p>
            <a:pPr algn="l"/>
            <a:r>
              <a:rPr lang="en-US" sz="1200" dirty="0"/>
              <a:t>Anzotikë Bilalli</a:t>
            </a:r>
          </a:p>
          <a:p>
            <a:pPr algn="l"/>
            <a:r>
              <a:rPr lang="en-US" sz="1200" dirty="0" err="1"/>
              <a:t>Arbena</a:t>
            </a:r>
            <a:r>
              <a:rPr lang="en-US" sz="1200" dirty="0"/>
              <a:t> Musa</a:t>
            </a:r>
          </a:p>
          <a:p>
            <a:pPr algn="l"/>
            <a:r>
              <a:rPr lang="en-US" sz="1200" dirty="0" err="1"/>
              <a:t>Eldin</a:t>
            </a:r>
            <a:r>
              <a:rPr lang="en-US" sz="1200" dirty="0"/>
              <a:t> </a:t>
            </a:r>
            <a:r>
              <a:rPr lang="en-US" sz="1200" dirty="0" err="1"/>
              <a:t>Veliji</a:t>
            </a:r>
            <a:endParaRPr lang="en-US" sz="1200" dirty="0"/>
          </a:p>
          <a:p>
            <a:pPr algn="l"/>
            <a:r>
              <a:rPr lang="en-US" sz="1200" dirty="0" err="1"/>
              <a:t>Xheneta</a:t>
            </a:r>
            <a:r>
              <a:rPr lang="en-US" sz="1200" dirty="0"/>
              <a:t> </a:t>
            </a:r>
            <a:r>
              <a:rPr lang="en-US" sz="1200" dirty="0" err="1"/>
              <a:t>Hasani</a:t>
            </a:r>
            <a:endParaRPr lang="en-US" sz="1200" dirty="0"/>
          </a:p>
          <a:p>
            <a:pPr algn="l"/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DAB23A-3377-4EDA-A26E-8FCC31002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911" y="1353449"/>
            <a:ext cx="1022519" cy="1020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20755A-F869-483E-9E0F-9FF8B2BE70C0}"/>
              </a:ext>
            </a:extLst>
          </p:cNvPr>
          <p:cNvSpPr txBox="1"/>
          <p:nvPr/>
        </p:nvSpPr>
        <p:spPr>
          <a:xfrm>
            <a:off x="8806649" y="4790612"/>
            <a:ext cx="198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Profesorët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Prof.Asoc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Isak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Shabani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err="1">
                <a:solidFill>
                  <a:schemeClr val="bg1"/>
                </a:solidFill>
              </a:rPr>
              <a:t>Ass.MSc.Endrit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Ilazi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589240-C7C2-4C95-AF3F-FA1C339817CF}"/>
              </a:ext>
            </a:extLst>
          </p:cNvPr>
          <p:cNvSpPr txBox="1"/>
          <p:nvPr/>
        </p:nvSpPr>
        <p:spPr>
          <a:xfrm>
            <a:off x="1971098" y="2630071"/>
            <a:ext cx="8249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Zhvillimi</a:t>
            </a:r>
            <a:r>
              <a:rPr lang="en-US" sz="2400" dirty="0">
                <a:solidFill>
                  <a:schemeClr val="bg1"/>
                </a:solidFill>
              </a:rPr>
              <a:t> I </a:t>
            </a:r>
            <a:r>
              <a:rPr lang="en-US" sz="2400" dirty="0" err="1">
                <a:solidFill>
                  <a:schemeClr val="bg1"/>
                </a:solidFill>
              </a:rPr>
              <a:t>Sistemit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Interaktiv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argëtues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për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hedhjen</a:t>
            </a:r>
            <a:r>
              <a:rPr lang="en-US" sz="2400" dirty="0">
                <a:solidFill>
                  <a:schemeClr val="bg1"/>
                </a:solidFill>
              </a:rPr>
              <a:t> e </a:t>
            </a:r>
            <a:r>
              <a:rPr lang="en-US" sz="2400" dirty="0" err="1">
                <a:solidFill>
                  <a:schemeClr val="bg1"/>
                </a:solidFill>
              </a:rPr>
              <a:t>zarit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 err="1">
                <a:solidFill>
                  <a:schemeClr val="bg1"/>
                </a:solidFill>
              </a:rPr>
              <a:t>fatit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299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4097"/>
            <a:ext cx="9601200" cy="777240"/>
          </a:xfrm>
        </p:spPr>
        <p:txBody>
          <a:bodyPr/>
          <a:lstStyle/>
          <a:p>
            <a:r>
              <a:rPr lang="en-US" dirty="0"/>
              <a:t>High Scores (</a:t>
            </a:r>
            <a:r>
              <a:rPr lang="en-US" dirty="0" err="1"/>
              <a:t>Pikët</a:t>
            </a:r>
            <a:r>
              <a:rPr lang="en-US" dirty="0"/>
              <a:t> </a:t>
            </a:r>
            <a:r>
              <a:rPr lang="en-US" dirty="0" err="1"/>
              <a:t>Maksimale</a:t>
            </a:r>
            <a:r>
              <a:rPr lang="en-US" dirty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95" y="1606731"/>
            <a:ext cx="9196660" cy="490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7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150223"/>
            <a:ext cx="9601200" cy="1485900"/>
          </a:xfrm>
        </p:spPr>
        <p:txBody>
          <a:bodyPr/>
          <a:lstStyle/>
          <a:p>
            <a:r>
              <a:rPr lang="en-US" dirty="0"/>
              <a:t>Personal Scores (</a:t>
            </a:r>
            <a:r>
              <a:rPr lang="en-US" dirty="0" err="1"/>
              <a:t>Rezultatet</a:t>
            </a:r>
            <a:r>
              <a:rPr lang="en-US" dirty="0"/>
              <a:t> </a:t>
            </a:r>
            <a:r>
              <a:rPr lang="en-US" dirty="0" err="1"/>
              <a:t>Personale</a:t>
            </a:r>
            <a:r>
              <a:rPr lang="en-US" dirty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434" y="893173"/>
            <a:ext cx="5413195" cy="575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789" y="169803"/>
            <a:ext cx="9601200" cy="1485900"/>
          </a:xfrm>
        </p:spPr>
        <p:txBody>
          <a:bodyPr/>
          <a:lstStyle/>
          <a:p>
            <a:r>
              <a:rPr lang="en-US" dirty="0"/>
              <a:t>Help (</a:t>
            </a:r>
            <a:r>
              <a:rPr lang="en-US" dirty="0" err="1"/>
              <a:t>Ndihma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52" y="1655703"/>
            <a:ext cx="7259589" cy="47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3286"/>
            <a:ext cx="9601200" cy="1485900"/>
          </a:xfrm>
        </p:spPr>
        <p:txBody>
          <a:bodyPr/>
          <a:lstStyle/>
          <a:p>
            <a:r>
              <a:rPr lang="en-US" b="1" dirty="0" err="1"/>
              <a:t>Databaza</a:t>
            </a:r>
            <a:r>
              <a:rPr lang="en-US" b="1" dirty="0"/>
              <a:t> e </a:t>
            </a:r>
            <a:r>
              <a:rPr lang="en-US" b="1" dirty="0" err="1"/>
              <a:t>Aplikacionit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0" b="4304"/>
          <a:stretch/>
        </p:blipFill>
        <p:spPr bwMode="auto">
          <a:xfrm>
            <a:off x="1495698" y="906237"/>
            <a:ext cx="3376748" cy="192840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"/>
          <a:stretch/>
        </p:blipFill>
        <p:spPr bwMode="auto">
          <a:xfrm>
            <a:off x="1495697" y="3181486"/>
            <a:ext cx="8327571" cy="213509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288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731520"/>
            <a:ext cx="7302137" cy="21684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3461657"/>
            <a:ext cx="3131683" cy="309154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447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354" y="5372100"/>
            <a:ext cx="9601200" cy="1485900"/>
          </a:xfrm>
        </p:spPr>
        <p:txBody>
          <a:bodyPr/>
          <a:lstStyle/>
          <a:p>
            <a:r>
              <a:rPr lang="en-US" dirty="0" err="1" smtClean="0"/>
              <a:t>Faleminderit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vëmendjen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9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29B9-9F8F-45F7-A207-64530C00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 err="1"/>
              <a:t>Hyrje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2DA7-569A-4E9E-B4D6-F9FF2B637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Projekti</a:t>
            </a:r>
            <a:r>
              <a:rPr lang="en-US" dirty="0"/>
              <a:t> - </a:t>
            </a:r>
            <a:r>
              <a:rPr lang="en-US" dirty="0" err="1"/>
              <a:t>Zhvillimi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Sistemit</a:t>
            </a:r>
            <a:r>
              <a:rPr lang="en-US" dirty="0"/>
              <a:t> </a:t>
            </a:r>
            <a:r>
              <a:rPr lang="en-US" dirty="0" err="1"/>
              <a:t>Interaktiv</a:t>
            </a:r>
            <a:r>
              <a:rPr lang="en-US" dirty="0"/>
              <a:t> </a:t>
            </a:r>
            <a:r>
              <a:rPr lang="en-US" dirty="0" err="1"/>
              <a:t>argëtues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hedhjen</a:t>
            </a:r>
            <a:r>
              <a:rPr lang="en-US" dirty="0"/>
              <a:t> e </a:t>
            </a:r>
            <a:r>
              <a:rPr lang="en-US" dirty="0" err="1"/>
              <a:t>zarit</a:t>
            </a:r>
            <a:r>
              <a:rPr lang="en-US" dirty="0"/>
              <a:t> (</a:t>
            </a:r>
            <a:r>
              <a:rPr lang="en-US" dirty="0" err="1"/>
              <a:t>fatit</a:t>
            </a:r>
            <a:r>
              <a:rPr lang="en-US" dirty="0"/>
              <a:t>)</a:t>
            </a:r>
          </a:p>
          <a:p>
            <a:r>
              <a:rPr lang="en-US" b="1" dirty="0"/>
              <a:t>GUI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projektit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realizuar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b="1" dirty="0"/>
              <a:t>“Windows Forms Application”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gjuhës</a:t>
            </a:r>
            <a:r>
              <a:rPr lang="en-US" dirty="0"/>
              <a:t> </a:t>
            </a:r>
            <a:r>
              <a:rPr lang="en-US" dirty="0" err="1"/>
              <a:t>programuese</a:t>
            </a:r>
            <a:r>
              <a:rPr lang="en-US" dirty="0"/>
              <a:t> </a:t>
            </a:r>
            <a:r>
              <a:rPr lang="en-US" b="1" dirty="0"/>
              <a:t>Java</a:t>
            </a:r>
            <a:r>
              <a:rPr lang="en-US" dirty="0"/>
              <a:t> </a:t>
            </a:r>
            <a:r>
              <a:rPr lang="en-US" b="1" dirty="0"/>
              <a:t>(Eclipse </a:t>
            </a:r>
            <a:r>
              <a:rPr lang="en-US" b="1" dirty="0" err="1"/>
              <a:t>JavaFx</a:t>
            </a:r>
            <a:r>
              <a:rPr lang="en-US" b="1" dirty="0"/>
              <a:t>) </a:t>
            </a:r>
            <a:r>
              <a:rPr lang="en-US" dirty="0"/>
              <a:t>me </a:t>
            </a:r>
            <a:r>
              <a:rPr lang="en-US" dirty="0" err="1"/>
              <a:t>bazë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dhënave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b="1" dirty="0"/>
              <a:t>MySQL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756594-ED6E-4D40-81D3-E328C5BCF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733" y="163026"/>
            <a:ext cx="2864681" cy="176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E1AE-CF7E-4A89-9832-28517521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233" y="178108"/>
            <a:ext cx="9601200" cy="1485900"/>
          </a:xfrm>
        </p:spPr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1234" y="2416629"/>
            <a:ext cx="4532812" cy="2442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733" y="1621830"/>
            <a:ext cx="4586397" cy="4955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994" y="1621829"/>
            <a:ext cx="4603698" cy="496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2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8B10-09A9-4D2B-A252-41D27448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184624"/>
            <a:ext cx="9601200" cy="1485900"/>
          </a:xfrm>
        </p:spPr>
        <p:txBody>
          <a:bodyPr/>
          <a:lstStyle/>
          <a:p>
            <a:r>
              <a:rPr lang="en-US" dirty="0"/>
              <a:t>Log In (</a:t>
            </a:r>
            <a:r>
              <a:rPr lang="en-US" dirty="0" err="1"/>
              <a:t>Kyqu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88"/>
          <a:stretch/>
        </p:blipFill>
        <p:spPr>
          <a:xfrm>
            <a:off x="1488105" y="1624883"/>
            <a:ext cx="4616679" cy="4918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757" y="1624883"/>
            <a:ext cx="4574123" cy="491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F8F9-9538-4582-AABC-51A70EBB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851" y="150225"/>
            <a:ext cx="9601200" cy="1485900"/>
          </a:xfrm>
        </p:spPr>
        <p:txBody>
          <a:bodyPr/>
          <a:lstStyle/>
          <a:p>
            <a:r>
              <a:rPr lang="en-US" dirty="0" err="1" smtClean="0"/>
              <a:t>Validimi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formes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84" y="1589450"/>
            <a:ext cx="4597309" cy="50093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754" y="1636126"/>
            <a:ext cx="4591793" cy="496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9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0BD6-2E68-42EE-B677-4F364B247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83" y="45720"/>
            <a:ext cx="9483634" cy="1038497"/>
          </a:xfrm>
        </p:spPr>
        <p:txBody>
          <a:bodyPr>
            <a:normAutofit fontScale="90000"/>
          </a:bodyPr>
          <a:lstStyle/>
          <a:p>
            <a:r>
              <a:rPr lang="en-US" dirty="0"/>
              <a:t>Sign Up (</a:t>
            </a:r>
            <a:r>
              <a:rPr lang="en-US" dirty="0" err="1"/>
              <a:t>Regjistrohu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72" y="1615576"/>
            <a:ext cx="4585607" cy="4900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834" y="1615575"/>
            <a:ext cx="4534275" cy="490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5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F301-F14D-41DC-8DCD-89A8B856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228" y="163286"/>
            <a:ext cx="9601200" cy="116912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Validimi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Formës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Regjistrimi</a:t>
            </a:r>
            <a:r>
              <a:rPr lang="en-US" dirty="0"/>
              <a:t> (Sign Up)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895" y="1585911"/>
            <a:ext cx="4573793" cy="49305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228" y="1585911"/>
            <a:ext cx="4611189" cy="493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124097"/>
            <a:ext cx="96012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Pamja</a:t>
            </a:r>
            <a:r>
              <a:rPr lang="en-US" dirty="0" smtClean="0"/>
              <a:t> e </a:t>
            </a:r>
            <a:r>
              <a:rPr lang="en-US" dirty="0" err="1" smtClean="0"/>
              <a:t>lojës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organizimi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saj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619113"/>
            <a:ext cx="4663440" cy="49281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664" y="1619113"/>
            <a:ext cx="4663439" cy="492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6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4097"/>
            <a:ext cx="9601200" cy="6596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Menu bar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33" y="783771"/>
            <a:ext cx="3924848" cy="1800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64" y="2783488"/>
            <a:ext cx="3934374" cy="18004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64" y="4823730"/>
            <a:ext cx="3934374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9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663</TotalTime>
  <Words>137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Franklin Gothic Book</vt:lpstr>
      <vt:lpstr>Crop</vt:lpstr>
      <vt:lpstr>Fakulteti i Inxhinierisë Elektrike dhe Kompjuterike Projekti në lëndën KOMUNIKIMI NJERI KOMPJUTER</vt:lpstr>
      <vt:lpstr>Hyrje</vt:lpstr>
      <vt:lpstr>Main</vt:lpstr>
      <vt:lpstr>Log In (Kyqu)</vt:lpstr>
      <vt:lpstr>Validimi i formes</vt:lpstr>
      <vt:lpstr>Sign Up (Regjistrohu) </vt:lpstr>
      <vt:lpstr>Validimi i Formës tek Regjistrimi (Sign Up)</vt:lpstr>
      <vt:lpstr>Pamja e lojës dhe organizimi i saj</vt:lpstr>
      <vt:lpstr>Menu bar</vt:lpstr>
      <vt:lpstr>High Scores (Pikët Maksimale)</vt:lpstr>
      <vt:lpstr>Personal Scores (Rezultatet Personale)</vt:lpstr>
      <vt:lpstr>Help (Ndihma) </vt:lpstr>
      <vt:lpstr>Databaza e Aplikacionit </vt:lpstr>
      <vt:lpstr>PowerPoint Presentation</vt:lpstr>
      <vt:lpstr>Faleminderit për vëmendjen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Fakulteti i Inxhinierisë Elektrike dhe Kompjuterike Projekti në lëndën KOMUNIKIMI NJERI KOMPJUTER</dc:title>
  <dc:creator>Anzotikë Bilalli</dc:creator>
  <cp:lastModifiedBy>arbena musa</cp:lastModifiedBy>
  <cp:revision>28</cp:revision>
  <dcterms:created xsi:type="dcterms:W3CDTF">2019-06-11T11:57:31Z</dcterms:created>
  <dcterms:modified xsi:type="dcterms:W3CDTF">2019-06-13T23:52:39Z</dcterms:modified>
</cp:coreProperties>
</file>