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412F3-9807-011B-54E7-FB802F194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6D2C43-6411-5AE8-1CF6-9AEC2BA5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383CA-D3C9-FF7A-0D38-A8947537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6205D6-9547-1FDA-60E7-A6F116BE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C837E-9AA4-61C0-37FE-26BBC2C5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45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3F33F-BC33-056C-A2B8-59A2BCB2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1925D-60D5-83D1-A523-E554B7B74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C9EA9-7007-B83F-20AB-FC391D3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8C8D2-4A9E-020E-D779-89287703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CB8E6-3D7D-2842-01D1-BDF14014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31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E3F34-84CD-389A-B67A-D17FB6CA8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FB99A-1E3E-A7F6-B95A-3442EE30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305CE-D3BF-225A-BC2E-5EA94CD7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6248B-53C5-4C56-21AE-668A6DFF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8923-019B-7F1D-459A-8A5E3277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11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A91B-78C0-6BFC-A18B-1CBC91BA7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FC414-EA35-02D5-2891-BF135091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9BA60-A353-5F03-CC28-40534EF4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0E445-97D3-F6A9-9656-64AA2699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F849F-560C-315B-9366-1221FC69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71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B2B8A-5C35-3413-2C4D-E834C769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E14A5-4446-B31A-2657-8DA7E054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2D732-985A-622A-3FB9-9936491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18F94-A152-F8FA-D5D4-6B2C89F6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8AAC2-8FE8-6098-78A0-513E3CC0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8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19F-9D09-30D9-5BA5-56B20DFB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817C2-0262-CD21-B330-6F821BB56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D04F3-7A76-44A8-52A8-07C55574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ADF8B-2B1C-E4FC-0F11-106CAE3E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EB1740-8B66-BA14-C9EE-A09BDBB8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7803C-9441-CF2A-4B60-34AA1A5F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7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E7785-4974-6E73-AE6D-B273AD45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62BD0-938A-4F67-45B7-5164DC117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26932-830B-06F4-AC71-D83A1948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3BABA8-5230-2B0F-F33E-9DE7FCD63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29FC9D-C376-03A0-C74D-97D7F8C27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05847-C618-FA15-0F01-03C1E55A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7421F1-7C68-ABF1-CAFA-27F155DE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AA3BC7-DAC4-B76B-61A7-86E576CC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7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110B-2141-CD56-E0BD-E4374FBC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FE6739-86E0-70D0-F5AA-2FF73F10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DF4B6E-3FF6-72FB-B4AB-E3D9B96AC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39327F-ABFA-8413-2EE2-DC906CA0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4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6AF33E-4F56-ECF5-28A5-7A682370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E119B8-A7D6-E0D9-9758-268023120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5B68F-4EC9-167B-0649-A38D85AD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5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58E59-F58C-2D3E-514B-0B10C333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BCB02C-37F1-C00F-C1F2-4CE5AD2E4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A6459-64DE-3B23-B617-47405733D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D8928-EA5E-0DEB-D27C-54789185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27860-06C3-3219-6A16-4C0B07BB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31DA8-FE09-8A28-1072-D757528F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3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A3A61-E901-39B7-B373-DFC7F8A6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96914-6693-0EE0-81C8-774C0B5B3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D2F997-F97E-8E1C-ADBF-6FFE44AB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5CC76A-A6F0-1AFA-BFBD-6B581CE6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740AE-812A-145E-F071-66CE86BB6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BBD40-DB04-FB79-1B03-49BED29C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3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470FE4-C0FB-65D5-B821-27418665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B8D96-AF51-4A88-E81A-990F2E1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4BC14-4B64-F912-98DB-3C0567808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52137-C767-EE45-B214-C3724B680730}" type="datetimeFigureOut">
              <a:rPr kumimoji="1" lang="zh-CN" altLang="en-US" smtClean="0"/>
              <a:t>2022/5/24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D48FA-9BB1-744D-187E-7D5001EEB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3BB42-8692-FE7C-375E-D584C9383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BCD5-3579-9247-8197-478AE6EDCD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7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公司名称&#10;&#10;中度可信度描述已自动生成">
            <a:extLst>
              <a:ext uri="{FF2B5EF4-FFF2-40B4-BE49-F238E27FC236}">
                <a16:creationId xmlns:a16="http://schemas.microsoft.com/office/drawing/2014/main" id="{C19CCAE0-E0AC-8BFD-791E-10AF28B8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87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66C79F-E459-A1CF-9CDD-771AC600DD11}"/>
              </a:ext>
            </a:extLst>
          </p:cNvPr>
          <p:cNvSpPr txBox="1"/>
          <p:nvPr/>
        </p:nvSpPr>
        <p:spPr>
          <a:xfrm>
            <a:off x="688888" y="772982"/>
            <a:ext cx="174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第一章 基础</a:t>
            </a:r>
            <a:endParaRPr lang="zh-CN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38295-4A43-1BB9-89B7-CE459A765FF5}"/>
              </a:ext>
            </a:extLst>
          </p:cNvPr>
          <p:cNvSpPr txBox="1"/>
          <p:nvPr/>
        </p:nvSpPr>
        <p:spPr>
          <a:xfrm>
            <a:off x="688888" y="1803225"/>
            <a:ext cx="8418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## 1. 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前言</a:t>
            </a:r>
            <a:endParaRPr lang="en-US" altLang="zh-CN" b="1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endParaRPr lang="zh-CN" alt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第一章介绍了一些基础的知识，为后续的章节做铺垫。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那本次课程从第一章中挑选了一些重点的小节来跟大家分享，具体如下：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CDD15C-CCF2-0E5F-30FD-D81EE3D33E28}"/>
              </a:ext>
            </a:extLst>
          </p:cNvPr>
          <p:cNvSpPr txBox="1"/>
          <p:nvPr/>
        </p:nvSpPr>
        <p:spPr>
          <a:xfrm>
            <a:off x="1561584" y="3668577"/>
            <a:ext cx="60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1.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数组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——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基础知识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基础语法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背包、队列和栈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2.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二分查找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——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算法的初步感受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算法的初步学习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leetcode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题目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3.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链表 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——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算法的基础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链表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leetcode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题目</a:t>
            </a:r>
          </a:p>
        </p:txBody>
      </p:sp>
    </p:spTree>
    <p:extLst>
      <p:ext uri="{BB962C8B-B14F-4D97-AF65-F5344CB8AC3E}">
        <p14:creationId xmlns:p14="http://schemas.microsoft.com/office/powerpoint/2010/main" val="358161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99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92</Words>
  <Application>Microsoft Macintosh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Menlo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T190796</dc:creator>
  <cp:lastModifiedBy>T190796</cp:lastModifiedBy>
  <cp:revision>3</cp:revision>
  <dcterms:created xsi:type="dcterms:W3CDTF">2022-05-24T05:19:16Z</dcterms:created>
  <dcterms:modified xsi:type="dcterms:W3CDTF">2022-05-24T06:59:22Z</dcterms:modified>
</cp:coreProperties>
</file>