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75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n.mathworks.com/discovery/beamforming.html#:~:text=Beamforming%20is%20a%20technique%20used,5G%2C%20LTE%2C%20and%20WLAN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zenodo.org/records/70048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pcommons.upc.edu/bitstream/2117/344221/2/TFG-Carlos_Vidal.pdf" TargetMode="External"/><Relationship Id="rId5" Type="http://schemas.openxmlformats.org/officeDocument/2006/relationships/hyperlink" Target="https://www.mathworks.com/help/matlab/math/basic-spectral-analysis.html" TargetMode="External"/><Relationship Id="rId4" Type="http://schemas.openxmlformats.org/officeDocument/2006/relationships/hyperlink" Target="https://www.mathworks.com/help/fusion/ug/object-tracking-using-time-difference-of-arriv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88019" y="206549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0" y="1008542"/>
            <a:ext cx="11401425" cy="73152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Gunshot Detection and Localization System for Military Camps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4166" y="23836"/>
            <a:ext cx="10153834" cy="836087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627" y="1670660"/>
            <a:ext cx="6713377" cy="46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- SIH1651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 Microphone array-based direction of arrival for gunshot detection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 - Miscellaneous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 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 - 17552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- Arise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944775" y="58417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FPGA-Based Gunshot Detection and Localization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170042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ARISE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572741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6504D0-5798-7F37-A79E-7D77D1DEF530}"/>
              </a:ext>
            </a:extLst>
          </p:cNvPr>
          <p:cNvSpPr txBox="1"/>
          <p:nvPr/>
        </p:nvSpPr>
        <p:spPr>
          <a:xfrm>
            <a:off x="507691" y="1491700"/>
            <a:ext cx="104195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Stationary system </a:t>
            </a:r>
            <a:r>
              <a:rPr lang="en-US" dirty="0"/>
              <a:t>that detects and localizes gunshots in military camps.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Six omnidirectional microphones </a:t>
            </a:r>
            <a:r>
              <a:rPr lang="en-US" dirty="0"/>
              <a:t>Utilizes for 360-degree sound coverage.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FPGA-based processing</a:t>
            </a:r>
            <a:r>
              <a:rPr lang="en-US" dirty="0"/>
              <a:t> for real-time signal analysis.                                                  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Machine learning </a:t>
            </a:r>
            <a:r>
              <a:rPr lang="en-US" dirty="0"/>
              <a:t>classifies gunshot sounds.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b="1" dirty="0"/>
              <a:t>TDOA + Beamforming </a:t>
            </a:r>
            <a:r>
              <a:rPr lang="en-US" dirty="0"/>
              <a:t>for precise localization.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 Displays gunshot direction on a </a:t>
            </a:r>
            <a:r>
              <a:rPr lang="en-US" b="1" dirty="0"/>
              <a:t>Graphical LCD </a:t>
            </a:r>
            <a:r>
              <a:rPr lang="en-US" dirty="0"/>
              <a:t>for quick soldier response</a:t>
            </a:r>
            <a:r>
              <a:rPr lang="en-US" sz="1600" dirty="0"/>
              <a:t>.</a:t>
            </a:r>
            <a:endParaRPr lang="en-IN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A58DA8-02CE-499A-ABD8-DA4AA511F33D}"/>
              </a:ext>
            </a:extLst>
          </p:cNvPr>
          <p:cNvSpPr/>
          <p:nvPr/>
        </p:nvSpPr>
        <p:spPr>
          <a:xfrm>
            <a:off x="507691" y="335591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dirty="0"/>
              <a:t>      </a:t>
            </a:r>
            <a:r>
              <a:rPr lang="en-US" b="1" u="sng" dirty="0"/>
              <a:t>Addressing the Problem</a:t>
            </a:r>
            <a:endParaRPr lang="en-US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Provides </a:t>
            </a:r>
            <a:r>
              <a:rPr lang="en-US" b="1" dirty="0"/>
              <a:t>real-time alerts </a:t>
            </a:r>
            <a:r>
              <a:rPr lang="en-US" dirty="0"/>
              <a:t>about the direction of gunfire.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Helps soldiers respond faster, improving </a:t>
            </a:r>
            <a:r>
              <a:rPr lang="en-US" b="1" dirty="0"/>
              <a:t>camp security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r>
              <a:rPr lang="en-US" b="1" dirty="0"/>
              <a:t>     </a:t>
            </a:r>
            <a:r>
              <a:rPr lang="en-US" b="1" u="sng" dirty="0"/>
              <a:t>Innovation &amp; Uniqueness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Hybrid localization approach </a:t>
            </a:r>
            <a:r>
              <a:rPr lang="en-US" dirty="0"/>
              <a:t>combining TDOA and     beamforming.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  Machine learning</a:t>
            </a:r>
            <a:r>
              <a:rPr lang="en-US" dirty="0"/>
              <a:t> for accurate gunshot classification.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  FPGA-based solution</a:t>
            </a:r>
            <a:r>
              <a:rPr lang="en-US" dirty="0"/>
              <a:t> offers low-latency processing and energy efficiency.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E20E84-978B-48D1-9449-3B14D3F30218}"/>
              </a:ext>
            </a:extLst>
          </p:cNvPr>
          <p:cNvSpPr/>
          <p:nvPr/>
        </p:nvSpPr>
        <p:spPr>
          <a:xfrm>
            <a:off x="944775" y="1168614"/>
            <a:ext cx="1935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u="sng" dirty="0"/>
              <a:t>Proposed Solution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8" y="119108"/>
            <a:ext cx="10972800" cy="1073609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ARISE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32F29-9A57-253B-27F1-F70121F6777C}"/>
              </a:ext>
            </a:extLst>
          </p:cNvPr>
          <p:cNvSpPr txBox="1"/>
          <p:nvPr/>
        </p:nvSpPr>
        <p:spPr>
          <a:xfrm>
            <a:off x="1677814" y="1098523"/>
            <a:ext cx="120000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Technologies to be Used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FPGA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 real-time signal processing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Machine learning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algorithms for sound classification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TDOA + Beamforming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 localization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Graphical LCD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 displaying results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Methodology:-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Microphone array captures sound.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Bandpass filtering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isolates gunshot frequencies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Machine learning classifies the sound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TDOA and beamforming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determine gunshot direction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.-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Result displayed on an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LCD screen.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9F57DE-8558-0536-0057-374AB1B3FB04}"/>
              </a:ext>
            </a:extLst>
          </p:cNvPr>
          <p:cNvSpPr txBox="1"/>
          <p:nvPr/>
        </p:nvSpPr>
        <p:spPr>
          <a:xfrm>
            <a:off x="944276" y="469143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Flowchart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42B275-8BD3-4845-9BE2-74C8CA084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193" y="5028168"/>
            <a:ext cx="9046807" cy="967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8" y="25224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ARISE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58A65E-57AD-42A0-B1C4-1403FE5CF470}"/>
              </a:ext>
            </a:extLst>
          </p:cNvPr>
          <p:cNvSpPr/>
          <p:nvPr/>
        </p:nvSpPr>
        <p:spPr>
          <a:xfrm>
            <a:off x="1581630" y="1689941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u="sng" dirty="0"/>
              <a:t>Feasibility:-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FPGA technology allows real-time processing, making the system suitable for military applications.  </a:t>
            </a:r>
          </a:p>
          <a:p>
            <a:r>
              <a:rPr lang="en-IN" sz="2000" b="1" u="sng" dirty="0"/>
              <a:t>Challenges:-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 </a:t>
            </a:r>
            <a:r>
              <a:rPr lang="en-IN" sz="2000" b="1" dirty="0"/>
              <a:t>Noise and environmental factors </a:t>
            </a:r>
            <a:r>
              <a:rPr lang="en-IN" sz="2000" dirty="0"/>
              <a:t>may affect gunshot detection. </a:t>
            </a:r>
          </a:p>
          <a:p>
            <a:r>
              <a:rPr lang="en-IN" sz="2000" b="1" u="sng" dirty="0"/>
              <a:t> Overcoming Challenges:-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Beamforming </a:t>
            </a:r>
            <a:r>
              <a:rPr lang="en-IN" sz="2000" dirty="0"/>
              <a:t>reduces noise interference.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Careful microphone arrangement </a:t>
            </a:r>
            <a:r>
              <a:rPr lang="en-IN" sz="2000" dirty="0"/>
              <a:t>and calibration ensure accurate results in complex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92531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ARISE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F0F550-A07B-4178-A927-00D06476C9E9}"/>
              </a:ext>
            </a:extLst>
          </p:cNvPr>
          <p:cNvSpPr/>
          <p:nvPr/>
        </p:nvSpPr>
        <p:spPr>
          <a:xfrm>
            <a:off x="1600200" y="167467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u="sng" dirty="0"/>
              <a:t>Impact:-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sz="2000" dirty="0"/>
              <a:t>Enhances </a:t>
            </a:r>
            <a:r>
              <a:rPr lang="en-IN" sz="2000" b="1" dirty="0"/>
              <a:t>security</a:t>
            </a:r>
            <a:r>
              <a:rPr lang="en-IN" sz="2000" dirty="0"/>
              <a:t> in military camps.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 Provides real-time, accurate information for soldiers to react promptly.</a:t>
            </a:r>
          </a:p>
          <a:p>
            <a:endParaRPr lang="en-IN" sz="2000" dirty="0"/>
          </a:p>
          <a:p>
            <a:r>
              <a:rPr lang="en-IN" sz="2000" b="1" u="sng" dirty="0"/>
              <a:t>Benefits</a:t>
            </a:r>
            <a:r>
              <a:rPr lang="en-IN" sz="2000" dirty="0"/>
              <a:t>:-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Quick response</a:t>
            </a:r>
            <a:r>
              <a:rPr lang="en-IN" sz="2000" dirty="0"/>
              <a:t> to gunfire improves soldier safety. </a:t>
            </a:r>
            <a:r>
              <a:rPr lang="en-IN" sz="2000" b="1" dirty="0"/>
              <a:t>Accurate localization </a:t>
            </a:r>
            <a:r>
              <a:rPr lang="en-IN" sz="2000" dirty="0"/>
              <a:t>reduces the risk of false alarms.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Scalable solution </a:t>
            </a:r>
            <a:r>
              <a:rPr lang="en-IN" sz="2000" dirty="0"/>
              <a:t>for different camp sizes and layouts.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213953"/>
            <a:ext cx="10972800" cy="88392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11991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ARISE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1F1EF3-680B-2020-C3D8-9D581480C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019D54-9374-F21A-BCDF-FDA293D64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980" y="1675910"/>
            <a:ext cx="10148040" cy="27764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https://www.mathworks.com/help/fusion/ug/object-tracking-using-time-difference-of-arrival.html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https://www.mathworks.com/help/matlab/math/basic-spectral-analysis.html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https://upcommons.upc.edu/bitstream/2117/344221/2/TFG-Carlos_Vidal.pdf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lvl="0" indent="-285750" defTabSz="914400" eaLnBrk="0" hangingPunct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hlinkClick r:id="rId7"/>
              </a:rPr>
              <a:t>Gunshot/Gunfire Audio Dataset (zenodo.org)</a:t>
            </a:r>
            <a:endParaRPr lang="en-IN" dirty="0"/>
          </a:p>
          <a:p>
            <a:pPr marL="285750" lvl="0" indent="-285750" defTabSz="914400" eaLnBrk="0" hangingPunct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What Is Beamforming? - MATLAB &amp; Simulink (mathworks.com)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7998</TotalTime>
  <Words>447</Words>
  <Application>Microsoft Office PowerPoint</Application>
  <PresentationFormat>Widescreen</PresentationFormat>
  <Paragraphs>80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FPGA-Based Gunshot Detection and Localization System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Ardra A Nair</cp:lastModifiedBy>
  <cp:revision>162</cp:revision>
  <dcterms:created xsi:type="dcterms:W3CDTF">2013-12-12T18:46:50Z</dcterms:created>
  <dcterms:modified xsi:type="dcterms:W3CDTF">2024-09-19T14:33:48Z</dcterms:modified>
  <cp:category/>
</cp:coreProperties>
</file>