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0bda10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0bda10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0bda10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0bda10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0bda10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0bda10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0bda10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0bda10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0bda100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0bda10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0bda10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0bda10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0bda10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90bda10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1b819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1b819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- приложение на Flask: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EGEpass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 Бычков Евгений и Васильченко Владимир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долгого анализа рынка, мы не смогли найти веб-приложение, отвечающее запросу </a:t>
            </a:r>
            <a:r>
              <a:rPr lang="ru"/>
              <a:t>большинства</a:t>
            </a:r>
            <a:r>
              <a:rPr lang="ru"/>
              <a:t> учеников и учителей 11 класса. Мы </a:t>
            </a:r>
            <a:r>
              <a:rPr lang="ru"/>
              <a:t>поинтересовались</a:t>
            </a:r>
            <a:r>
              <a:rPr lang="ru"/>
              <a:t> у учителей и у учеников наших школ и выяснили, что такой сайт просто жизненно необходим каждому 11-ти класснику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Создание дизайна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48675" y="104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Для создания дизайна мы использовали figma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1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Новый концепт дизайна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373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Но вскоре пришли к более </a:t>
            </a:r>
            <a:r>
              <a:rPr lang="ru"/>
              <a:t>лаконичной</a:t>
            </a:r>
            <a:r>
              <a:rPr lang="ru"/>
              <a:t> версии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логотипа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За идею логотипа мы взяли книжные полки, так как мы создаем некую библиотеку, в которой вы можете легко найти материалы, посвященные ЕГЭ, по тому или иному предмету. Для выбора цвета мы использовали специальный ресурс, который помогает найти гармоничные цвета.</a:t>
            </a:r>
            <a:endParaRPr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0" y="2141713"/>
            <a:ext cx="8739001" cy="242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23000" y="166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Код состоит из </a:t>
            </a:r>
            <a:r>
              <a:rPr lang="ru">
                <a:solidFill>
                  <a:schemeClr val="lt1"/>
                </a:solidFill>
              </a:rPr>
              <a:t>множества</a:t>
            </a:r>
            <a:r>
              <a:rPr lang="ru">
                <a:solidFill>
                  <a:schemeClr val="lt1"/>
                </a:solidFill>
              </a:rPr>
              <a:t> обработчиков команд и функций отвечающих за работу с бд и функционал сайта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532225"/>
            <a:ext cx="425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КОД</a:t>
            </a:r>
            <a:endParaRPr sz="2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50" y="843101"/>
            <a:ext cx="6658424" cy="4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25" y="186175"/>
            <a:ext cx="4716125" cy="4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00" y="525800"/>
            <a:ext cx="4091900" cy="40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