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Proxima Nova"/>
      <p:regular r:id="rId14"/>
      <p:bold r:id="rId15"/>
      <p:italic r:id="rId16"/>
      <p:boldItalic r:id="rId17"/>
    </p:embeddedFont>
    <p:embeddedFont>
      <p:font typeface="Nuni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Nuni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bold.fntdata"/><Relationship Id="rId14" Type="http://schemas.openxmlformats.org/officeDocument/2006/relationships/font" Target="fonts/ProximaNova-regular.fntdata"/><Relationship Id="rId17" Type="http://schemas.openxmlformats.org/officeDocument/2006/relationships/font" Target="fonts/ProximaNova-boldItalic.fntdata"/><Relationship Id="rId16" Type="http://schemas.openxmlformats.org/officeDocument/2006/relationships/font" Target="fonts/ProximaNova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bold.fntdata"/><Relationship Id="rId6" Type="http://schemas.openxmlformats.org/officeDocument/2006/relationships/slide" Target="slides/slide1.xml"/><Relationship Id="rId18" Type="http://schemas.openxmlformats.org/officeDocument/2006/relationships/font" Target="fonts/Nuni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390bda100c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390bda100c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390bda100c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390bda100c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390bda100c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390bda100c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390bda100c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390bda100c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390bda100c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390bda100c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390bda100c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390bda100c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390bda100c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390bda100c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WEB - приложение на Flask: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EGEpass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Сделал Бычков Евгений и Васильченко Владимир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Идея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После долгого анализа рынка, мы не смогли найти веб-приложение, отвечающее запросу </a:t>
            </a:r>
            <a:r>
              <a:rPr lang="ru"/>
              <a:t>большинства</a:t>
            </a:r>
            <a:r>
              <a:rPr lang="ru"/>
              <a:t> учеников и учителей 11 класса. Мы </a:t>
            </a:r>
            <a:r>
              <a:rPr lang="ru"/>
              <a:t>поинтересовались</a:t>
            </a:r>
            <a:r>
              <a:rPr lang="ru"/>
              <a:t> у учителей и у учеников наших школ и выяснили, что такой сайт просто жизненно необходим каждому 11-ти класснику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</a:rPr>
              <a:t>Создание дизайна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48675" y="10489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>
                <a:solidFill>
                  <a:schemeClr val="lt1"/>
                </a:solidFill>
              </a:rPr>
              <a:t>Для создания дизайна мы использовали figma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7111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</a:rPr>
              <a:t>Новый концепт дизайна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0" y="37323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Но вскоре пришли к более </a:t>
            </a:r>
            <a:r>
              <a:rPr lang="ru"/>
              <a:t>лаконичной</a:t>
            </a:r>
            <a:r>
              <a:rPr lang="ru"/>
              <a:t> версии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Создание логотипа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accent2"/>
                </a:solidFill>
                <a:latin typeface="Nunito"/>
                <a:ea typeface="Nunito"/>
                <a:cs typeface="Nunito"/>
                <a:sym typeface="Nunito"/>
              </a:rPr>
              <a:t>За идею логотипа мы взяли книжные полки, так как мы создаем некую библиотеку, в которой вы можете легко найти материалы, посвященные ЕГЭ, по тому или иному предмету. Для выбора цвета мы использовали специальный ресурс, который помогает найти гармоничные цвета.</a:t>
            </a:r>
            <a:endParaRPr sz="1300">
              <a:solidFill>
                <a:schemeClr val="accent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500" y="2141713"/>
            <a:ext cx="8739001" cy="24271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Код</a:t>
            </a:r>
            <a:endParaRPr/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223000" y="16625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>
                <a:solidFill>
                  <a:schemeClr val="lt1"/>
                </a:solidFill>
              </a:rPr>
              <a:t>Код состоит из </a:t>
            </a:r>
            <a:r>
              <a:rPr lang="ru">
                <a:solidFill>
                  <a:schemeClr val="lt1"/>
                </a:solidFill>
              </a:rPr>
              <a:t>множества</a:t>
            </a:r>
            <a:r>
              <a:rPr lang="ru">
                <a:solidFill>
                  <a:schemeClr val="lt1"/>
                </a:solidFill>
              </a:rPr>
              <a:t> обработчиков команд и функций отвечающих за работу с бд и функционал сайта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3" name="Google Shape;93;p18"/>
          <p:cNvSpPr txBox="1"/>
          <p:nvPr/>
        </p:nvSpPr>
        <p:spPr>
          <a:xfrm>
            <a:off x="311700" y="532225"/>
            <a:ext cx="42579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6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КОД</a:t>
            </a:r>
            <a:endParaRPr sz="26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База данных</a:t>
            </a:r>
            <a:endParaRPr/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0" name="Google Shape;1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9113" y="1083575"/>
            <a:ext cx="6965774" cy="3918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Сайт</a:t>
            </a:r>
            <a:endParaRPr/>
          </a:p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7" name="Google Shape;10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4125" y="186175"/>
            <a:ext cx="4716125" cy="471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