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CC9B00"/>
    <a:srgbClr val="00FFFF"/>
    <a:srgbClr val="FF9966"/>
    <a:srgbClr val="99FF33"/>
    <a:srgbClr val="FF99FF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38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4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6E8217-793B-48BB-B727-284656CB0399}" type="datetimeFigureOut">
              <a:rPr lang="en-CA" smtClean="0"/>
              <a:t>2025-07-26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D41B50-2D24-4C55-96DC-E8122F18DE5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541212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146A78-4E89-CA8F-6BE5-4680987023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00F4790-E915-1A12-DBC9-5D9BF26E73C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08FC56-D149-8267-20EE-38D6889273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895CD4-05D3-7F34-80CA-CE06239B4BF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D41B50-2D24-4C55-96DC-E8122F18DE5E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217578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75A05B-6C81-7C6D-4A4B-410622B902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363289-16D3-0429-B21A-BAAA8FC4CD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881CF2-A270-0A1F-E7B3-7CF761FF8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3F1C4-60EE-402C-8ECC-859FFDE08D16}" type="datetimeFigureOut">
              <a:rPr lang="en-CA" smtClean="0"/>
              <a:t>2025-07-26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DF5E4F-0507-6E7D-3776-CF4185878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252B98-C262-1162-1166-D20B9D312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1AC1-23D1-458E-BF7F-F3F31D6C17B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71977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0F564-47E6-B391-8B71-B1C65DE1D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419B31-B0C5-B551-C023-ACA68767E4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CF7D26-2FD3-B52E-E015-7B12ECE3B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3F1C4-60EE-402C-8ECC-859FFDE08D16}" type="datetimeFigureOut">
              <a:rPr lang="en-CA" smtClean="0"/>
              <a:t>2025-07-26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FC9766-1D2F-69B6-3C4A-02539DA9D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421DF9-B0B2-752C-E15D-3C587A9C5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1AC1-23D1-458E-BF7F-F3F31D6C17B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40623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CFCD72-9714-8953-C4F4-8E3B76121F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D02A45-FA2B-78CD-E364-90814DAE54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1E36FB-E93A-03C1-671C-EB9195959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3F1C4-60EE-402C-8ECC-859FFDE08D16}" type="datetimeFigureOut">
              <a:rPr lang="en-CA" smtClean="0"/>
              <a:t>2025-07-26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CE7D75-6FA9-91F0-3EFA-748D653FC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0E570-4995-050D-3E42-C1F77C38D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1AC1-23D1-458E-BF7F-F3F31D6C17B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69306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46720-1B99-4E14-79E0-7EB900650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47AC18-474F-2E40-AD0A-89AF240583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F7154A-EF09-AF3D-27BA-754BD1E13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3F1C4-60EE-402C-8ECC-859FFDE08D16}" type="datetimeFigureOut">
              <a:rPr lang="en-CA" smtClean="0"/>
              <a:t>2025-07-26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F1CAA6-13E7-C30F-9557-53884FC8E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5D25F1-5AF4-56ED-0EF6-601413886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1AC1-23D1-458E-BF7F-F3F31D6C17B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37192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9E2AD-2EA3-D2F5-D8DD-048476520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6FAD20-194A-3877-E854-4C7C1241CB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E2B202-121E-7FDE-F7D4-7EE1ED588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3F1C4-60EE-402C-8ECC-859FFDE08D16}" type="datetimeFigureOut">
              <a:rPr lang="en-CA" smtClean="0"/>
              <a:t>2025-07-26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1FC1C-45B0-CA23-D756-A8208CEC0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1F90D2-62E6-7A64-F6A2-5CCE7D4B4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1AC1-23D1-458E-BF7F-F3F31D6C17B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30174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C7D56-4C12-3FBB-388A-F09DA2E78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7C53C2-55AA-428A-259D-D6B506ADE6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0D839E-4205-5DFF-00FB-D5516162E4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EA0465-4C43-012A-29BC-79D3D9104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3F1C4-60EE-402C-8ECC-859FFDE08D16}" type="datetimeFigureOut">
              <a:rPr lang="en-CA" smtClean="0"/>
              <a:t>2025-07-26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2C2969-BC34-683F-1E4A-B826B40D8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515E29-4823-BF7E-8432-5A64F9DFB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1AC1-23D1-458E-BF7F-F3F31D6C17B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19223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7C8DC-7AE6-DFAE-BD40-96741D678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C23CD2-4BE5-3946-1821-6616D6917A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B6994C-1603-9292-00FC-18199B38F8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C62498D-7835-36FD-A025-6C45526A5A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012235-0501-E7C8-5765-3F514FDE6A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4FCFEC-7CBB-1122-524F-08152216A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3F1C4-60EE-402C-8ECC-859FFDE08D16}" type="datetimeFigureOut">
              <a:rPr lang="en-CA" smtClean="0"/>
              <a:t>2025-07-26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B015CD-A2FA-A585-CFA2-378245BF9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DC54C0-267C-07CB-EE02-C362424B1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1AC1-23D1-458E-BF7F-F3F31D6C17B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54002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BA226-39BE-5270-E36F-48F9856C3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7A2D25-2E90-3005-BF96-E01BD4B05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3F1C4-60EE-402C-8ECC-859FFDE08D16}" type="datetimeFigureOut">
              <a:rPr lang="en-CA" smtClean="0"/>
              <a:t>2025-07-26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E5EFCA-56DD-0DA1-4A31-D2C5EDAC5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2EF1BA-8BAD-02F0-6764-137A7084C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1AC1-23D1-458E-BF7F-F3F31D6C17B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0687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51496C-431D-5AF0-AC44-834354F29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3F1C4-60EE-402C-8ECC-859FFDE08D16}" type="datetimeFigureOut">
              <a:rPr lang="en-CA" smtClean="0"/>
              <a:t>2025-07-26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7BB0CF-7FAE-94E0-91A8-E1301ED72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FC75A1-F422-1DD3-6803-63F2C9F48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1AC1-23D1-458E-BF7F-F3F31D6C17B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39654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85651-C06E-FF51-067F-82A1F43B8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0442D9-ECD8-E0FA-B5E6-25DB2538E1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6E0E92-518A-5510-6526-C2E9286C76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CA00ED-2987-4419-F688-A781318BF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3F1C4-60EE-402C-8ECC-859FFDE08D16}" type="datetimeFigureOut">
              <a:rPr lang="en-CA" smtClean="0"/>
              <a:t>2025-07-26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262050-B9A4-490F-0E4D-613A3DCCB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34BBDB-E065-B27F-BA39-A2F6B952F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1AC1-23D1-458E-BF7F-F3F31D6C17B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44494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066D2-0E80-C17A-1DB4-4B1AD7A2A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92C9E1-F85A-0DBC-969E-5C4E0355C0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BB60B5-FEA2-40E4-86E2-C9099C9DE6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ED57FB-A3B9-A3E5-C62C-BF1D4586A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3F1C4-60EE-402C-8ECC-859FFDE08D16}" type="datetimeFigureOut">
              <a:rPr lang="en-CA" smtClean="0"/>
              <a:t>2025-07-26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0CE818-9F93-318A-1C08-1A72E6A23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86DBBD-C11A-12B9-FD46-B66340AB3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3E1AC1-23D1-458E-BF7F-F3F31D6C17B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76302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C61BBB-62FD-1659-8525-C423E6761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C5C9D6-9903-2D3C-03DE-286C4D619C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773E63-E72B-461E-83EF-0105FDCD62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FA3F1C4-60EE-402C-8ECC-859FFDE08D16}" type="datetimeFigureOut">
              <a:rPr lang="en-CA" smtClean="0"/>
              <a:t>2025-07-26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626F08-97B0-8E39-017B-7879369189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7B734E-72FF-C069-EC4D-79A33AC54A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33E1AC1-23D1-458E-BF7F-F3F31D6C17B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14384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6952E4-B534-A493-7FC2-633B5FA587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8BD9EDE0-D43B-A6AF-9EE3-486293085EDE}"/>
              </a:ext>
            </a:extLst>
          </p:cNvPr>
          <p:cNvGrpSpPr/>
          <p:nvPr/>
        </p:nvGrpSpPr>
        <p:grpSpPr>
          <a:xfrm>
            <a:off x="313904" y="1023591"/>
            <a:ext cx="10816806" cy="4753410"/>
            <a:chOff x="313904" y="1023591"/>
            <a:chExt cx="10816806" cy="475341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791B748B-A185-28F4-EECA-F9E33FE16192}"/>
                    </a:ext>
                  </a:extLst>
                </p:cNvPr>
                <p:cNvSpPr/>
                <p:nvPr/>
              </p:nvSpPr>
              <p:spPr>
                <a:xfrm>
                  <a:off x="1724144" y="2757581"/>
                  <a:ext cx="588621" cy="558225"/>
                </a:xfrm>
                <a:prstGeom prst="rect">
                  <a:avLst/>
                </a:prstGeom>
                <a:solidFill>
                  <a:srgbClr val="FF9966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CA" sz="900" i="1" noProof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sz="900" b="0" i="0" noProof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CA" sz="900" b="0" i="0" noProof="0" smtClean="0">
                                <a:latin typeface="Cambria Math" panose="02040503050406030204" pitchFamily="18" charset="0"/>
                              </a:rPr>
                              <m:t>_</m:t>
                            </m:r>
                            <m:r>
                              <m:rPr>
                                <m:sty m:val="p"/>
                              </m:rPr>
                              <a:rPr lang="en-CA" sz="900" b="0" i="0" noProof="0" smtClean="0">
                                <a:latin typeface="Cambria Math" panose="02040503050406030204" pitchFamily="18" charset="0"/>
                              </a:rPr>
                              <m:t>TCONST</m:t>
                            </m:r>
                          </m:den>
                        </m:f>
                      </m:oMath>
                    </m:oMathPara>
                  </a14:m>
                  <a:endParaRPr lang="en-CA" sz="900" noProof="0" dirty="0"/>
                </a:p>
              </p:txBody>
            </p:sp>
          </mc:Choice>
          <mc:Fallback xmlns=""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791B748B-A185-28F4-EECA-F9E33FE1619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24144" y="2757581"/>
                  <a:ext cx="588621" cy="55822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0615F96-7C7C-09C4-1CC7-145ADD9171D5}"/>
                </a:ext>
              </a:extLst>
            </p:cNvPr>
            <p:cNvSpPr/>
            <p:nvPr/>
          </p:nvSpPr>
          <p:spPr>
            <a:xfrm>
              <a:off x="2479609" y="2760332"/>
              <a:ext cx="546935" cy="558225"/>
            </a:xfrm>
            <a:prstGeom prst="rect">
              <a:avLst/>
            </a:prstGeom>
            <a:solidFill>
              <a:srgbClr val="FF9966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A" sz="900" noProof="0" dirty="0"/>
                <a:t>_RMAX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30624AC-3126-3093-A15A-68602071461C}"/>
                </a:ext>
              </a:extLst>
            </p:cNvPr>
            <p:cNvSpPr/>
            <p:nvPr/>
          </p:nvSpPr>
          <p:spPr>
            <a:xfrm>
              <a:off x="3887516" y="2757553"/>
              <a:ext cx="572379" cy="558225"/>
            </a:xfrm>
            <a:prstGeom prst="rect">
              <a:avLst/>
            </a:prstGeom>
            <a:solidFill>
              <a:srgbClr val="FF99FF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A" sz="1200" noProof="0" dirty="0"/>
                <a:t>_FLTT</a:t>
              </a:r>
            </a:p>
          </p:txBody>
        </p:sp>
        <p:sp>
          <p:nvSpPr>
            <p:cNvPr id="10" name="Flowchart: Connector 9">
              <a:extLst>
                <a:ext uri="{FF2B5EF4-FFF2-40B4-BE49-F238E27FC236}">
                  <a16:creationId xmlns:a16="http://schemas.microsoft.com/office/drawing/2014/main" id="{4E5E314D-F265-5677-D345-F0CB8F593649}"/>
                </a:ext>
              </a:extLst>
            </p:cNvPr>
            <p:cNvSpPr/>
            <p:nvPr/>
          </p:nvSpPr>
          <p:spPr>
            <a:xfrm>
              <a:off x="1099145" y="2786269"/>
              <a:ext cx="464652" cy="524662"/>
            </a:xfrm>
            <a:prstGeom prst="flowChartConnector">
              <a:avLst/>
            </a:prstGeom>
            <a:solidFill>
              <a:srgbClr val="FFCC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A" noProof="0" dirty="0"/>
                <a:t>∑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DD16FF02-F66A-CED9-94FF-4982A41E939A}"/>
                    </a:ext>
                  </a:extLst>
                </p:cNvPr>
                <p:cNvSpPr/>
                <p:nvPr/>
              </p:nvSpPr>
              <p:spPr>
                <a:xfrm>
                  <a:off x="6141798" y="4777493"/>
                  <a:ext cx="572379" cy="558225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CA" sz="1200" i="1" noProof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sz="1200" b="0" i="1" noProof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num>
                          <m:den>
                            <m:r>
                              <a:rPr lang="en-CA" sz="1200" b="0" i="1" noProof="0" smtClean="0">
                                <a:latin typeface="Cambria Math" panose="02040503050406030204" pitchFamily="18" charset="0"/>
                              </a:rPr>
                              <m:t>𝑑𝑡</m:t>
                            </m:r>
                          </m:den>
                        </m:f>
                      </m:oMath>
                    </m:oMathPara>
                  </a14:m>
                  <a:endParaRPr lang="en-CA" sz="1200" noProof="0" dirty="0"/>
                </a:p>
              </p:txBody>
            </p:sp>
          </mc:Choice>
          <mc:Fallback xmlns="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DD16FF02-F66A-CED9-94FF-4982A41E939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41798" y="4777493"/>
                  <a:ext cx="572379" cy="55822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67DD564-7B62-D403-7BAD-7DC5A96CD933}"/>
                </a:ext>
              </a:extLst>
            </p:cNvPr>
            <p:cNvSpPr/>
            <p:nvPr/>
          </p:nvSpPr>
          <p:spPr>
            <a:xfrm>
              <a:off x="6141798" y="3762382"/>
              <a:ext cx="572379" cy="55822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A" sz="3200" noProof="0" dirty="0"/>
                <a:t>ʃ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65F9F542-BB56-10C2-F8F0-1BD1702C3FE3}"/>
                    </a:ext>
                  </a:extLst>
                </p:cNvPr>
                <p:cNvSpPr/>
                <p:nvPr/>
              </p:nvSpPr>
              <p:spPr>
                <a:xfrm>
                  <a:off x="3174104" y="2760332"/>
                  <a:ext cx="558744" cy="558225"/>
                </a:xfrm>
                <a:prstGeom prst="rect">
                  <a:avLst/>
                </a:prstGeom>
                <a:solidFill>
                  <a:srgbClr val="99FF33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CA" sz="1200" i="1" noProof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sz="1200" b="0" i="1" noProof="0" smtClean="0">
                                <a:latin typeface="Cambria Math" panose="02040503050406030204" pitchFamily="18" charset="0"/>
                              </a:rPr>
                              <m:t>𝑆𝑆</m:t>
                            </m:r>
                          </m:e>
                          <m:sup>
                            <m:r>
                              <a:rPr lang="en-CA" sz="1200" b="0" i="1" noProof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CA" sz="1200" noProof="0" dirty="0"/>
                </a:p>
              </p:txBody>
            </p:sp>
          </mc:Choice>
          <mc:Fallback xmlns=""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65F9F542-BB56-10C2-F8F0-1BD1702C3FE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74104" y="2760332"/>
                  <a:ext cx="558744" cy="55822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A6941E9-A11C-3815-F328-D40E3BF90C5F}"/>
                </a:ext>
              </a:extLst>
            </p:cNvPr>
            <p:cNvSpPr/>
            <p:nvPr/>
          </p:nvSpPr>
          <p:spPr>
            <a:xfrm>
              <a:off x="7595316" y="1044944"/>
              <a:ext cx="572379" cy="558225"/>
            </a:xfrm>
            <a:prstGeom prst="rect">
              <a:avLst/>
            </a:prstGeom>
            <a:solidFill>
              <a:srgbClr val="00FFFF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A" sz="1200" noProof="0" dirty="0"/>
                <a:t>_FF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E2C6BA8-8B04-0477-25F1-340CAC8E3FF4}"/>
                </a:ext>
              </a:extLst>
            </p:cNvPr>
            <p:cNvSpPr/>
            <p:nvPr/>
          </p:nvSpPr>
          <p:spPr>
            <a:xfrm>
              <a:off x="7586635" y="2760490"/>
              <a:ext cx="572379" cy="558225"/>
            </a:xfrm>
            <a:prstGeom prst="rect">
              <a:avLst/>
            </a:prstGeom>
            <a:solidFill>
              <a:srgbClr val="00FFFF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A" sz="1200" noProof="0" dirty="0"/>
                <a:t>_P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F64A685-C8CE-CF9A-DC7A-943CAE112288}"/>
                </a:ext>
              </a:extLst>
            </p:cNvPr>
            <p:cNvSpPr/>
            <p:nvPr/>
          </p:nvSpPr>
          <p:spPr>
            <a:xfrm>
              <a:off x="7595317" y="3762381"/>
              <a:ext cx="572379" cy="558225"/>
            </a:xfrm>
            <a:prstGeom prst="rect">
              <a:avLst/>
            </a:prstGeom>
            <a:solidFill>
              <a:srgbClr val="00FFFF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A" sz="1200" noProof="0" dirty="0"/>
                <a:t>_I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162B58B-0FBA-8208-D81F-F1E822A79310}"/>
                </a:ext>
              </a:extLst>
            </p:cNvPr>
            <p:cNvSpPr/>
            <p:nvPr/>
          </p:nvSpPr>
          <p:spPr>
            <a:xfrm>
              <a:off x="7595318" y="4756675"/>
              <a:ext cx="572379" cy="558225"/>
            </a:xfrm>
            <a:prstGeom prst="rect">
              <a:avLst/>
            </a:prstGeom>
            <a:solidFill>
              <a:srgbClr val="00FFFF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A" sz="1200" noProof="0" dirty="0"/>
                <a:t>_D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C238BF6-4B32-7D81-37B4-5C34763B8068}"/>
                </a:ext>
              </a:extLst>
            </p:cNvPr>
            <p:cNvSpPr/>
            <p:nvPr/>
          </p:nvSpPr>
          <p:spPr>
            <a:xfrm>
              <a:off x="5324520" y="2771111"/>
              <a:ext cx="572379" cy="558225"/>
            </a:xfrm>
            <a:prstGeom prst="rect">
              <a:avLst/>
            </a:prstGeom>
            <a:solidFill>
              <a:srgbClr val="FF99FF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A" sz="1200" noProof="0" dirty="0"/>
                <a:t>_FLTE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61571E38-C970-AAAF-466A-AE83B16FEF32}"/>
                </a:ext>
              </a:extLst>
            </p:cNvPr>
            <p:cNvSpPr/>
            <p:nvPr/>
          </p:nvSpPr>
          <p:spPr>
            <a:xfrm>
              <a:off x="6861249" y="4761182"/>
              <a:ext cx="579047" cy="558225"/>
            </a:xfrm>
            <a:prstGeom prst="rect">
              <a:avLst/>
            </a:prstGeom>
            <a:solidFill>
              <a:srgbClr val="FF99FF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A" sz="1200" noProof="0" dirty="0"/>
                <a:t>_FLTD</a:t>
              </a:r>
            </a:p>
          </p:txBody>
        </p:sp>
        <p:sp>
          <p:nvSpPr>
            <p:cNvPr id="27" name="Flowchart: Connector 26">
              <a:extLst>
                <a:ext uri="{FF2B5EF4-FFF2-40B4-BE49-F238E27FC236}">
                  <a16:creationId xmlns:a16="http://schemas.microsoft.com/office/drawing/2014/main" id="{801F3A8C-D007-054D-AA48-47272D40DC5F}"/>
                </a:ext>
              </a:extLst>
            </p:cNvPr>
            <p:cNvSpPr/>
            <p:nvPr/>
          </p:nvSpPr>
          <p:spPr>
            <a:xfrm>
              <a:off x="4705200" y="2774334"/>
              <a:ext cx="464652" cy="524662"/>
            </a:xfrm>
            <a:prstGeom prst="flowChartConnector">
              <a:avLst/>
            </a:prstGeom>
            <a:solidFill>
              <a:srgbClr val="FFCC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A" noProof="0" dirty="0"/>
                <a:t>∑</a:t>
              </a:r>
            </a:p>
          </p:txBody>
        </p:sp>
        <p:sp>
          <p:nvSpPr>
            <p:cNvPr id="28" name="Flowchart: Connector 27">
              <a:extLst>
                <a:ext uri="{FF2B5EF4-FFF2-40B4-BE49-F238E27FC236}">
                  <a16:creationId xmlns:a16="http://schemas.microsoft.com/office/drawing/2014/main" id="{96312B1A-E57E-15C3-64B8-C33E03885A72}"/>
                </a:ext>
              </a:extLst>
            </p:cNvPr>
            <p:cNvSpPr/>
            <p:nvPr/>
          </p:nvSpPr>
          <p:spPr>
            <a:xfrm>
              <a:off x="9875306" y="2759399"/>
              <a:ext cx="464652" cy="524662"/>
            </a:xfrm>
            <a:prstGeom prst="flowChartConnector">
              <a:avLst/>
            </a:prstGeom>
            <a:solidFill>
              <a:srgbClr val="FFCC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A" noProof="0" dirty="0"/>
                <a:t>∑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464DC0F9-AE9A-F6A0-71DA-AA227BE582C2}"/>
                    </a:ext>
                  </a:extLst>
                </p:cNvPr>
                <p:cNvSpPr/>
                <p:nvPr/>
              </p:nvSpPr>
              <p:spPr>
                <a:xfrm>
                  <a:off x="4658154" y="4074890"/>
                  <a:ext cx="558744" cy="558225"/>
                </a:xfrm>
                <a:prstGeom prst="rect">
                  <a:avLst/>
                </a:prstGeom>
                <a:solidFill>
                  <a:srgbClr val="99FF33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CA" sz="1200" i="1" noProof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CA" sz="1200" i="1" noProof="0" smtClean="0">
                                <a:latin typeface="Cambria Math" panose="02040503050406030204" pitchFamily="18" charset="0"/>
                              </a:rPr>
                              <m:t>𝑆𝑆</m:t>
                            </m:r>
                          </m:e>
                          <m:sup>
                            <m:r>
                              <a:rPr lang="en-CA" sz="1200" i="1" noProof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CA" sz="1200" noProof="0" dirty="0"/>
                </a:p>
              </p:txBody>
            </p:sp>
          </mc:Choice>
          <mc:Fallback xmlns=""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464DC0F9-AE9A-F6A0-71DA-AA227BE582C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8154" y="4074890"/>
                  <a:ext cx="558744" cy="55822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9D3267C4-B818-F4CC-8155-8FE1DC553473}"/>
                    </a:ext>
                  </a:extLst>
                </p:cNvPr>
                <p:cNvSpPr/>
                <p:nvPr/>
              </p:nvSpPr>
              <p:spPr>
                <a:xfrm>
                  <a:off x="8336903" y="1023591"/>
                  <a:ext cx="794186" cy="552811"/>
                </a:xfrm>
                <a:prstGeom prst="rect">
                  <a:avLst/>
                </a:prstGeom>
                <a:solidFill>
                  <a:srgbClr val="99FF33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CA" sz="900" i="1" noProof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sz="900" b="0" i="1" noProof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m:rPr>
                                <m:nor/>
                              </m:rPr>
                              <a:rPr lang="en-CA" sz="900" b="0" i="0" noProof="0" smtClean="0">
                                <a:latin typeface="Cambria Math" panose="02040503050406030204" pitchFamily="18" charset="0"/>
                              </a:rPr>
                              <m:t>SS</m:t>
                            </m:r>
                            <m:r>
                              <m:rPr>
                                <m:nor/>
                              </m:rPr>
                              <a:rPr lang="en-CA" sz="900" noProof="0" smtClean="0"/>
                              <m:t> ∗ </m:t>
                            </m:r>
                            <m:r>
                              <m:rPr>
                                <m:nor/>
                              </m:rPr>
                              <a:rPr lang="en-CA" sz="900" noProof="0" smtClean="0"/>
                              <m:t>EAS</m:t>
                            </m:r>
                            <m:r>
                              <m:rPr>
                                <m:nor/>
                              </m:rPr>
                              <a:rPr lang="en-CA" sz="900" noProof="0" smtClean="0"/>
                              <m:t>2</m:t>
                            </m:r>
                            <m:r>
                              <m:rPr>
                                <m:nor/>
                              </m:rPr>
                              <a:rPr lang="en-CA" sz="900" noProof="0" smtClean="0"/>
                              <m:t>TAS</m:t>
                            </m:r>
                            <m:r>
                              <m:rPr>
                                <m:nor/>
                              </m:rPr>
                              <a:rPr lang="en-CA" sz="900" noProof="0" smtClean="0"/>
                              <m:t> </m:t>
                            </m:r>
                          </m:den>
                        </m:f>
                      </m:oMath>
                    </m:oMathPara>
                  </a14:m>
                  <a:endParaRPr lang="en-CA" sz="900" noProof="0" dirty="0"/>
                </a:p>
              </p:txBody>
            </p:sp>
          </mc:Choice>
          <mc:Fallback xmlns=""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9D3267C4-B818-F4CC-8155-8FE1DC55347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36903" y="1023591"/>
                  <a:ext cx="794186" cy="552811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6C5B72E-013C-A439-C6A6-10D624543460}"/>
                </a:ext>
              </a:extLst>
            </p:cNvPr>
            <p:cNvSpPr txBox="1"/>
            <p:nvPr/>
          </p:nvSpPr>
          <p:spPr>
            <a:xfrm>
              <a:off x="313904" y="2555436"/>
              <a:ext cx="5996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200" dirty="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Target</a:t>
              </a:r>
              <a:r>
                <a:rPr lang="en-CA" sz="1200" noProof="0" dirty="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angle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760FA02-9ABE-23B0-D859-6AA784D78A90}"/>
                </a:ext>
              </a:extLst>
            </p:cNvPr>
            <p:cNvSpPr txBox="1"/>
            <p:nvPr/>
          </p:nvSpPr>
          <p:spPr>
            <a:xfrm>
              <a:off x="1763565" y="2386159"/>
              <a:ext cx="55557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Rad</a:t>
              </a:r>
              <a:r>
                <a:rPr lang="en-CA" sz="1000" noProof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to rad/s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13F0B725-F806-3E3B-8AF2-B187F4646014}"/>
                </a:ext>
              </a:extLst>
            </p:cNvPr>
            <p:cNvSpPr txBox="1"/>
            <p:nvPr/>
          </p:nvSpPr>
          <p:spPr>
            <a:xfrm>
              <a:off x="4011769" y="1572532"/>
              <a:ext cx="64594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200" noProof="0" dirty="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Target</a:t>
              </a:r>
            </a:p>
            <a:p>
              <a:r>
                <a:rPr lang="en-CA" sz="1200" noProof="0" dirty="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rate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718DA28-2936-B3CA-1A2C-3DF3EF69881F}"/>
                </a:ext>
              </a:extLst>
            </p:cNvPr>
            <p:cNvSpPr txBox="1"/>
            <p:nvPr/>
          </p:nvSpPr>
          <p:spPr>
            <a:xfrm>
              <a:off x="4139466" y="3521595"/>
              <a:ext cx="8626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200" noProof="0" dirty="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Measured</a:t>
              </a:r>
            </a:p>
            <a:p>
              <a:r>
                <a:rPr lang="en-CA" sz="1200" noProof="0" dirty="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rate</a:t>
              </a: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F8BFFEBC-6E59-ECC6-966A-21F0C17241FA}"/>
                </a:ext>
              </a:extLst>
            </p:cNvPr>
            <p:cNvCxnSpPr/>
            <p:nvPr/>
          </p:nvCxnSpPr>
          <p:spPr>
            <a:xfrm>
              <a:off x="735474" y="3046990"/>
              <a:ext cx="36367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C989EF33-B454-FED9-BEB8-887A92A90C78}"/>
                </a:ext>
              </a:extLst>
            </p:cNvPr>
            <p:cNvCxnSpPr/>
            <p:nvPr/>
          </p:nvCxnSpPr>
          <p:spPr>
            <a:xfrm>
              <a:off x="4466541" y="3034466"/>
              <a:ext cx="230573" cy="113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42DE9D8A-ABFB-D0EF-C0A5-FC94FAB1E3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35114" y="3319124"/>
              <a:ext cx="0" cy="23557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70E5FE98-4EF1-1388-467A-A40FB558964A}"/>
                </a:ext>
              </a:extLst>
            </p:cNvPr>
            <p:cNvCxnSpPr>
              <a:cxnSpLocks/>
              <a:stCxn id="29" idx="0"/>
              <a:endCxn id="27" idx="4"/>
            </p:cNvCxnSpPr>
            <p:nvPr/>
          </p:nvCxnSpPr>
          <p:spPr>
            <a:xfrm flipV="1">
              <a:off x="4937526" y="3298996"/>
              <a:ext cx="0" cy="77589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0453FB02-6DD3-40F7-2409-8345FCCFA516}"/>
                </a:ext>
              </a:extLst>
            </p:cNvPr>
            <p:cNvSpPr txBox="1"/>
            <p:nvPr/>
          </p:nvSpPr>
          <p:spPr>
            <a:xfrm>
              <a:off x="1177441" y="2124549"/>
              <a:ext cx="6465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200" noProof="0" dirty="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Angle</a:t>
              </a:r>
            </a:p>
            <a:p>
              <a:r>
                <a:rPr lang="en-CA" sz="1200" noProof="0" dirty="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error</a:t>
              </a:r>
            </a:p>
          </p:txBody>
        </p:sp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6FC25F37-ACF4-AFDF-AD9C-A596D18A6313}"/>
                </a:ext>
              </a:extLst>
            </p:cNvPr>
            <p:cNvCxnSpPr>
              <a:cxnSpLocks/>
              <a:stCxn id="103" idx="2"/>
            </p:cNvCxnSpPr>
            <p:nvPr/>
          </p:nvCxnSpPr>
          <p:spPr>
            <a:xfrm>
              <a:off x="1500723" y="2586214"/>
              <a:ext cx="158460" cy="331083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7A63CDC1-83E3-0AC0-5E6A-A2DC86310D65}"/>
                </a:ext>
              </a:extLst>
            </p:cNvPr>
            <p:cNvSpPr txBox="1"/>
            <p:nvPr/>
          </p:nvSpPr>
          <p:spPr>
            <a:xfrm>
              <a:off x="1062930" y="3135667"/>
              <a:ext cx="23057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2800" noProof="0" dirty="0"/>
                <a:t>-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37A887D5-D6B3-E2E0-567D-C1409F0C0E14}"/>
                </a:ext>
              </a:extLst>
            </p:cNvPr>
            <p:cNvSpPr txBox="1"/>
            <p:nvPr/>
          </p:nvSpPr>
          <p:spPr>
            <a:xfrm>
              <a:off x="4645525" y="3077800"/>
              <a:ext cx="23057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2800" noProof="0" dirty="0"/>
                <a:t>-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F0B0281A-076F-DACB-7C2E-0CA798F4A778}"/>
                </a:ext>
              </a:extLst>
            </p:cNvPr>
            <p:cNvSpPr txBox="1"/>
            <p:nvPr/>
          </p:nvSpPr>
          <p:spPr>
            <a:xfrm>
              <a:off x="10065371" y="2467029"/>
              <a:ext cx="23057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2000" noProof="0" dirty="0"/>
                <a:t>+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90BA5387-6161-7A58-F570-F672E4CE9B2E}"/>
                </a:ext>
              </a:extLst>
            </p:cNvPr>
            <p:cNvSpPr txBox="1"/>
            <p:nvPr/>
          </p:nvSpPr>
          <p:spPr>
            <a:xfrm>
              <a:off x="493190" y="3582438"/>
              <a:ext cx="86261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200" noProof="0" dirty="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Measured angle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EB26590D-49D7-DD5E-6E91-78BA0F46BB65}"/>
                </a:ext>
              </a:extLst>
            </p:cNvPr>
            <p:cNvSpPr txBox="1"/>
            <p:nvPr/>
          </p:nvSpPr>
          <p:spPr>
            <a:xfrm>
              <a:off x="5242528" y="3335833"/>
              <a:ext cx="7199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000" noProof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Filter rate error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BF224976-8D56-F28F-A0C0-D91C964BF9B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34728" y="2710403"/>
              <a:ext cx="3781" cy="329919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A9B6EAF-0BA1-8EB2-C195-2A8EA64586A4}"/>
                </a:ext>
              </a:extLst>
            </p:cNvPr>
            <p:cNvSpPr txBox="1"/>
            <p:nvPr/>
          </p:nvSpPr>
          <p:spPr>
            <a:xfrm>
              <a:off x="5002077" y="2266300"/>
              <a:ext cx="71995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200" noProof="0" dirty="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Rate</a:t>
              </a:r>
            </a:p>
            <a:p>
              <a:r>
                <a:rPr lang="en-CA" sz="1200" noProof="0" dirty="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error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A983960-2B71-FF5D-CF13-4D8EE45F13DF}"/>
                </a:ext>
              </a:extLst>
            </p:cNvPr>
            <p:cNvSpPr txBox="1"/>
            <p:nvPr/>
          </p:nvSpPr>
          <p:spPr>
            <a:xfrm>
              <a:off x="10428435" y="2667084"/>
              <a:ext cx="70227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200" noProof="0" dirty="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Output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3E1E0C8-16C6-265D-5BCC-EBDA9192B048}"/>
                </a:ext>
              </a:extLst>
            </p:cNvPr>
            <p:cNvSpPr txBox="1"/>
            <p:nvPr/>
          </p:nvSpPr>
          <p:spPr>
            <a:xfrm>
              <a:off x="2284745" y="3421380"/>
              <a:ext cx="92521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000" noProof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Limit target </a:t>
              </a:r>
            </a:p>
            <a:p>
              <a:pPr algn="ctr"/>
              <a:r>
                <a:rPr lang="en-CA" sz="1000" noProof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Rate _RMAX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6845233-36B8-8145-F6D0-A0EE30574B71}"/>
                </a:ext>
              </a:extLst>
            </p:cNvPr>
            <p:cNvSpPr txBox="1"/>
            <p:nvPr/>
          </p:nvSpPr>
          <p:spPr>
            <a:xfrm>
              <a:off x="3905921" y="2190030"/>
              <a:ext cx="71996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000" noProof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Filter target rate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AF07A3E-8D4C-437A-531F-1CC86547ABC3}"/>
                </a:ext>
              </a:extLst>
            </p:cNvPr>
            <p:cNvSpPr txBox="1"/>
            <p:nvPr/>
          </p:nvSpPr>
          <p:spPr>
            <a:xfrm>
              <a:off x="6776864" y="5317462"/>
              <a:ext cx="7199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000" noProof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Filter on D term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94AB6D2E-E509-858D-5761-66C9C1122438}"/>
                </a:ext>
              </a:extLst>
            </p:cNvPr>
            <p:cNvSpPr txBox="1"/>
            <p:nvPr/>
          </p:nvSpPr>
          <p:spPr>
            <a:xfrm>
              <a:off x="4645525" y="2526633"/>
              <a:ext cx="23057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2000" noProof="0" dirty="0"/>
                <a:t>+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E9A05ADB-378B-0E70-00E7-E3AA7F2CF2E3}"/>
                </a:ext>
              </a:extLst>
            </p:cNvPr>
            <p:cNvSpPr txBox="1"/>
            <p:nvPr/>
          </p:nvSpPr>
          <p:spPr>
            <a:xfrm>
              <a:off x="871186" y="2627554"/>
              <a:ext cx="23057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2000" noProof="0" dirty="0"/>
                <a:t>+</a:t>
              </a:r>
            </a:p>
          </p:txBody>
        </p: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C281FFDE-5CD4-E4B4-BD40-046C145AA979}"/>
                </a:ext>
              </a:extLst>
            </p:cNvPr>
            <p:cNvCxnSpPr>
              <a:stCxn id="17" idx="3"/>
              <a:endCxn id="22" idx="1"/>
            </p:cNvCxnSpPr>
            <p:nvPr/>
          </p:nvCxnSpPr>
          <p:spPr>
            <a:xfrm flipV="1">
              <a:off x="6714177" y="4041494"/>
              <a:ext cx="88114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D622F2F2-5587-9479-D12E-11665808FAEA}"/>
                </a:ext>
              </a:extLst>
            </p:cNvPr>
            <p:cNvSpPr txBox="1"/>
            <p:nvPr/>
          </p:nvSpPr>
          <p:spPr>
            <a:xfrm>
              <a:off x="8260735" y="5376891"/>
              <a:ext cx="7199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000" noProof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Slew rate limiter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301D97A5-7147-F235-5961-143CE7F33AE1}"/>
                </a:ext>
              </a:extLst>
            </p:cNvPr>
            <p:cNvSpPr txBox="1"/>
            <p:nvPr/>
          </p:nvSpPr>
          <p:spPr>
            <a:xfrm>
              <a:off x="8277550" y="3341340"/>
              <a:ext cx="71996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000" noProof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Slew rate limiter</a:t>
              </a:r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8664BC62-DA24-3762-1758-D9105D163239}"/>
                </a:ext>
              </a:extLst>
            </p:cNvPr>
            <p:cNvSpPr txBox="1"/>
            <p:nvPr/>
          </p:nvSpPr>
          <p:spPr>
            <a:xfrm>
              <a:off x="3175119" y="2374411"/>
              <a:ext cx="64594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000" noProof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Speed</a:t>
              </a:r>
            </a:p>
            <a:p>
              <a:r>
                <a:rPr lang="en-CA" sz="1000" noProof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scaling</a:t>
              </a:r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C7B460F9-DBF8-FA7F-9C8E-58AABF0C7D5F}"/>
                </a:ext>
              </a:extLst>
            </p:cNvPr>
            <p:cNvSpPr txBox="1"/>
            <p:nvPr/>
          </p:nvSpPr>
          <p:spPr>
            <a:xfrm>
              <a:off x="4641977" y="4633115"/>
              <a:ext cx="71996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000" noProof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Speed</a:t>
              </a:r>
            </a:p>
            <a:p>
              <a:r>
                <a:rPr lang="en-CA" sz="1000" noProof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scaling</a:t>
              </a:r>
            </a:p>
            <a:p>
              <a:endParaRPr lang="en-CA" sz="1000" noProof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EB15796F-B493-2798-509C-C9D139CFE635}"/>
                </a:ext>
              </a:extLst>
            </p:cNvPr>
            <p:cNvSpPr/>
            <p:nvPr/>
          </p:nvSpPr>
          <p:spPr>
            <a:xfrm>
              <a:off x="7586998" y="1912556"/>
              <a:ext cx="572379" cy="558225"/>
            </a:xfrm>
            <a:prstGeom prst="rect">
              <a:avLst/>
            </a:prstGeom>
            <a:solidFill>
              <a:srgbClr val="00FFFF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A" sz="1200" noProof="0" dirty="0"/>
                <a:t>_DFF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FC14652C-7466-AD50-D8F7-0DB55AF023A1}"/>
                </a:ext>
              </a:extLst>
            </p:cNvPr>
            <p:cNvSpPr/>
            <p:nvPr/>
          </p:nvSpPr>
          <p:spPr>
            <a:xfrm>
              <a:off x="8338034" y="2742619"/>
              <a:ext cx="565361" cy="558225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A" sz="1100" noProof="0" dirty="0"/>
                <a:t>Dmod</a:t>
              </a: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A31EE5AD-23E1-0C7B-35D1-E5212C37D790}"/>
                </a:ext>
              </a:extLst>
            </p:cNvPr>
            <p:cNvCxnSpPr/>
            <p:nvPr/>
          </p:nvCxnSpPr>
          <p:spPr>
            <a:xfrm>
              <a:off x="6714177" y="5056605"/>
              <a:ext cx="15502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D757758E-FE5E-E4CC-1A4A-07A05725B4DB}"/>
                </a:ext>
              </a:extLst>
            </p:cNvPr>
            <p:cNvCxnSpPr/>
            <p:nvPr/>
          </p:nvCxnSpPr>
          <p:spPr>
            <a:xfrm>
              <a:off x="7440296" y="5035788"/>
              <a:ext cx="15502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52819A99-F3C0-11E7-55B1-4CE700B1E307}"/>
                </a:ext>
              </a:extLst>
            </p:cNvPr>
            <p:cNvCxnSpPr/>
            <p:nvPr/>
          </p:nvCxnSpPr>
          <p:spPr>
            <a:xfrm>
              <a:off x="8176366" y="5035787"/>
              <a:ext cx="15502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BE7D058B-AA48-7EE3-295B-30FC47A36381}"/>
                </a:ext>
              </a:extLst>
            </p:cNvPr>
            <p:cNvCxnSpPr/>
            <p:nvPr/>
          </p:nvCxnSpPr>
          <p:spPr>
            <a:xfrm>
              <a:off x="8883685" y="5024800"/>
              <a:ext cx="15502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CA63BE99-4DDB-7897-B53C-F79189A2FE5A}"/>
                </a:ext>
              </a:extLst>
            </p:cNvPr>
            <p:cNvSpPr/>
            <p:nvPr/>
          </p:nvSpPr>
          <p:spPr>
            <a:xfrm>
              <a:off x="8328704" y="4759237"/>
              <a:ext cx="565361" cy="558225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A" sz="1100" noProof="0" dirty="0"/>
                <a:t>Dmod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7BFA2B83-FE1C-4E10-24B1-E7BAAF33AECB}"/>
                </a:ext>
              </a:extLst>
            </p:cNvPr>
            <p:cNvSpPr txBox="1"/>
            <p:nvPr/>
          </p:nvSpPr>
          <p:spPr>
            <a:xfrm>
              <a:off x="8175704" y="4354003"/>
              <a:ext cx="89001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0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Anti-windup _IMAX</a:t>
              </a:r>
              <a:endParaRPr lang="en-CA" sz="1000" noProof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39D35EAC-D918-492A-04F4-EA4910AADDD3}"/>
                </a:ext>
              </a:extLst>
            </p:cNvPr>
            <p:cNvSpPr/>
            <p:nvPr/>
          </p:nvSpPr>
          <p:spPr>
            <a:xfrm>
              <a:off x="9058063" y="2742618"/>
              <a:ext cx="565361" cy="5582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A" sz="1100" noProof="0" dirty="0"/>
                <a:t>PD</a:t>
              </a:r>
            </a:p>
            <a:p>
              <a:pPr algn="ctr"/>
              <a:r>
                <a:rPr lang="en-CA" sz="1100" noProof="0" dirty="0"/>
                <a:t>scale</a:t>
              </a:r>
            </a:p>
          </p:txBody>
        </p: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D8518E53-6604-9A42-416A-BCA3D1076648}"/>
                </a:ext>
              </a:extLst>
            </p:cNvPr>
            <p:cNvCxnSpPr>
              <a:cxnSpLocks/>
            </p:cNvCxnSpPr>
            <p:nvPr/>
          </p:nvCxnSpPr>
          <p:spPr>
            <a:xfrm>
              <a:off x="8176366" y="3051509"/>
              <a:ext cx="15502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Arrow Connector 70">
              <a:extLst>
                <a:ext uri="{FF2B5EF4-FFF2-40B4-BE49-F238E27FC236}">
                  <a16:creationId xmlns:a16="http://schemas.microsoft.com/office/drawing/2014/main" id="{281B9661-FBB8-6C5F-8FC8-3D98F4925E7C}"/>
                </a:ext>
              </a:extLst>
            </p:cNvPr>
            <p:cNvCxnSpPr/>
            <p:nvPr/>
          </p:nvCxnSpPr>
          <p:spPr>
            <a:xfrm>
              <a:off x="8903218" y="3044503"/>
              <a:ext cx="15502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9657E3B2-95A6-29A4-381E-AF0B9E878F21}"/>
                </a:ext>
              </a:extLst>
            </p:cNvPr>
            <p:cNvSpPr/>
            <p:nvPr/>
          </p:nvSpPr>
          <p:spPr>
            <a:xfrm>
              <a:off x="9034764" y="4762780"/>
              <a:ext cx="565361" cy="5582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A" sz="1100" noProof="0" dirty="0"/>
                <a:t>PD</a:t>
              </a:r>
            </a:p>
            <a:p>
              <a:pPr algn="ctr"/>
              <a:r>
                <a:rPr lang="en-CA" sz="1100" noProof="0" dirty="0"/>
                <a:t>scale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9605D237-EF72-E70C-077F-FDDD3BEBE85A}"/>
                    </a:ext>
                  </a:extLst>
                </p:cNvPr>
                <p:cNvSpPr/>
                <p:nvPr/>
              </p:nvSpPr>
              <p:spPr>
                <a:xfrm>
                  <a:off x="8336903" y="1893119"/>
                  <a:ext cx="794186" cy="552811"/>
                </a:xfrm>
                <a:prstGeom prst="rect">
                  <a:avLst/>
                </a:prstGeom>
                <a:solidFill>
                  <a:srgbClr val="99FF33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CA" sz="900" i="1" noProof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sz="900" b="0" i="1" noProof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m:rPr>
                                <m:nor/>
                              </m:rPr>
                              <a:rPr lang="en-CA" sz="900" b="0" i="0" noProof="0" smtClean="0">
                                <a:latin typeface="Cambria Math" panose="02040503050406030204" pitchFamily="18" charset="0"/>
                              </a:rPr>
                              <m:t>SS</m:t>
                            </m:r>
                            <m:r>
                              <m:rPr>
                                <m:nor/>
                              </m:rPr>
                              <a:rPr lang="en-CA" sz="900" noProof="0" smtClean="0"/>
                              <m:t> ∗ </m:t>
                            </m:r>
                            <m:r>
                              <m:rPr>
                                <m:nor/>
                              </m:rPr>
                              <a:rPr lang="en-CA" sz="900" noProof="0" smtClean="0"/>
                              <m:t>EAS</m:t>
                            </m:r>
                            <m:r>
                              <m:rPr>
                                <m:nor/>
                              </m:rPr>
                              <a:rPr lang="en-CA" sz="900" noProof="0" smtClean="0"/>
                              <m:t>2</m:t>
                            </m:r>
                            <m:r>
                              <m:rPr>
                                <m:nor/>
                              </m:rPr>
                              <a:rPr lang="en-CA" sz="900" noProof="0" smtClean="0"/>
                              <m:t>TAS</m:t>
                            </m:r>
                            <m:r>
                              <m:rPr>
                                <m:nor/>
                              </m:rPr>
                              <a:rPr lang="en-CA" sz="900" noProof="0" smtClean="0"/>
                              <m:t> </m:t>
                            </m:r>
                          </m:den>
                        </m:f>
                      </m:oMath>
                    </m:oMathPara>
                  </a14:m>
                  <a:endParaRPr lang="en-CA" sz="900" noProof="0" dirty="0"/>
                </a:p>
              </p:txBody>
            </p:sp>
          </mc:Choice>
          <mc:Fallback xmlns=""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9605D237-EF72-E70C-077F-FDDD3BEBE85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36903" y="1893119"/>
                  <a:ext cx="794186" cy="552811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123C1265-ECEF-0859-07A0-8E2C108E86A2}"/>
                </a:ext>
              </a:extLst>
            </p:cNvPr>
            <p:cNvCxnSpPr>
              <a:stCxn id="25" idx="3"/>
              <a:endCxn id="21" idx="1"/>
            </p:cNvCxnSpPr>
            <p:nvPr/>
          </p:nvCxnSpPr>
          <p:spPr>
            <a:xfrm flipV="1">
              <a:off x="5896899" y="3039603"/>
              <a:ext cx="1689736" cy="1062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4EA50DA4-9FAC-8039-40FF-5A6AED300DFA}"/>
                </a:ext>
              </a:extLst>
            </p:cNvPr>
            <p:cNvCxnSpPr>
              <a:cxnSpLocks/>
            </p:cNvCxnSpPr>
            <p:nvPr/>
          </p:nvCxnSpPr>
          <p:spPr>
            <a:xfrm>
              <a:off x="8183224" y="1324056"/>
              <a:ext cx="15502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5ED6AE0A-BF5B-EE71-2B9D-6F9E9418AE17}"/>
                </a:ext>
              </a:extLst>
            </p:cNvPr>
            <p:cNvCxnSpPr>
              <a:cxnSpLocks/>
            </p:cNvCxnSpPr>
            <p:nvPr/>
          </p:nvCxnSpPr>
          <p:spPr>
            <a:xfrm>
              <a:off x="8176366" y="2191539"/>
              <a:ext cx="15502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2" name="Straight Arrow Connector 101">
              <a:extLst>
                <a:ext uri="{FF2B5EF4-FFF2-40B4-BE49-F238E27FC236}">
                  <a16:creationId xmlns:a16="http://schemas.microsoft.com/office/drawing/2014/main" id="{3B4CF41A-9B44-595B-5D1A-D1AF7797ABFB}"/>
                </a:ext>
              </a:extLst>
            </p:cNvPr>
            <p:cNvCxnSpPr/>
            <p:nvPr/>
          </p:nvCxnSpPr>
          <p:spPr>
            <a:xfrm>
              <a:off x="1567051" y="3045856"/>
              <a:ext cx="15502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FC605862-FC41-0AEE-0D16-48E899D099AC}"/>
                </a:ext>
              </a:extLst>
            </p:cNvPr>
            <p:cNvCxnSpPr/>
            <p:nvPr/>
          </p:nvCxnSpPr>
          <p:spPr>
            <a:xfrm>
              <a:off x="2319135" y="3036666"/>
              <a:ext cx="15502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C64F0A3A-48DF-2C67-FDB2-571E2E8BE5F5}"/>
                </a:ext>
              </a:extLst>
            </p:cNvPr>
            <p:cNvCxnSpPr/>
            <p:nvPr/>
          </p:nvCxnSpPr>
          <p:spPr>
            <a:xfrm>
              <a:off x="3026544" y="3027664"/>
              <a:ext cx="15502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FC6769AE-AF14-3EC1-11E2-DCC916B584F0}"/>
                </a:ext>
              </a:extLst>
            </p:cNvPr>
            <p:cNvCxnSpPr/>
            <p:nvPr/>
          </p:nvCxnSpPr>
          <p:spPr>
            <a:xfrm>
              <a:off x="3732848" y="3022145"/>
              <a:ext cx="15502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1" name="Connector: Elbow 140">
              <a:extLst>
                <a:ext uri="{FF2B5EF4-FFF2-40B4-BE49-F238E27FC236}">
                  <a16:creationId xmlns:a16="http://schemas.microsoft.com/office/drawing/2014/main" id="{DBAE4049-5392-25CB-E88A-79D0AB0F03E4}"/>
                </a:ext>
              </a:extLst>
            </p:cNvPr>
            <p:cNvCxnSpPr>
              <a:cxnSpLocks/>
              <a:stCxn id="6" idx="3"/>
              <a:endCxn id="20" idx="1"/>
            </p:cNvCxnSpPr>
            <p:nvPr/>
          </p:nvCxnSpPr>
          <p:spPr>
            <a:xfrm flipV="1">
              <a:off x="4459895" y="1324057"/>
              <a:ext cx="3135421" cy="1712609"/>
            </a:xfrm>
            <a:prstGeom prst="bentConnector3">
              <a:avLst>
                <a:gd name="adj1" fmla="val 1741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50" name="Straight Arrow Connector 149">
              <a:extLst>
                <a:ext uri="{FF2B5EF4-FFF2-40B4-BE49-F238E27FC236}">
                  <a16:creationId xmlns:a16="http://schemas.microsoft.com/office/drawing/2014/main" id="{8F698BA1-C1D3-63BD-D527-8878F6B243F7}"/>
                </a:ext>
              </a:extLst>
            </p:cNvPr>
            <p:cNvCxnSpPr/>
            <p:nvPr/>
          </p:nvCxnSpPr>
          <p:spPr>
            <a:xfrm>
              <a:off x="5169852" y="3041594"/>
              <a:ext cx="15502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4" name="Connector: Elbow 163">
              <a:extLst>
                <a:ext uri="{FF2B5EF4-FFF2-40B4-BE49-F238E27FC236}">
                  <a16:creationId xmlns:a16="http://schemas.microsoft.com/office/drawing/2014/main" id="{ADA8621A-F16C-0881-F613-16CE4FC7DC70}"/>
                </a:ext>
              </a:extLst>
            </p:cNvPr>
            <p:cNvCxnSpPr>
              <a:stCxn id="25" idx="3"/>
              <a:endCxn id="17" idx="1"/>
            </p:cNvCxnSpPr>
            <p:nvPr/>
          </p:nvCxnSpPr>
          <p:spPr>
            <a:xfrm>
              <a:off x="5896899" y="3050224"/>
              <a:ext cx="244899" cy="991271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6" name="Connector: Elbow 165">
              <a:extLst>
                <a:ext uri="{FF2B5EF4-FFF2-40B4-BE49-F238E27FC236}">
                  <a16:creationId xmlns:a16="http://schemas.microsoft.com/office/drawing/2014/main" id="{5FCFFF8A-1B62-7507-B990-A8B2CB442E9C}"/>
                </a:ext>
              </a:extLst>
            </p:cNvPr>
            <p:cNvCxnSpPr>
              <a:stCxn id="25" idx="3"/>
              <a:endCxn id="14" idx="1"/>
            </p:cNvCxnSpPr>
            <p:nvPr/>
          </p:nvCxnSpPr>
          <p:spPr>
            <a:xfrm>
              <a:off x="5896899" y="3050224"/>
              <a:ext cx="244899" cy="2006382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8" name="Straight Arrow Connector 167">
              <a:extLst>
                <a:ext uri="{FF2B5EF4-FFF2-40B4-BE49-F238E27FC236}">
                  <a16:creationId xmlns:a16="http://schemas.microsoft.com/office/drawing/2014/main" id="{F939349A-0E5E-993C-B491-8A89E0575A5E}"/>
                </a:ext>
              </a:extLst>
            </p:cNvPr>
            <p:cNvCxnSpPr>
              <a:stCxn id="66" idx="3"/>
              <a:endCxn id="28" idx="2"/>
            </p:cNvCxnSpPr>
            <p:nvPr/>
          </p:nvCxnSpPr>
          <p:spPr>
            <a:xfrm flipV="1">
              <a:off x="9623424" y="3021730"/>
              <a:ext cx="251882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1" name="Connector: Elbow 170">
              <a:extLst>
                <a:ext uri="{FF2B5EF4-FFF2-40B4-BE49-F238E27FC236}">
                  <a16:creationId xmlns:a16="http://schemas.microsoft.com/office/drawing/2014/main" id="{32482D99-73E2-07D8-E244-80277E61A370}"/>
                </a:ext>
              </a:extLst>
            </p:cNvPr>
            <p:cNvCxnSpPr>
              <a:stCxn id="30" idx="3"/>
              <a:endCxn id="28" idx="0"/>
            </p:cNvCxnSpPr>
            <p:nvPr/>
          </p:nvCxnSpPr>
          <p:spPr>
            <a:xfrm>
              <a:off x="9131089" y="1299997"/>
              <a:ext cx="976543" cy="1459402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7" name="Connector: Elbow 176">
              <a:extLst>
                <a:ext uri="{FF2B5EF4-FFF2-40B4-BE49-F238E27FC236}">
                  <a16:creationId xmlns:a16="http://schemas.microsoft.com/office/drawing/2014/main" id="{24FBDFB6-35DE-53BD-6616-BA2421D71CC2}"/>
                </a:ext>
              </a:extLst>
            </p:cNvPr>
            <p:cNvCxnSpPr>
              <a:stCxn id="73" idx="3"/>
              <a:endCxn id="28" idx="1"/>
            </p:cNvCxnSpPr>
            <p:nvPr/>
          </p:nvCxnSpPr>
          <p:spPr>
            <a:xfrm>
              <a:off x="9131089" y="2169525"/>
              <a:ext cx="812264" cy="666709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9" name="Connector: Elbow 178">
              <a:extLst>
                <a:ext uri="{FF2B5EF4-FFF2-40B4-BE49-F238E27FC236}">
                  <a16:creationId xmlns:a16="http://schemas.microsoft.com/office/drawing/2014/main" id="{10748620-7E50-11D6-11BC-E1C844FED856}"/>
                </a:ext>
              </a:extLst>
            </p:cNvPr>
            <p:cNvCxnSpPr>
              <a:stCxn id="72" idx="3"/>
              <a:endCxn id="28" idx="4"/>
            </p:cNvCxnSpPr>
            <p:nvPr/>
          </p:nvCxnSpPr>
          <p:spPr>
            <a:xfrm flipV="1">
              <a:off x="9600125" y="3284061"/>
              <a:ext cx="507507" cy="1757832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94293CA7-DBD4-AC26-6DE9-08E3C2E2FDFB}"/>
                </a:ext>
              </a:extLst>
            </p:cNvPr>
            <p:cNvSpPr txBox="1"/>
            <p:nvPr/>
          </p:nvSpPr>
          <p:spPr>
            <a:xfrm>
              <a:off x="9855929" y="2475435"/>
              <a:ext cx="23057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2000" noProof="0" dirty="0"/>
                <a:t>+</a:t>
              </a:r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CCF9C9BD-89E7-4BEC-50A3-D0E849B032AB}"/>
                </a:ext>
              </a:extLst>
            </p:cNvPr>
            <p:cNvSpPr txBox="1"/>
            <p:nvPr/>
          </p:nvSpPr>
          <p:spPr>
            <a:xfrm>
              <a:off x="9583968" y="2717242"/>
              <a:ext cx="23057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2000" noProof="0" dirty="0"/>
                <a:t>+</a:t>
              </a:r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7F194DE7-2A1C-5823-0BF5-73AB8D850715}"/>
                </a:ext>
              </a:extLst>
            </p:cNvPr>
            <p:cNvSpPr txBox="1"/>
            <p:nvPr/>
          </p:nvSpPr>
          <p:spPr>
            <a:xfrm>
              <a:off x="10059062" y="3151238"/>
              <a:ext cx="23057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2000" noProof="0" dirty="0"/>
                <a:t>+</a:t>
              </a:r>
            </a:p>
          </p:txBody>
        </p:sp>
        <p:cxnSp>
          <p:nvCxnSpPr>
            <p:cNvPr id="185" name="Straight Arrow Connector 184">
              <a:extLst>
                <a:ext uri="{FF2B5EF4-FFF2-40B4-BE49-F238E27FC236}">
                  <a16:creationId xmlns:a16="http://schemas.microsoft.com/office/drawing/2014/main" id="{BE68DF59-E845-C683-6058-103B3A7283AF}"/>
                </a:ext>
              </a:extLst>
            </p:cNvPr>
            <p:cNvCxnSpPr>
              <a:cxnSpLocks/>
            </p:cNvCxnSpPr>
            <p:nvPr/>
          </p:nvCxnSpPr>
          <p:spPr>
            <a:xfrm>
              <a:off x="10339958" y="3006570"/>
              <a:ext cx="38703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E4CAAE96-65F2-3543-CD72-6619944AE4B5}"/>
                </a:ext>
              </a:extLst>
            </p:cNvPr>
            <p:cNvSpPr/>
            <p:nvPr/>
          </p:nvSpPr>
          <p:spPr>
            <a:xfrm>
              <a:off x="8328704" y="3758678"/>
              <a:ext cx="565361" cy="558225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CA" sz="1100" noProof="0" dirty="0"/>
                <a:t>_IMAX</a:t>
              </a:r>
            </a:p>
          </p:txBody>
        </p:sp>
        <p:cxnSp>
          <p:nvCxnSpPr>
            <p:cNvPr id="190" name="Straight Arrow Connector 189">
              <a:extLst>
                <a:ext uri="{FF2B5EF4-FFF2-40B4-BE49-F238E27FC236}">
                  <a16:creationId xmlns:a16="http://schemas.microsoft.com/office/drawing/2014/main" id="{2465AADD-B868-A076-4FC9-D7BFEC1928A9}"/>
                </a:ext>
              </a:extLst>
            </p:cNvPr>
            <p:cNvCxnSpPr>
              <a:cxnSpLocks/>
            </p:cNvCxnSpPr>
            <p:nvPr/>
          </p:nvCxnSpPr>
          <p:spPr>
            <a:xfrm>
              <a:off x="8176366" y="4053415"/>
              <a:ext cx="15502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2" name="Connector: Elbow 191">
              <a:extLst>
                <a:ext uri="{FF2B5EF4-FFF2-40B4-BE49-F238E27FC236}">
                  <a16:creationId xmlns:a16="http://schemas.microsoft.com/office/drawing/2014/main" id="{5F6C94A9-6082-4FB2-2CF1-38DFD82F5C29}"/>
                </a:ext>
              </a:extLst>
            </p:cNvPr>
            <p:cNvCxnSpPr>
              <a:stCxn id="189" idx="3"/>
              <a:endCxn id="28" idx="3"/>
            </p:cNvCxnSpPr>
            <p:nvPr/>
          </p:nvCxnSpPr>
          <p:spPr>
            <a:xfrm flipV="1">
              <a:off x="8894065" y="3207226"/>
              <a:ext cx="1049288" cy="830565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4C534467-A2B4-4F04-4F38-A335C0D66604}"/>
                </a:ext>
              </a:extLst>
            </p:cNvPr>
            <p:cNvSpPr txBox="1"/>
            <p:nvPr/>
          </p:nvSpPr>
          <p:spPr>
            <a:xfrm>
              <a:off x="8990737" y="3362808"/>
              <a:ext cx="82380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000" noProof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PD limiter</a:t>
              </a:r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A320F63B-49B5-AC72-F666-F1DA507A0375}"/>
                </a:ext>
              </a:extLst>
            </p:cNvPr>
            <p:cNvSpPr txBox="1"/>
            <p:nvPr/>
          </p:nvSpPr>
          <p:spPr>
            <a:xfrm>
              <a:off x="8945937" y="5380434"/>
              <a:ext cx="82380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000" noProof="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PD limiter</a:t>
              </a:r>
            </a:p>
          </p:txBody>
        </p:sp>
        <p:pic>
          <p:nvPicPr>
            <p:cNvPr id="1026" name="Picture 2" descr="tikz pgf - Saturation block - TeX - LaTeX Stack Exchange">
              <a:extLst>
                <a:ext uri="{FF2B5EF4-FFF2-40B4-BE49-F238E27FC236}">
                  <a16:creationId xmlns:a16="http://schemas.microsoft.com/office/drawing/2014/main" id="{9FBECDD8-E723-BBE4-9A06-30546E48503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332" t="47471" r="32913" b="33315"/>
            <a:stretch>
              <a:fillRect/>
            </a:stretch>
          </p:blipFill>
          <p:spPr bwMode="auto">
            <a:xfrm>
              <a:off x="8336903" y="3763698"/>
              <a:ext cx="557162" cy="5530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8" name="Picture 2" descr="tikz pgf - Saturation block - TeX - LaTeX Stack Exchange">
              <a:extLst>
                <a:ext uri="{FF2B5EF4-FFF2-40B4-BE49-F238E27FC236}">
                  <a16:creationId xmlns:a16="http://schemas.microsoft.com/office/drawing/2014/main" id="{A4783640-1DBC-1754-880F-DB913D441E4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1332" t="47471" r="32913" b="33315"/>
            <a:stretch>
              <a:fillRect/>
            </a:stretch>
          </p:blipFill>
          <p:spPr bwMode="auto">
            <a:xfrm>
              <a:off x="2482239" y="2771111"/>
              <a:ext cx="544305" cy="5398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D587518D-55CC-1156-F003-6B9534C71B4B}"/>
                </a:ext>
              </a:extLst>
            </p:cNvPr>
            <p:cNvSpPr txBox="1"/>
            <p:nvPr/>
          </p:nvSpPr>
          <p:spPr>
            <a:xfrm>
              <a:off x="9678062" y="3028890"/>
              <a:ext cx="23057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2000" noProof="0" dirty="0"/>
                <a:t>+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31F39324-3483-27FF-7B9D-97D220E26602}"/>
                    </a:ext>
                  </a:extLst>
                </p:cNvPr>
                <p:cNvSpPr/>
                <p:nvPr/>
              </p:nvSpPr>
              <p:spPr>
                <a:xfrm>
                  <a:off x="6141798" y="1924766"/>
                  <a:ext cx="572379" cy="558225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CA" sz="1200" i="1" noProof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CA" sz="1200" b="0" i="1" noProof="0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num>
                          <m:den>
                            <m:r>
                              <a:rPr lang="en-CA" sz="1200" b="0" i="1" noProof="0" smtClean="0">
                                <a:latin typeface="Cambria Math" panose="02040503050406030204" pitchFamily="18" charset="0"/>
                              </a:rPr>
                              <m:t>𝑑𝑡</m:t>
                            </m:r>
                          </m:den>
                        </m:f>
                      </m:oMath>
                    </m:oMathPara>
                  </a14:m>
                  <a:endParaRPr lang="en-CA" sz="1200" noProof="0" dirty="0"/>
                </a:p>
              </p:txBody>
            </p:sp>
          </mc:Choice>
          <mc:Fallback xmlns=""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31F39324-3483-27FF-7B9D-97D220E2660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41798" y="1924766"/>
                  <a:ext cx="572379" cy="55822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C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75E087AD-1F4F-1035-455B-4E9E83092310}"/>
                </a:ext>
              </a:extLst>
            </p:cNvPr>
            <p:cNvCxnSpPr/>
            <p:nvPr/>
          </p:nvCxnSpPr>
          <p:spPr>
            <a:xfrm flipV="1">
              <a:off x="6714177" y="2190030"/>
              <a:ext cx="881140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Connector: Elbow 36">
              <a:extLst>
                <a:ext uri="{FF2B5EF4-FFF2-40B4-BE49-F238E27FC236}">
                  <a16:creationId xmlns:a16="http://schemas.microsoft.com/office/drawing/2014/main" id="{62B5F1D6-B2C5-82DA-83AA-2EF5135A7C22}"/>
                </a:ext>
              </a:extLst>
            </p:cNvPr>
            <p:cNvCxnSpPr>
              <a:stCxn id="6" idx="3"/>
              <a:endCxn id="16" idx="1"/>
            </p:cNvCxnSpPr>
            <p:nvPr/>
          </p:nvCxnSpPr>
          <p:spPr>
            <a:xfrm flipV="1">
              <a:off x="4459895" y="2203879"/>
              <a:ext cx="1681903" cy="832787"/>
            </a:xfrm>
            <a:prstGeom prst="bentConnector3">
              <a:avLst>
                <a:gd name="adj1" fmla="val 3562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65104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6892</TotalTime>
  <Words>98</Words>
  <Application>Microsoft Office PowerPoint</Application>
  <PresentationFormat>Widescreen</PresentationFormat>
  <Paragraphs>63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GILMAR HERNANDO TUTA NAVAJAS</dc:creator>
  <cp:lastModifiedBy>GILMAR HERNANDO TUTA NAVAJAS</cp:lastModifiedBy>
  <cp:revision>35</cp:revision>
  <dcterms:created xsi:type="dcterms:W3CDTF">2025-04-28T14:17:13Z</dcterms:created>
  <dcterms:modified xsi:type="dcterms:W3CDTF">2025-07-28T01:03:12Z</dcterms:modified>
</cp:coreProperties>
</file>