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896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192-5CFD-4F4A-9573-39C0182C9B19}" type="datetimeFigureOut">
              <a:rPr lang="es-MX" smtClean="0"/>
              <a:t>16/07/17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1EAF-3CEC-4A05-B005-9758601AB6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2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192-5CFD-4F4A-9573-39C0182C9B19}" type="datetimeFigureOut">
              <a:rPr lang="es-MX" smtClean="0"/>
              <a:t>16/07/17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1EAF-3CEC-4A05-B005-9758601AB6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548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192-5CFD-4F4A-9573-39C0182C9B19}" type="datetimeFigureOut">
              <a:rPr lang="es-MX" smtClean="0"/>
              <a:t>16/07/17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1EAF-3CEC-4A05-B005-9758601AB6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29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192-5CFD-4F4A-9573-39C0182C9B19}" type="datetimeFigureOut">
              <a:rPr lang="es-MX" smtClean="0"/>
              <a:t>16/07/17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1EAF-3CEC-4A05-B005-9758601AB6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165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192-5CFD-4F4A-9573-39C0182C9B19}" type="datetimeFigureOut">
              <a:rPr lang="es-MX" smtClean="0"/>
              <a:t>16/07/17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1EAF-3CEC-4A05-B005-9758601AB6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47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192-5CFD-4F4A-9573-39C0182C9B19}" type="datetimeFigureOut">
              <a:rPr lang="es-MX" smtClean="0"/>
              <a:t>16/07/17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1EAF-3CEC-4A05-B005-9758601AB6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608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192-5CFD-4F4A-9573-39C0182C9B19}" type="datetimeFigureOut">
              <a:rPr lang="es-MX" smtClean="0"/>
              <a:t>16/07/17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1EAF-3CEC-4A05-B005-9758601AB6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24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192-5CFD-4F4A-9573-39C0182C9B19}" type="datetimeFigureOut">
              <a:rPr lang="es-MX" smtClean="0"/>
              <a:t>16/07/17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1EAF-3CEC-4A05-B005-9758601AB6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28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192-5CFD-4F4A-9573-39C0182C9B19}" type="datetimeFigureOut">
              <a:rPr lang="es-MX" smtClean="0"/>
              <a:t>16/07/17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1EAF-3CEC-4A05-B005-9758601AB6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357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192-5CFD-4F4A-9573-39C0182C9B19}" type="datetimeFigureOut">
              <a:rPr lang="es-MX" smtClean="0"/>
              <a:t>16/07/17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1EAF-3CEC-4A05-B005-9758601AB6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97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192-5CFD-4F4A-9573-39C0182C9B19}" type="datetimeFigureOut">
              <a:rPr lang="es-MX" smtClean="0"/>
              <a:t>16/07/17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1EAF-3CEC-4A05-B005-9758601AB6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077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7B192-5CFD-4F4A-9573-39C0182C9B19}" type="datetimeFigureOut">
              <a:rPr lang="es-MX" smtClean="0"/>
              <a:t>16/07/17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71EAF-3CEC-4A05-B005-9758601AB6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38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yhs\Documents\GitHub\Arduino-DMX-512-Tester-Controller\Firmware\v0.6 Stable - Hard 0.0\teclado-4x4-alfanumer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3240360" cy="348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616464" y="2132856"/>
            <a:ext cx="167561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Max Value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616464" y="2680680"/>
            <a:ext cx="167561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Min Value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3635896" y="3212976"/>
            <a:ext cx="165618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Locate Channel</a:t>
            </a:r>
            <a:endParaRPr lang="es-MX" dirty="0"/>
          </a:p>
        </p:txBody>
      </p:sp>
      <p:sp>
        <p:nvSpPr>
          <p:cNvPr id="8" name="7 Rectángulo"/>
          <p:cNvSpPr/>
          <p:nvPr/>
        </p:nvSpPr>
        <p:spPr>
          <a:xfrm>
            <a:off x="3635896" y="3789040"/>
            <a:ext cx="165618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Analog Value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2579008" y="5004772"/>
            <a:ext cx="2137008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Back </a:t>
            </a:r>
            <a:r>
              <a:rPr lang="es-ES_tradnl" dirty="0" smtClean="0"/>
              <a:t>Light, Key Light</a:t>
            </a:r>
            <a:endParaRPr lang="es-MX" dirty="0"/>
          </a:p>
        </p:txBody>
      </p:sp>
      <p:sp>
        <p:nvSpPr>
          <p:cNvPr id="10" name="9 Rectángulo"/>
          <p:cNvSpPr/>
          <p:nvPr/>
        </p:nvSpPr>
        <p:spPr>
          <a:xfrm>
            <a:off x="2310408" y="5589240"/>
            <a:ext cx="1469504" cy="353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External Light</a:t>
            </a:r>
            <a:endParaRPr lang="es-MX" dirty="0"/>
          </a:p>
        </p:txBody>
      </p:sp>
      <p:cxnSp>
        <p:nvCxnSpPr>
          <p:cNvPr id="13" name="12 Conector recto de flecha"/>
          <p:cNvCxnSpPr/>
          <p:nvPr/>
        </p:nvCxnSpPr>
        <p:spPr>
          <a:xfrm flipH="1">
            <a:off x="2915816" y="2312876"/>
            <a:ext cx="700648" cy="0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2915816" y="2860700"/>
            <a:ext cx="700648" cy="0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>
            <a:off x="2915816" y="3389392"/>
            <a:ext cx="700648" cy="0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2935248" y="3957836"/>
            <a:ext cx="700648" cy="0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2252936" y="4049472"/>
            <a:ext cx="0" cy="1135320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2252936" y="5184792"/>
            <a:ext cx="326072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V="1">
            <a:off x="1149584" y="4077072"/>
            <a:ext cx="0" cy="1656184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1149584" y="5733256"/>
            <a:ext cx="1160824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303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syhs</dc:creator>
  <cp:lastModifiedBy>Daniel Becerril</cp:lastModifiedBy>
  <cp:revision>5</cp:revision>
  <dcterms:created xsi:type="dcterms:W3CDTF">2015-04-30T02:52:12Z</dcterms:created>
  <dcterms:modified xsi:type="dcterms:W3CDTF">2017-07-17T03:53:30Z</dcterms:modified>
</cp:coreProperties>
</file>