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9C"/>
    <a:srgbClr val="EFB502"/>
    <a:srgbClr val="EE7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36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DAF8C-0B12-4039-A325-60645A0939D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665B012-F6E6-46A5-9DE4-CDC799815298}">
      <dgm:prSet phldrT="[Texto]"/>
      <dgm:spPr/>
      <dgm:t>
        <a:bodyPr/>
        <a:lstStyle/>
        <a:p>
          <a:r>
            <a:rPr lang="pt-BR" dirty="0" smtClean="0"/>
            <a:t>8:00</a:t>
          </a:r>
          <a:endParaRPr lang="pt-BR" dirty="0"/>
        </a:p>
      </dgm:t>
    </dgm:pt>
    <dgm:pt modelId="{5305979F-D350-4D97-9A48-9AA1207FF781}" type="parTrans" cxnId="{134BFB8A-6824-4408-B5A1-B00435B6148E}">
      <dgm:prSet/>
      <dgm:spPr/>
      <dgm:t>
        <a:bodyPr/>
        <a:lstStyle/>
        <a:p>
          <a:endParaRPr lang="pt-BR"/>
        </a:p>
      </dgm:t>
    </dgm:pt>
    <dgm:pt modelId="{C3DBBCE8-7E0B-44F4-90FC-47D801A91C9C}" type="sibTrans" cxnId="{134BFB8A-6824-4408-B5A1-B00435B6148E}">
      <dgm:prSet/>
      <dgm:spPr/>
      <dgm:t>
        <a:bodyPr/>
        <a:lstStyle/>
        <a:p>
          <a:endParaRPr lang="pt-BR"/>
        </a:p>
      </dgm:t>
    </dgm:pt>
    <dgm:pt modelId="{3A9F9607-7529-4CD4-81E7-6DF38ECE9008}">
      <dgm:prSet phldrT="[Texto]"/>
      <dgm:spPr/>
      <dgm:t>
        <a:bodyPr/>
        <a:lstStyle/>
        <a:p>
          <a:r>
            <a:rPr lang="pt-BR" dirty="0" smtClean="0"/>
            <a:t>Abertura</a:t>
          </a:r>
          <a:endParaRPr lang="pt-BR" dirty="0"/>
        </a:p>
      </dgm:t>
    </dgm:pt>
    <dgm:pt modelId="{1D1E0C9A-AA9C-4AB4-8EBB-B4EEC858C290}" type="parTrans" cxnId="{302A9E5D-3E20-4DD7-8898-F305B7E60784}">
      <dgm:prSet/>
      <dgm:spPr/>
      <dgm:t>
        <a:bodyPr/>
        <a:lstStyle/>
        <a:p>
          <a:endParaRPr lang="pt-BR"/>
        </a:p>
      </dgm:t>
    </dgm:pt>
    <dgm:pt modelId="{13327BB7-235A-4ECE-BCA1-050FD37E770D}" type="sibTrans" cxnId="{302A9E5D-3E20-4DD7-8898-F305B7E60784}">
      <dgm:prSet/>
      <dgm:spPr/>
      <dgm:t>
        <a:bodyPr/>
        <a:lstStyle/>
        <a:p>
          <a:endParaRPr lang="pt-BR"/>
        </a:p>
      </dgm:t>
    </dgm:pt>
    <dgm:pt modelId="{0508F4F5-CFCC-456F-9A57-F6EB68482057}">
      <dgm:prSet phldrT="[Texto]"/>
      <dgm:spPr/>
      <dgm:t>
        <a:bodyPr/>
        <a:lstStyle/>
        <a:p>
          <a:r>
            <a:rPr lang="pt-BR" dirty="0" smtClean="0"/>
            <a:t>8:15</a:t>
          </a:r>
          <a:endParaRPr lang="pt-BR" dirty="0"/>
        </a:p>
      </dgm:t>
    </dgm:pt>
    <dgm:pt modelId="{A9F4B715-E5BF-4915-A39A-27B063FD88AF}" type="parTrans" cxnId="{D7E1828E-BA90-4107-B570-EABB882AF151}">
      <dgm:prSet/>
      <dgm:spPr/>
      <dgm:t>
        <a:bodyPr/>
        <a:lstStyle/>
        <a:p>
          <a:endParaRPr lang="pt-BR"/>
        </a:p>
      </dgm:t>
    </dgm:pt>
    <dgm:pt modelId="{87D69DED-E1DA-40F4-96F6-ABBFF8D2D889}" type="sibTrans" cxnId="{D7E1828E-BA90-4107-B570-EABB882AF151}">
      <dgm:prSet/>
      <dgm:spPr/>
      <dgm:t>
        <a:bodyPr/>
        <a:lstStyle/>
        <a:p>
          <a:endParaRPr lang="pt-BR"/>
        </a:p>
      </dgm:t>
    </dgm:pt>
    <dgm:pt modelId="{7896C581-9ACE-43C8-A202-ABCF1B0B7DE7}">
      <dgm:prSet phldrT="[Texto]"/>
      <dgm:spPr/>
      <dgm:t>
        <a:bodyPr/>
        <a:lstStyle/>
        <a:p>
          <a:r>
            <a:rPr lang="pt-BR" dirty="0" smtClean="0"/>
            <a:t>9:30</a:t>
          </a:r>
          <a:endParaRPr lang="pt-BR" dirty="0"/>
        </a:p>
      </dgm:t>
    </dgm:pt>
    <dgm:pt modelId="{6A3643C7-9F5A-4F6F-A2DE-E7371D63587B}" type="parTrans" cxnId="{54449BCF-36B7-4487-99FD-5140831ADBF8}">
      <dgm:prSet/>
      <dgm:spPr/>
      <dgm:t>
        <a:bodyPr/>
        <a:lstStyle/>
        <a:p>
          <a:endParaRPr lang="pt-BR"/>
        </a:p>
      </dgm:t>
    </dgm:pt>
    <dgm:pt modelId="{B678CB08-822E-4335-B14F-BCBC9BEBC759}" type="sibTrans" cxnId="{54449BCF-36B7-4487-99FD-5140831ADBF8}">
      <dgm:prSet/>
      <dgm:spPr/>
      <dgm:t>
        <a:bodyPr/>
        <a:lstStyle/>
        <a:p>
          <a:endParaRPr lang="pt-BR"/>
        </a:p>
      </dgm:t>
    </dgm:pt>
    <dgm:pt modelId="{D9C12320-7260-47D3-BEE6-5D29B21ED3E3}">
      <dgm:prSet phldrT="[Texto]"/>
      <dgm:spPr/>
      <dgm:t>
        <a:bodyPr/>
        <a:lstStyle/>
        <a:p>
          <a:r>
            <a:rPr lang="pt-BR" dirty="0" err="1" smtClean="0"/>
            <a:t>Hello</a:t>
          </a:r>
          <a:r>
            <a:rPr lang="pt-BR" dirty="0" smtClean="0"/>
            <a:t> </a:t>
          </a:r>
          <a:r>
            <a:rPr lang="pt-BR" dirty="0" err="1" smtClean="0"/>
            <a:t>Arduino</a:t>
          </a:r>
          <a:endParaRPr lang="pt-BR" dirty="0"/>
        </a:p>
      </dgm:t>
    </dgm:pt>
    <dgm:pt modelId="{B5D21C34-50A0-41FE-A70C-960733360E00}" type="parTrans" cxnId="{B2285B7D-4A91-434B-B906-B8135447CDC4}">
      <dgm:prSet/>
      <dgm:spPr/>
      <dgm:t>
        <a:bodyPr/>
        <a:lstStyle/>
        <a:p>
          <a:endParaRPr lang="pt-BR"/>
        </a:p>
      </dgm:t>
    </dgm:pt>
    <dgm:pt modelId="{BBE5B5DA-CCA3-42C8-9171-FDCC85070C4E}" type="sibTrans" cxnId="{B2285B7D-4A91-434B-B906-B8135447CDC4}">
      <dgm:prSet/>
      <dgm:spPr/>
      <dgm:t>
        <a:bodyPr/>
        <a:lstStyle/>
        <a:p>
          <a:endParaRPr lang="pt-BR"/>
        </a:p>
      </dgm:t>
    </dgm:pt>
    <dgm:pt modelId="{12808884-E3B4-413B-9F16-1E7E91ECF7DF}">
      <dgm:prSet phldrT="[Texto]"/>
      <dgm:spPr/>
      <dgm:t>
        <a:bodyPr/>
        <a:lstStyle/>
        <a:p>
          <a:r>
            <a:rPr lang="pt-BR" dirty="0" err="1" smtClean="0"/>
            <a:t>Fritzing</a:t>
          </a:r>
          <a:r>
            <a:rPr lang="pt-BR" dirty="0" smtClean="0"/>
            <a:t>: GUI para hardware?</a:t>
          </a:r>
          <a:endParaRPr lang="pt-BR" dirty="0"/>
        </a:p>
      </dgm:t>
    </dgm:pt>
    <dgm:pt modelId="{9E2E8732-9594-421C-AF4A-BA028161BF1A}" type="parTrans" cxnId="{9337E2CE-709B-447A-BC5C-BEDA7F1E53C8}">
      <dgm:prSet/>
      <dgm:spPr/>
      <dgm:t>
        <a:bodyPr/>
        <a:lstStyle/>
        <a:p>
          <a:endParaRPr lang="pt-BR"/>
        </a:p>
      </dgm:t>
    </dgm:pt>
    <dgm:pt modelId="{67E57D8B-4DF1-4403-B387-1487F10330CC}" type="sibTrans" cxnId="{9337E2CE-709B-447A-BC5C-BEDA7F1E53C8}">
      <dgm:prSet/>
      <dgm:spPr/>
      <dgm:t>
        <a:bodyPr/>
        <a:lstStyle/>
        <a:p>
          <a:endParaRPr lang="pt-BR"/>
        </a:p>
      </dgm:t>
    </dgm:pt>
    <dgm:pt modelId="{AB2B7D06-B4DA-4694-8EEA-50D3433DDB91}">
      <dgm:prSet phldrT="[Texto]"/>
      <dgm:spPr/>
      <dgm:t>
        <a:bodyPr/>
        <a:lstStyle/>
        <a:p>
          <a:r>
            <a:rPr lang="pt-BR" dirty="0" smtClean="0"/>
            <a:t>10:00</a:t>
          </a:r>
          <a:endParaRPr lang="pt-BR" dirty="0"/>
        </a:p>
      </dgm:t>
    </dgm:pt>
    <dgm:pt modelId="{50891AB6-084A-4FF6-8D1E-3C71E374DB46}" type="parTrans" cxnId="{5A1CD167-CFAC-4492-ADE9-93C2017E0C29}">
      <dgm:prSet/>
      <dgm:spPr/>
      <dgm:t>
        <a:bodyPr/>
        <a:lstStyle/>
        <a:p>
          <a:endParaRPr lang="pt-BR"/>
        </a:p>
      </dgm:t>
    </dgm:pt>
    <dgm:pt modelId="{5EDDD4F8-FAA9-405C-B62E-7EE8D6790D74}" type="sibTrans" cxnId="{5A1CD167-CFAC-4492-ADE9-93C2017E0C29}">
      <dgm:prSet/>
      <dgm:spPr/>
      <dgm:t>
        <a:bodyPr/>
        <a:lstStyle/>
        <a:p>
          <a:endParaRPr lang="pt-BR"/>
        </a:p>
      </dgm:t>
    </dgm:pt>
    <dgm:pt modelId="{92F7A732-AA41-489F-B8BF-EC5383AF4BC5}">
      <dgm:prSet phldrT="[Texto]"/>
      <dgm:spPr/>
      <dgm:t>
        <a:bodyPr/>
        <a:lstStyle/>
        <a:p>
          <a:r>
            <a:rPr lang="pt-BR" dirty="0" smtClean="0"/>
            <a:t>Intervalo</a:t>
          </a:r>
          <a:endParaRPr lang="pt-BR" dirty="0"/>
        </a:p>
      </dgm:t>
    </dgm:pt>
    <dgm:pt modelId="{56C1E998-147A-4C71-B0BE-4AC189EC895F}" type="parTrans" cxnId="{92A6B20B-A4CE-4C00-BA76-92ADCD6E953E}">
      <dgm:prSet/>
      <dgm:spPr/>
      <dgm:t>
        <a:bodyPr/>
        <a:lstStyle/>
        <a:p>
          <a:endParaRPr lang="pt-BR"/>
        </a:p>
      </dgm:t>
    </dgm:pt>
    <dgm:pt modelId="{18642D8C-CC48-4D1F-9B4C-3DEECEEEC83D}" type="sibTrans" cxnId="{92A6B20B-A4CE-4C00-BA76-92ADCD6E953E}">
      <dgm:prSet/>
      <dgm:spPr/>
      <dgm:t>
        <a:bodyPr/>
        <a:lstStyle/>
        <a:p>
          <a:endParaRPr lang="pt-BR"/>
        </a:p>
      </dgm:t>
    </dgm:pt>
    <dgm:pt modelId="{AC27267D-3CCD-4A30-99FC-FCDD09FBDF55}">
      <dgm:prSet phldrT="[Texto]"/>
      <dgm:spPr/>
      <dgm:t>
        <a:bodyPr/>
        <a:lstStyle/>
        <a:p>
          <a:r>
            <a:rPr lang="pt-BR" dirty="0" smtClean="0"/>
            <a:t>10:15</a:t>
          </a:r>
          <a:endParaRPr lang="pt-BR" dirty="0"/>
        </a:p>
      </dgm:t>
    </dgm:pt>
    <dgm:pt modelId="{DDC8DCC4-3C38-402F-8314-A60C6CBC42C4}" type="parTrans" cxnId="{43BA77FA-76C2-42A6-9B4E-3C9059CE6E6C}">
      <dgm:prSet/>
      <dgm:spPr/>
      <dgm:t>
        <a:bodyPr/>
        <a:lstStyle/>
        <a:p>
          <a:endParaRPr lang="pt-BR"/>
        </a:p>
      </dgm:t>
    </dgm:pt>
    <dgm:pt modelId="{B5DBB325-A460-474A-965D-382295FEABD3}" type="sibTrans" cxnId="{43BA77FA-76C2-42A6-9B4E-3C9059CE6E6C}">
      <dgm:prSet/>
      <dgm:spPr/>
      <dgm:t>
        <a:bodyPr/>
        <a:lstStyle/>
        <a:p>
          <a:endParaRPr lang="pt-BR"/>
        </a:p>
      </dgm:t>
    </dgm:pt>
    <dgm:pt modelId="{2E3722E8-74D8-4DAC-A05E-851972649D51}">
      <dgm:prSet phldrT="[Texto]"/>
      <dgm:spPr/>
      <dgm:t>
        <a:bodyPr/>
        <a:lstStyle/>
        <a:p>
          <a:r>
            <a:rPr lang="pt-BR" dirty="0" smtClean="0"/>
            <a:t>Ghost </a:t>
          </a:r>
          <a:r>
            <a:rPr lang="pt-BR" dirty="0" err="1" smtClean="0"/>
            <a:t>Protocol</a:t>
          </a:r>
          <a:r>
            <a:rPr lang="pt-BR" dirty="0" smtClean="0"/>
            <a:t> – </a:t>
          </a:r>
          <a:r>
            <a:rPr lang="pt-BR" dirty="0" err="1" smtClean="0"/>
            <a:t>Arduino</a:t>
          </a:r>
          <a:r>
            <a:rPr lang="pt-BR" dirty="0" smtClean="0"/>
            <a:t> + Web</a:t>
          </a:r>
          <a:endParaRPr lang="pt-BR" dirty="0"/>
        </a:p>
      </dgm:t>
    </dgm:pt>
    <dgm:pt modelId="{0EBD080E-46CC-44DE-A8AB-96D9902951DF}" type="parTrans" cxnId="{DEE91677-1D38-484D-9FED-3C7E82106E85}">
      <dgm:prSet/>
      <dgm:spPr/>
      <dgm:t>
        <a:bodyPr/>
        <a:lstStyle/>
        <a:p>
          <a:endParaRPr lang="pt-BR"/>
        </a:p>
      </dgm:t>
    </dgm:pt>
    <dgm:pt modelId="{3A0FAF05-45F8-4FCD-86B1-72902F324F82}" type="sibTrans" cxnId="{DEE91677-1D38-484D-9FED-3C7E82106E85}">
      <dgm:prSet/>
      <dgm:spPr/>
      <dgm:t>
        <a:bodyPr/>
        <a:lstStyle/>
        <a:p>
          <a:endParaRPr lang="pt-BR"/>
        </a:p>
      </dgm:t>
    </dgm:pt>
    <dgm:pt modelId="{C5FD5B20-4158-423C-A9F0-B42E8CE0DDC1}">
      <dgm:prSet phldrT="[Texto]"/>
      <dgm:spPr/>
      <dgm:t>
        <a:bodyPr/>
        <a:lstStyle/>
        <a:p>
          <a:r>
            <a:rPr lang="pt-BR" dirty="0" smtClean="0"/>
            <a:t>10:45</a:t>
          </a:r>
          <a:endParaRPr lang="pt-BR" dirty="0"/>
        </a:p>
      </dgm:t>
    </dgm:pt>
    <dgm:pt modelId="{DF6B2902-A16E-4DE1-8262-92A5098F9216}" type="parTrans" cxnId="{7756512A-7FE1-43D3-AFB6-2AA569FED0B7}">
      <dgm:prSet/>
      <dgm:spPr/>
      <dgm:t>
        <a:bodyPr/>
        <a:lstStyle/>
        <a:p>
          <a:endParaRPr lang="pt-BR"/>
        </a:p>
      </dgm:t>
    </dgm:pt>
    <dgm:pt modelId="{467AEDEC-0F21-4B9D-B072-39E4AB79B671}" type="sibTrans" cxnId="{7756512A-7FE1-43D3-AFB6-2AA569FED0B7}">
      <dgm:prSet/>
      <dgm:spPr/>
      <dgm:t>
        <a:bodyPr/>
        <a:lstStyle/>
        <a:p>
          <a:endParaRPr lang="pt-BR"/>
        </a:p>
      </dgm:t>
    </dgm:pt>
    <dgm:pt modelId="{3B8B690F-8540-4082-98C2-C1DF2D4E81DA}">
      <dgm:prSet phldrT="[Texto]"/>
      <dgm:spPr/>
      <dgm:t>
        <a:bodyPr/>
        <a:lstStyle/>
        <a:p>
          <a:r>
            <a:rPr lang="pt-BR" dirty="0" smtClean="0"/>
            <a:t>Demonstrações</a:t>
          </a:r>
          <a:endParaRPr lang="pt-BR" dirty="0"/>
        </a:p>
      </dgm:t>
    </dgm:pt>
    <dgm:pt modelId="{CB9559E1-B420-465B-8ABB-8D2A255AF0A3}" type="parTrans" cxnId="{F5F59315-3727-411A-BC25-269D72687A13}">
      <dgm:prSet/>
      <dgm:spPr/>
      <dgm:t>
        <a:bodyPr/>
        <a:lstStyle/>
        <a:p>
          <a:endParaRPr lang="pt-BR"/>
        </a:p>
      </dgm:t>
    </dgm:pt>
    <dgm:pt modelId="{6A727BC9-DA74-43C7-BA18-EDCA44617E61}" type="sibTrans" cxnId="{F5F59315-3727-411A-BC25-269D72687A13}">
      <dgm:prSet/>
      <dgm:spPr/>
      <dgm:t>
        <a:bodyPr/>
        <a:lstStyle/>
        <a:p>
          <a:endParaRPr lang="pt-BR"/>
        </a:p>
      </dgm:t>
    </dgm:pt>
    <dgm:pt modelId="{6940F2BF-9586-4EA0-B9DC-FA987E436C3E}">
      <dgm:prSet phldrT="[Texto]"/>
      <dgm:spPr/>
      <dgm:t>
        <a:bodyPr/>
        <a:lstStyle/>
        <a:p>
          <a:r>
            <a:rPr lang="pt-BR" dirty="0" smtClean="0"/>
            <a:t>11:55</a:t>
          </a:r>
          <a:endParaRPr lang="pt-BR" dirty="0"/>
        </a:p>
      </dgm:t>
    </dgm:pt>
    <dgm:pt modelId="{F00CA175-621B-459D-BFA2-04C7FA2B2A1B}" type="parTrans" cxnId="{9E775023-1188-414C-9308-CDEFCB6771A8}">
      <dgm:prSet/>
      <dgm:spPr/>
      <dgm:t>
        <a:bodyPr/>
        <a:lstStyle/>
        <a:p>
          <a:endParaRPr lang="pt-BR"/>
        </a:p>
      </dgm:t>
    </dgm:pt>
    <dgm:pt modelId="{F14F75EB-3C9C-4BC9-A2BC-11D1E14C5BB7}" type="sibTrans" cxnId="{9E775023-1188-414C-9308-CDEFCB6771A8}">
      <dgm:prSet/>
      <dgm:spPr/>
      <dgm:t>
        <a:bodyPr/>
        <a:lstStyle/>
        <a:p>
          <a:endParaRPr lang="pt-BR"/>
        </a:p>
      </dgm:t>
    </dgm:pt>
    <dgm:pt modelId="{D5C79432-DEB3-4298-BEDC-8D73E5B3BDBB}">
      <dgm:prSet phldrT="[Texto]"/>
      <dgm:spPr/>
      <dgm:t>
        <a:bodyPr/>
        <a:lstStyle/>
        <a:p>
          <a:r>
            <a:rPr lang="pt-BR" dirty="0" smtClean="0"/>
            <a:t>Encerramento</a:t>
          </a:r>
          <a:endParaRPr lang="pt-BR" dirty="0"/>
        </a:p>
      </dgm:t>
    </dgm:pt>
    <dgm:pt modelId="{9D66741D-4ECA-4BFA-BFFF-49F4ED570F73}" type="parTrans" cxnId="{19ABBE12-0D09-4931-93C6-ECDD69C4D019}">
      <dgm:prSet/>
      <dgm:spPr/>
      <dgm:t>
        <a:bodyPr/>
        <a:lstStyle/>
        <a:p>
          <a:endParaRPr lang="pt-BR"/>
        </a:p>
      </dgm:t>
    </dgm:pt>
    <dgm:pt modelId="{EE3302D5-6002-4466-A96A-53D124968040}" type="sibTrans" cxnId="{19ABBE12-0D09-4931-93C6-ECDD69C4D019}">
      <dgm:prSet/>
      <dgm:spPr/>
      <dgm:t>
        <a:bodyPr/>
        <a:lstStyle/>
        <a:p>
          <a:endParaRPr lang="pt-BR"/>
        </a:p>
      </dgm:t>
    </dgm:pt>
    <dgm:pt modelId="{1C00FABC-C0E6-4334-8D67-6035469C39C8}" type="pres">
      <dgm:prSet presAssocID="{E52DAF8C-0B12-4039-A325-60645A0939D3}" presName="linearFlow" presStyleCnt="0">
        <dgm:presLayoutVars>
          <dgm:dir/>
          <dgm:animLvl val="lvl"/>
          <dgm:resizeHandles val="exact"/>
        </dgm:presLayoutVars>
      </dgm:prSet>
      <dgm:spPr/>
    </dgm:pt>
    <dgm:pt modelId="{A7FBDB73-56C6-41DB-85C5-EFD7CB1BAC80}" type="pres">
      <dgm:prSet presAssocID="{1665B012-F6E6-46A5-9DE4-CDC799815298}" presName="composite" presStyleCnt="0"/>
      <dgm:spPr/>
    </dgm:pt>
    <dgm:pt modelId="{F2E95752-2C09-4969-8B97-BC47E47C2C75}" type="pres">
      <dgm:prSet presAssocID="{1665B012-F6E6-46A5-9DE4-CDC799815298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3942F3-24B9-4FFB-BB63-8A4E9515525E}" type="pres">
      <dgm:prSet presAssocID="{1665B012-F6E6-46A5-9DE4-CDC799815298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58515D-238B-437D-BA52-AEE906CB9C38}" type="pres">
      <dgm:prSet presAssocID="{C3DBBCE8-7E0B-44F4-90FC-47D801A91C9C}" presName="sp" presStyleCnt="0"/>
      <dgm:spPr/>
    </dgm:pt>
    <dgm:pt modelId="{2765714B-6935-48B8-A3D9-B1296D5844AD}" type="pres">
      <dgm:prSet presAssocID="{0508F4F5-CFCC-456F-9A57-F6EB68482057}" presName="composite" presStyleCnt="0"/>
      <dgm:spPr/>
    </dgm:pt>
    <dgm:pt modelId="{E4B27C20-3601-4A69-A94A-B2EFF5BDDC5D}" type="pres">
      <dgm:prSet presAssocID="{0508F4F5-CFCC-456F-9A57-F6EB68482057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41C1D0-3B4A-41EB-ACCB-B37CEC7E9E21}" type="pres">
      <dgm:prSet presAssocID="{0508F4F5-CFCC-456F-9A57-F6EB68482057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BD61A2-94E7-4F1C-A974-9D9DBF7307E5}" type="pres">
      <dgm:prSet presAssocID="{87D69DED-E1DA-40F4-96F6-ABBFF8D2D889}" presName="sp" presStyleCnt="0"/>
      <dgm:spPr/>
    </dgm:pt>
    <dgm:pt modelId="{BDA5C09A-2ED2-4043-8B0A-4A4755C1B018}" type="pres">
      <dgm:prSet presAssocID="{7896C581-9ACE-43C8-A202-ABCF1B0B7DE7}" presName="composite" presStyleCnt="0"/>
      <dgm:spPr/>
    </dgm:pt>
    <dgm:pt modelId="{F54B1CD9-9D9B-414B-813E-5E7B0D413918}" type="pres">
      <dgm:prSet presAssocID="{7896C581-9ACE-43C8-A202-ABCF1B0B7DE7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65CB94-6F8E-47BE-8297-01EABB8542CE}" type="pres">
      <dgm:prSet presAssocID="{7896C581-9ACE-43C8-A202-ABCF1B0B7DE7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4467F6-AFD0-495F-8A0E-27C11490045B}" type="pres">
      <dgm:prSet presAssocID="{B678CB08-822E-4335-B14F-BCBC9BEBC759}" presName="sp" presStyleCnt="0"/>
      <dgm:spPr/>
    </dgm:pt>
    <dgm:pt modelId="{575BDCF6-8F29-4499-9B74-D5B9970F61E6}" type="pres">
      <dgm:prSet presAssocID="{AB2B7D06-B4DA-4694-8EEA-50D3433DDB91}" presName="composite" presStyleCnt="0"/>
      <dgm:spPr/>
    </dgm:pt>
    <dgm:pt modelId="{46BFA9B0-F0F7-4B4F-8161-7A1FC68F41C8}" type="pres">
      <dgm:prSet presAssocID="{AB2B7D06-B4DA-4694-8EEA-50D3433DDB91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926CA6-0399-4362-B7A6-5106CD8DC489}" type="pres">
      <dgm:prSet presAssocID="{AB2B7D06-B4DA-4694-8EEA-50D3433DDB91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2E6BED-24D0-483E-8533-037DD44876FC}" type="pres">
      <dgm:prSet presAssocID="{5EDDD4F8-FAA9-405C-B62E-7EE8D6790D74}" presName="sp" presStyleCnt="0"/>
      <dgm:spPr/>
    </dgm:pt>
    <dgm:pt modelId="{93DB6B91-0CB0-4E08-9F7E-E3231EB15415}" type="pres">
      <dgm:prSet presAssocID="{AC27267D-3CCD-4A30-99FC-FCDD09FBDF55}" presName="composite" presStyleCnt="0"/>
      <dgm:spPr/>
    </dgm:pt>
    <dgm:pt modelId="{E33FAC6A-53DB-4B80-BEDD-82D70C96A241}" type="pres">
      <dgm:prSet presAssocID="{AC27267D-3CCD-4A30-99FC-FCDD09FBDF55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6F880A-3E59-4EEA-B2FD-2DBFFAA1DE30}" type="pres">
      <dgm:prSet presAssocID="{AC27267D-3CCD-4A30-99FC-FCDD09FBDF55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F42576-EA1D-4521-B103-8F76BF96B8A9}" type="pres">
      <dgm:prSet presAssocID="{B5DBB325-A460-474A-965D-382295FEABD3}" presName="sp" presStyleCnt="0"/>
      <dgm:spPr/>
    </dgm:pt>
    <dgm:pt modelId="{93D60C1E-F01A-44FD-89F1-4FB3FC0164C2}" type="pres">
      <dgm:prSet presAssocID="{C5FD5B20-4158-423C-A9F0-B42E8CE0DDC1}" presName="composite" presStyleCnt="0"/>
      <dgm:spPr/>
    </dgm:pt>
    <dgm:pt modelId="{77B3F99A-BF7A-4D98-A91E-E28025E6A976}" type="pres">
      <dgm:prSet presAssocID="{C5FD5B20-4158-423C-A9F0-B42E8CE0DDC1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029D37-9124-413F-9B31-5702064950BB}" type="pres">
      <dgm:prSet presAssocID="{C5FD5B20-4158-423C-A9F0-B42E8CE0DDC1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AE9F18-02DF-48D9-8E2B-28777BE11266}" type="pres">
      <dgm:prSet presAssocID="{467AEDEC-0F21-4B9D-B072-39E4AB79B671}" presName="sp" presStyleCnt="0"/>
      <dgm:spPr/>
    </dgm:pt>
    <dgm:pt modelId="{761E0F49-1D7F-4439-BBA5-80309E6F3A9F}" type="pres">
      <dgm:prSet presAssocID="{6940F2BF-9586-4EA0-B9DC-FA987E436C3E}" presName="composite" presStyleCnt="0"/>
      <dgm:spPr/>
    </dgm:pt>
    <dgm:pt modelId="{F6349670-F1EF-4513-9439-78692C9C4942}" type="pres">
      <dgm:prSet presAssocID="{6940F2BF-9586-4EA0-B9DC-FA987E436C3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AC1012-7D9B-473E-9045-97D98243550F}" type="pres">
      <dgm:prSet presAssocID="{6940F2BF-9586-4EA0-B9DC-FA987E436C3E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B530C60E-A4ED-4E4C-804D-BD2104206A16}" type="presOf" srcId="{92F7A732-AA41-489F-B8BF-EC5383AF4BC5}" destId="{E2926CA6-0399-4362-B7A6-5106CD8DC489}" srcOrd="0" destOrd="0" presId="urn:microsoft.com/office/officeart/2005/8/layout/chevron2"/>
    <dgm:cxn modelId="{9E775023-1188-414C-9308-CDEFCB6771A8}" srcId="{E52DAF8C-0B12-4039-A325-60645A0939D3}" destId="{6940F2BF-9586-4EA0-B9DC-FA987E436C3E}" srcOrd="6" destOrd="0" parTransId="{F00CA175-621B-459D-BFA2-04C7FA2B2A1B}" sibTransId="{F14F75EB-3C9C-4BC9-A2BC-11D1E14C5BB7}"/>
    <dgm:cxn modelId="{C2DFDB71-374D-4A4A-A07F-6E7043BD072D}" type="presOf" srcId="{2E3722E8-74D8-4DAC-A05E-851972649D51}" destId="{B66F880A-3E59-4EEA-B2FD-2DBFFAA1DE30}" srcOrd="0" destOrd="0" presId="urn:microsoft.com/office/officeart/2005/8/layout/chevron2"/>
    <dgm:cxn modelId="{9337E2CE-709B-447A-BC5C-BEDA7F1E53C8}" srcId="{7896C581-9ACE-43C8-A202-ABCF1B0B7DE7}" destId="{12808884-E3B4-413B-9F16-1E7E91ECF7DF}" srcOrd="0" destOrd="0" parTransId="{9E2E8732-9594-421C-AF4A-BA028161BF1A}" sibTransId="{67E57D8B-4DF1-4403-B387-1487F10330CC}"/>
    <dgm:cxn modelId="{43BA77FA-76C2-42A6-9B4E-3C9059CE6E6C}" srcId="{E52DAF8C-0B12-4039-A325-60645A0939D3}" destId="{AC27267D-3CCD-4A30-99FC-FCDD09FBDF55}" srcOrd="4" destOrd="0" parTransId="{DDC8DCC4-3C38-402F-8314-A60C6CBC42C4}" sibTransId="{B5DBB325-A460-474A-965D-382295FEABD3}"/>
    <dgm:cxn modelId="{DEE91677-1D38-484D-9FED-3C7E82106E85}" srcId="{AC27267D-3CCD-4A30-99FC-FCDD09FBDF55}" destId="{2E3722E8-74D8-4DAC-A05E-851972649D51}" srcOrd="0" destOrd="0" parTransId="{0EBD080E-46CC-44DE-A8AB-96D9902951DF}" sibTransId="{3A0FAF05-45F8-4FCD-86B1-72902F324F82}"/>
    <dgm:cxn modelId="{92A6B20B-A4CE-4C00-BA76-92ADCD6E953E}" srcId="{AB2B7D06-B4DA-4694-8EEA-50D3433DDB91}" destId="{92F7A732-AA41-489F-B8BF-EC5383AF4BC5}" srcOrd="0" destOrd="0" parTransId="{56C1E998-147A-4C71-B0BE-4AC189EC895F}" sibTransId="{18642D8C-CC48-4D1F-9B4C-3DEECEEEC83D}"/>
    <dgm:cxn modelId="{B451FD70-9A7E-4A4D-B3BD-E8A22FAD7FFB}" type="presOf" srcId="{AB2B7D06-B4DA-4694-8EEA-50D3433DDB91}" destId="{46BFA9B0-F0F7-4B4F-8161-7A1FC68F41C8}" srcOrd="0" destOrd="0" presId="urn:microsoft.com/office/officeart/2005/8/layout/chevron2"/>
    <dgm:cxn modelId="{54449BCF-36B7-4487-99FD-5140831ADBF8}" srcId="{E52DAF8C-0B12-4039-A325-60645A0939D3}" destId="{7896C581-9ACE-43C8-A202-ABCF1B0B7DE7}" srcOrd="2" destOrd="0" parTransId="{6A3643C7-9F5A-4F6F-A2DE-E7371D63587B}" sibTransId="{B678CB08-822E-4335-B14F-BCBC9BEBC759}"/>
    <dgm:cxn modelId="{3A0D4100-B5A6-4240-B43F-18318F7D76C5}" type="presOf" srcId="{3A9F9607-7529-4CD4-81E7-6DF38ECE9008}" destId="{7D3942F3-24B9-4FFB-BB63-8A4E9515525E}" srcOrd="0" destOrd="0" presId="urn:microsoft.com/office/officeart/2005/8/layout/chevron2"/>
    <dgm:cxn modelId="{87F36E50-1192-4833-8F70-A2333CA2C1E6}" type="presOf" srcId="{C5FD5B20-4158-423C-A9F0-B42E8CE0DDC1}" destId="{77B3F99A-BF7A-4D98-A91E-E28025E6A976}" srcOrd="0" destOrd="0" presId="urn:microsoft.com/office/officeart/2005/8/layout/chevron2"/>
    <dgm:cxn modelId="{4DE848DC-5098-499C-AC97-99B419F9AFFF}" type="presOf" srcId="{7896C581-9ACE-43C8-A202-ABCF1B0B7DE7}" destId="{F54B1CD9-9D9B-414B-813E-5E7B0D413918}" srcOrd="0" destOrd="0" presId="urn:microsoft.com/office/officeart/2005/8/layout/chevron2"/>
    <dgm:cxn modelId="{B83DDD7D-32DA-4ADD-B875-D7BC1AB23509}" type="presOf" srcId="{E52DAF8C-0B12-4039-A325-60645A0939D3}" destId="{1C00FABC-C0E6-4334-8D67-6035469C39C8}" srcOrd="0" destOrd="0" presId="urn:microsoft.com/office/officeart/2005/8/layout/chevron2"/>
    <dgm:cxn modelId="{7756512A-7FE1-43D3-AFB6-2AA569FED0B7}" srcId="{E52DAF8C-0B12-4039-A325-60645A0939D3}" destId="{C5FD5B20-4158-423C-A9F0-B42E8CE0DDC1}" srcOrd="5" destOrd="0" parTransId="{DF6B2902-A16E-4DE1-8262-92A5098F9216}" sibTransId="{467AEDEC-0F21-4B9D-B072-39E4AB79B671}"/>
    <dgm:cxn modelId="{F7296896-23F9-4EA2-A5B0-0B2303DDF3F2}" type="presOf" srcId="{6940F2BF-9586-4EA0-B9DC-FA987E436C3E}" destId="{F6349670-F1EF-4513-9439-78692C9C4942}" srcOrd="0" destOrd="0" presId="urn:microsoft.com/office/officeart/2005/8/layout/chevron2"/>
    <dgm:cxn modelId="{134BFB8A-6824-4408-B5A1-B00435B6148E}" srcId="{E52DAF8C-0B12-4039-A325-60645A0939D3}" destId="{1665B012-F6E6-46A5-9DE4-CDC799815298}" srcOrd="0" destOrd="0" parTransId="{5305979F-D350-4D97-9A48-9AA1207FF781}" sibTransId="{C3DBBCE8-7E0B-44F4-90FC-47D801A91C9C}"/>
    <dgm:cxn modelId="{4FFE5EFA-E28F-457E-9F1F-0712E0369243}" type="presOf" srcId="{1665B012-F6E6-46A5-9DE4-CDC799815298}" destId="{F2E95752-2C09-4969-8B97-BC47E47C2C75}" srcOrd="0" destOrd="0" presId="urn:microsoft.com/office/officeart/2005/8/layout/chevron2"/>
    <dgm:cxn modelId="{DC2AE219-B057-4C29-946E-40AA62611142}" type="presOf" srcId="{D9C12320-7260-47D3-BEE6-5D29B21ED3E3}" destId="{DB41C1D0-3B4A-41EB-ACCB-B37CEC7E9E21}" srcOrd="0" destOrd="0" presId="urn:microsoft.com/office/officeart/2005/8/layout/chevron2"/>
    <dgm:cxn modelId="{5A1CD167-CFAC-4492-ADE9-93C2017E0C29}" srcId="{E52DAF8C-0B12-4039-A325-60645A0939D3}" destId="{AB2B7D06-B4DA-4694-8EEA-50D3433DDB91}" srcOrd="3" destOrd="0" parTransId="{50891AB6-084A-4FF6-8D1E-3C71E374DB46}" sibTransId="{5EDDD4F8-FAA9-405C-B62E-7EE8D6790D74}"/>
    <dgm:cxn modelId="{5BED9DEC-EA0D-456E-976A-F0B9E4BACF0A}" type="presOf" srcId="{0508F4F5-CFCC-456F-9A57-F6EB68482057}" destId="{E4B27C20-3601-4A69-A94A-B2EFF5BDDC5D}" srcOrd="0" destOrd="0" presId="urn:microsoft.com/office/officeart/2005/8/layout/chevron2"/>
    <dgm:cxn modelId="{CA8B6B4F-08C7-4295-878C-08C839446AC7}" type="presOf" srcId="{12808884-E3B4-413B-9F16-1E7E91ECF7DF}" destId="{2C65CB94-6F8E-47BE-8297-01EABB8542CE}" srcOrd="0" destOrd="0" presId="urn:microsoft.com/office/officeart/2005/8/layout/chevron2"/>
    <dgm:cxn modelId="{F5F59315-3727-411A-BC25-269D72687A13}" srcId="{C5FD5B20-4158-423C-A9F0-B42E8CE0DDC1}" destId="{3B8B690F-8540-4082-98C2-C1DF2D4E81DA}" srcOrd="0" destOrd="0" parTransId="{CB9559E1-B420-465B-8ABB-8D2A255AF0A3}" sibTransId="{6A727BC9-DA74-43C7-BA18-EDCA44617E61}"/>
    <dgm:cxn modelId="{B1B331D5-18BD-4148-AA3E-360085B320E9}" type="presOf" srcId="{D5C79432-DEB3-4298-BEDC-8D73E5B3BDBB}" destId="{DDAC1012-7D9B-473E-9045-97D98243550F}" srcOrd="0" destOrd="0" presId="urn:microsoft.com/office/officeart/2005/8/layout/chevron2"/>
    <dgm:cxn modelId="{D7E1828E-BA90-4107-B570-EABB882AF151}" srcId="{E52DAF8C-0B12-4039-A325-60645A0939D3}" destId="{0508F4F5-CFCC-456F-9A57-F6EB68482057}" srcOrd="1" destOrd="0" parTransId="{A9F4B715-E5BF-4915-A39A-27B063FD88AF}" sibTransId="{87D69DED-E1DA-40F4-96F6-ABBFF8D2D889}"/>
    <dgm:cxn modelId="{BD650C90-8F7E-4B02-9360-74918F3CA24D}" type="presOf" srcId="{AC27267D-3CCD-4A30-99FC-FCDD09FBDF55}" destId="{E33FAC6A-53DB-4B80-BEDD-82D70C96A241}" srcOrd="0" destOrd="0" presId="urn:microsoft.com/office/officeart/2005/8/layout/chevron2"/>
    <dgm:cxn modelId="{B2285B7D-4A91-434B-B906-B8135447CDC4}" srcId="{0508F4F5-CFCC-456F-9A57-F6EB68482057}" destId="{D9C12320-7260-47D3-BEE6-5D29B21ED3E3}" srcOrd="0" destOrd="0" parTransId="{B5D21C34-50A0-41FE-A70C-960733360E00}" sibTransId="{BBE5B5DA-CCA3-42C8-9171-FDCC85070C4E}"/>
    <dgm:cxn modelId="{19ABBE12-0D09-4931-93C6-ECDD69C4D019}" srcId="{6940F2BF-9586-4EA0-B9DC-FA987E436C3E}" destId="{D5C79432-DEB3-4298-BEDC-8D73E5B3BDBB}" srcOrd="0" destOrd="0" parTransId="{9D66741D-4ECA-4BFA-BFFF-49F4ED570F73}" sibTransId="{EE3302D5-6002-4466-A96A-53D124968040}"/>
    <dgm:cxn modelId="{139A9723-AF95-436B-8914-81ED959B50A7}" type="presOf" srcId="{3B8B690F-8540-4082-98C2-C1DF2D4E81DA}" destId="{C7029D37-9124-413F-9B31-5702064950BB}" srcOrd="0" destOrd="0" presId="urn:microsoft.com/office/officeart/2005/8/layout/chevron2"/>
    <dgm:cxn modelId="{302A9E5D-3E20-4DD7-8898-F305B7E60784}" srcId="{1665B012-F6E6-46A5-9DE4-CDC799815298}" destId="{3A9F9607-7529-4CD4-81E7-6DF38ECE9008}" srcOrd="0" destOrd="0" parTransId="{1D1E0C9A-AA9C-4AB4-8EBB-B4EEC858C290}" sibTransId="{13327BB7-235A-4ECE-BCA1-050FD37E770D}"/>
    <dgm:cxn modelId="{A699AC78-98A9-4B23-8B84-195212782188}" type="presParOf" srcId="{1C00FABC-C0E6-4334-8D67-6035469C39C8}" destId="{A7FBDB73-56C6-41DB-85C5-EFD7CB1BAC80}" srcOrd="0" destOrd="0" presId="urn:microsoft.com/office/officeart/2005/8/layout/chevron2"/>
    <dgm:cxn modelId="{B5D62D76-5953-4E15-BE41-9ABB5821279A}" type="presParOf" srcId="{A7FBDB73-56C6-41DB-85C5-EFD7CB1BAC80}" destId="{F2E95752-2C09-4969-8B97-BC47E47C2C75}" srcOrd="0" destOrd="0" presId="urn:microsoft.com/office/officeart/2005/8/layout/chevron2"/>
    <dgm:cxn modelId="{1FFFB6C2-5743-4D43-922B-CC18002709EB}" type="presParOf" srcId="{A7FBDB73-56C6-41DB-85C5-EFD7CB1BAC80}" destId="{7D3942F3-24B9-4FFB-BB63-8A4E9515525E}" srcOrd="1" destOrd="0" presId="urn:microsoft.com/office/officeart/2005/8/layout/chevron2"/>
    <dgm:cxn modelId="{E3DDEC34-8FA8-409C-97BD-924B5A75C18B}" type="presParOf" srcId="{1C00FABC-C0E6-4334-8D67-6035469C39C8}" destId="{8A58515D-238B-437D-BA52-AEE906CB9C38}" srcOrd="1" destOrd="0" presId="urn:microsoft.com/office/officeart/2005/8/layout/chevron2"/>
    <dgm:cxn modelId="{1EDE8F4A-C53B-4F6B-8EFD-6D9FB376D3F0}" type="presParOf" srcId="{1C00FABC-C0E6-4334-8D67-6035469C39C8}" destId="{2765714B-6935-48B8-A3D9-B1296D5844AD}" srcOrd="2" destOrd="0" presId="urn:microsoft.com/office/officeart/2005/8/layout/chevron2"/>
    <dgm:cxn modelId="{C575AC5A-5E85-41A3-96F9-A9C1D3F3D116}" type="presParOf" srcId="{2765714B-6935-48B8-A3D9-B1296D5844AD}" destId="{E4B27C20-3601-4A69-A94A-B2EFF5BDDC5D}" srcOrd="0" destOrd="0" presId="urn:microsoft.com/office/officeart/2005/8/layout/chevron2"/>
    <dgm:cxn modelId="{70E6069E-66A4-4EB6-B015-2DB4D3CA4114}" type="presParOf" srcId="{2765714B-6935-48B8-A3D9-B1296D5844AD}" destId="{DB41C1D0-3B4A-41EB-ACCB-B37CEC7E9E21}" srcOrd="1" destOrd="0" presId="urn:microsoft.com/office/officeart/2005/8/layout/chevron2"/>
    <dgm:cxn modelId="{32DB0A9B-CFDD-4E32-9EB4-D7189E1A1FA7}" type="presParOf" srcId="{1C00FABC-C0E6-4334-8D67-6035469C39C8}" destId="{23BD61A2-94E7-4F1C-A974-9D9DBF7307E5}" srcOrd="3" destOrd="0" presId="urn:microsoft.com/office/officeart/2005/8/layout/chevron2"/>
    <dgm:cxn modelId="{51FFC2AA-2015-4ECE-8930-FF8BCA4CA6B9}" type="presParOf" srcId="{1C00FABC-C0E6-4334-8D67-6035469C39C8}" destId="{BDA5C09A-2ED2-4043-8B0A-4A4755C1B018}" srcOrd="4" destOrd="0" presId="urn:microsoft.com/office/officeart/2005/8/layout/chevron2"/>
    <dgm:cxn modelId="{ED9ACC75-27F2-48BE-8832-AE971DE22395}" type="presParOf" srcId="{BDA5C09A-2ED2-4043-8B0A-4A4755C1B018}" destId="{F54B1CD9-9D9B-414B-813E-5E7B0D413918}" srcOrd="0" destOrd="0" presId="urn:microsoft.com/office/officeart/2005/8/layout/chevron2"/>
    <dgm:cxn modelId="{4440FA67-9B91-400C-B31A-3432C5D236FF}" type="presParOf" srcId="{BDA5C09A-2ED2-4043-8B0A-4A4755C1B018}" destId="{2C65CB94-6F8E-47BE-8297-01EABB8542CE}" srcOrd="1" destOrd="0" presId="urn:microsoft.com/office/officeart/2005/8/layout/chevron2"/>
    <dgm:cxn modelId="{207008C7-B24C-4582-AB49-315C465A0E18}" type="presParOf" srcId="{1C00FABC-C0E6-4334-8D67-6035469C39C8}" destId="{9D4467F6-AFD0-495F-8A0E-27C11490045B}" srcOrd="5" destOrd="0" presId="urn:microsoft.com/office/officeart/2005/8/layout/chevron2"/>
    <dgm:cxn modelId="{05B1F929-4D69-4F16-BDAE-7CCBDCD2609F}" type="presParOf" srcId="{1C00FABC-C0E6-4334-8D67-6035469C39C8}" destId="{575BDCF6-8F29-4499-9B74-D5B9970F61E6}" srcOrd="6" destOrd="0" presId="urn:microsoft.com/office/officeart/2005/8/layout/chevron2"/>
    <dgm:cxn modelId="{34183246-18D8-4866-9DD7-3ACC465A8978}" type="presParOf" srcId="{575BDCF6-8F29-4499-9B74-D5B9970F61E6}" destId="{46BFA9B0-F0F7-4B4F-8161-7A1FC68F41C8}" srcOrd="0" destOrd="0" presId="urn:microsoft.com/office/officeart/2005/8/layout/chevron2"/>
    <dgm:cxn modelId="{6B5E2417-4365-434F-A806-F75735A98CC2}" type="presParOf" srcId="{575BDCF6-8F29-4499-9B74-D5B9970F61E6}" destId="{E2926CA6-0399-4362-B7A6-5106CD8DC489}" srcOrd="1" destOrd="0" presId="urn:microsoft.com/office/officeart/2005/8/layout/chevron2"/>
    <dgm:cxn modelId="{B1FB3478-1E1D-4ADC-B8FF-EC6F0A593EA1}" type="presParOf" srcId="{1C00FABC-C0E6-4334-8D67-6035469C39C8}" destId="{E92E6BED-24D0-483E-8533-037DD44876FC}" srcOrd="7" destOrd="0" presId="urn:microsoft.com/office/officeart/2005/8/layout/chevron2"/>
    <dgm:cxn modelId="{6E0BF51E-8F9A-4F15-8045-670256022014}" type="presParOf" srcId="{1C00FABC-C0E6-4334-8D67-6035469C39C8}" destId="{93DB6B91-0CB0-4E08-9F7E-E3231EB15415}" srcOrd="8" destOrd="0" presId="urn:microsoft.com/office/officeart/2005/8/layout/chevron2"/>
    <dgm:cxn modelId="{7F367913-0083-40A4-A800-6C47EFB6EBE6}" type="presParOf" srcId="{93DB6B91-0CB0-4E08-9F7E-E3231EB15415}" destId="{E33FAC6A-53DB-4B80-BEDD-82D70C96A241}" srcOrd="0" destOrd="0" presId="urn:microsoft.com/office/officeart/2005/8/layout/chevron2"/>
    <dgm:cxn modelId="{0345F843-8261-4D2A-A74D-8CBBDC7462DF}" type="presParOf" srcId="{93DB6B91-0CB0-4E08-9F7E-E3231EB15415}" destId="{B66F880A-3E59-4EEA-B2FD-2DBFFAA1DE30}" srcOrd="1" destOrd="0" presId="urn:microsoft.com/office/officeart/2005/8/layout/chevron2"/>
    <dgm:cxn modelId="{FFD59454-69BF-4900-B632-F0E55BF29871}" type="presParOf" srcId="{1C00FABC-C0E6-4334-8D67-6035469C39C8}" destId="{19F42576-EA1D-4521-B103-8F76BF96B8A9}" srcOrd="9" destOrd="0" presId="urn:microsoft.com/office/officeart/2005/8/layout/chevron2"/>
    <dgm:cxn modelId="{40D70373-A504-4E9C-A22A-1CCD7B362CD3}" type="presParOf" srcId="{1C00FABC-C0E6-4334-8D67-6035469C39C8}" destId="{93D60C1E-F01A-44FD-89F1-4FB3FC0164C2}" srcOrd="10" destOrd="0" presId="urn:microsoft.com/office/officeart/2005/8/layout/chevron2"/>
    <dgm:cxn modelId="{5F50A7A6-26FC-449F-8058-B93E5A51DA57}" type="presParOf" srcId="{93D60C1E-F01A-44FD-89F1-4FB3FC0164C2}" destId="{77B3F99A-BF7A-4D98-A91E-E28025E6A976}" srcOrd="0" destOrd="0" presId="urn:microsoft.com/office/officeart/2005/8/layout/chevron2"/>
    <dgm:cxn modelId="{E97F7DFE-50C6-4BEF-A695-09E79BEAC2A9}" type="presParOf" srcId="{93D60C1E-F01A-44FD-89F1-4FB3FC0164C2}" destId="{C7029D37-9124-413F-9B31-5702064950BB}" srcOrd="1" destOrd="0" presId="urn:microsoft.com/office/officeart/2005/8/layout/chevron2"/>
    <dgm:cxn modelId="{AE6CCBE9-4BFB-4D96-A642-E82CCFB41D3D}" type="presParOf" srcId="{1C00FABC-C0E6-4334-8D67-6035469C39C8}" destId="{32AE9F18-02DF-48D9-8E2B-28777BE11266}" srcOrd="11" destOrd="0" presId="urn:microsoft.com/office/officeart/2005/8/layout/chevron2"/>
    <dgm:cxn modelId="{848152D0-974B-40FD-B97A-FA0641DA70DF}" type="presParOf" srcId="{1C00FABC-C0E6-4334-8D67-6035469C39C8}" destId="{761E0F49-1D7F-4439-BBA5-80309E6F3A9F}" srcOrd="12" destOrd="0" presId="urn:microsoft.com/office/officeart/2005/8/layout/chevron2"/>
    <dgm:cxn modelId="{E657DB9E-3019-4760-9466-111EB9DC60CF}" type="presParOf" srcId="{761E0F49-1D7F-4439-BBA5-80309E6F3A9F}" destId="{F6349670-F1EF-4513-9439-78692C9C4942}" srcOrd="0" destOrd="0" presId="urn:microsoft.com/office/officeart/2005/8/layout/chevron2"/>
    <dgm:cxn modelId="{24850F17-C33B-417E-A150-268A49FA59FC}" type="presParOf" srcId="{761E0F49-1D7F-4439-BBA5-80309E6F3A9F}" destId="{DDAC1012-7D9B-473E-9045-97D9824355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95752-2C09-4969-8B97-BC47E47C2C75}">
      <dsp:nvSpPr>
        <dsp:cNvPr id="0" name=""/>
        <dsp:cNvSpPr/>
      </dsp:nvSpPr>
      <dsp:spPr>
        <a:xfrm rot="5400000">
          <a:off x="-105346" y="106112"/>
          <a:ext cx="702311" cy="4916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8:00</a:t>
          </a:r>
          <a:endParaRPr lang="pt-BR" sz="1300" kern="1200" dirty="0"/>
        </a:p>
      </dsp:txBody>
      <dsp:txXfrm rot="-5400000">
        <a:off x="1" y="246574"/>
        <a:ext cx="491618" cy="210693"/>
      </dsp:txXfrm>
    </dsp:sp>
    <dsp:sp modelId="{7D3942F3-24B9-4FFB-BB63-8A4E9515525E}">
      <dsp:nvSpPr>
        <dsp:cNvPr id="0" name=""/>
        <dsp:cNvSpPr/>
      </dsp:nvSpPr>
      <dsp:spPr>
        <a:xfrm rot="5400000">
          <a:off x="4522882" y="-4030499"/>
          <a:ext cx="456502" cy="8519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Abertura</a:t>
          </a:r>
          <a:endParaRPr lang="pt-BR" sz="2700" kern="1200" dirty="0"/>
        </a:p>
      </dsp:txBody>
      <dsp:txXfrm rot="-5400000">
        <a:off x="491618" y="23050"/>
        <a:ext cx="8496746" cy="411932"/>
      </dsp:txXfrm>
    </dsp:sp>
    <dsp:sp modelId="{E4B27C20-3601-4A69-A94A-B2EFF5BDDC5D}">
      <dsp:nvSpPr>
        <dsp:cNvPr id="0" name=""/>
        <dsp:cNvSpPr/>
      </dsp:nvSpPr>
      <dsp:spPr>
        <a:xfrm rot="5400000">
          <a:off x="-105346" y="723023"/>
          <a:ext cx="702311" cy="4916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8:15</a:t>
          </a:r>
          <a:endParaRPr lang="pt-BR" sz="1300" kern="1200" dirty="0"/>
        </a:p>
      </dsp:txBody>
      <dsp:txXfrm rot="-5400000">
        <a:off x="1" y="863485"/>
        <a:ext cx="491618" cy="210693"/>
      </dsp:txXfrm>
    </dsp:sp>
    <dsp:sp modelId="{DB41C1D0-3B4A-41EB-ACCB-B37CEC7E9E21}">
      <dsp:nvSpPr>
        <dsp:cNvPr id="0" name=""/>
        <dsp:cNvSpPr/>
      </dsp:nvSpPr>
      <dsp:spPr>
        <a:xfrm rot="5400000">
          <a:off x="4522882" y="-3413587"/>
          <a:ext cx="456502" cy="8519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err="1" smtClean="0"/>
            <a:t>Hello</a:t>
          </a:r>
          <a:r>
            <a:rPr lang="pt-BR" sz="2700" kern="1200" dirty="0" smtClean="0"/>
            <a:t> </a:t>
          </a:r>
          <a:r>
            <a:rPr lang="pt-BR" sz="2700" kern="1200" dirty="0" err="1" smtClean="0"/>
            <a:t>Arduino</a:t>
          </a:r>
          <a:endParaRPr lang="pt-BR" sz="2700" kern="1200" dirty="0"/>
        </a:p>
      </dsp:txBody>
      <dsp:txXfrm rot="-5400000">
        <a:off x="491618" y="639962"/>
        <a:ext cx="8496746" cy="411932"/>
      </dsp:txXfrm>
    </dsp:sp>
    <dsp:sp modelId="{F54B1CD9-9D9B-414B-813E-5E7B0D413918}">
      <dsp:nvSpPr>
        <dsp:cNvPr id="0" name=""/>
        <dsp:cNvSpPr/>
      </dsp:nvSpPr>
      <dsp:spPr>
        <a:xfrm rot="5400000">
          <a:off x="-105346" y="1339935"/>
          <a:ext cx="702311" cy="4916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9:30</a:t>
          </a:r>
          <a:endParaRPr lang="pt-BR" sz="1300" kern="1200" dirty="0"/>
        </a:p>
      </dsp:txBody>
      <dsp:txXfrm rot="-5400000">
        <a:off x="1" y="1480397"/>
        <a:ext cx="491618" cy="210693"/>
      </dsp:txXfrm>
    </dsp:sp>
    <dsp:sp modelId="{2C65CB94-6F8E-47BE-8297-01EABB8542CE}">
      <dsp:nvSpPr>
        <dsp:cNvPr id="0" name=""/>
        <dsp:cNvSpPr/>
      </dsp:nvSpPr>
      <dsp:spPr>
        <a:xfrm rot="5400000">
          <a:off x="4522882" y="-2796675"/>
          <a:ext cx="456502" cy="8519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err="1" smtClean="0"/>
            <a:t>Fritzing</a:t>
          </a:r>
          <a:r>
            <a:rPr lang="pt-BR" sz="2700" kern="1200" dirty="0" smtClean="0"/>
            <a:t>: GUI para hardware?</a:t>
          </a:r>
          <a:endParaRPr lang="pt-BR" sz="2700" kern="1200" dirty="0"/>
        </a:p>
      </dsp:txBody>
      <dsp:txXfrm rot="-5400000">
        <a:off x="491618" y="1256874"/>
        <a:ext cx="8496746" cy="411932"/>
      </dsp:txXfrm>
    </dsp:sp>
    <dsp:sp modelId="{46BFA9B0-F0F7-4B4F-8161-7A1FC68F41C8}">
      <dsp:nvSpPr>
        <dsp:cNvPr id="0" name=""/>
        <dsp:cNvSpPr/>
      </dsp:nvSpPr>
      <dsp:spPr>
        <a:xfrm rot="5400000">
          <a:off x="-105346" y="1956846"/>
          <a:ext cx="702311" cy="4916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10:00</a:t>
          </a:r>
          <a:endParaRPr lang="pt-BR" sz="1300" kern="1200" dirty="0"/>
        </a:p>
      </dsp:txBody>
      <dsp:txXfrm rot="-5400000">
        <a:off x="1" y="2097308"/>
        <a:ext cx="491618" cy="210693"/>
      </dsp:txXfrm>
    </dsp:sp>
    <dsp:sp modelId="{E2926CA6-0399-4362-B7A6-5106CD8DC489}">
      <dsp:nvSpPr>
        <dsp:cNvPr id="0" name=""/>
        <dsp:cNvSpPr/>
      </dsp:nvSpPr>
      <dsp:spPr>
        <a:xfrm rot="5400000">
          <a:off x="4522882" y="-2179764"/>
          <a:ext cx="456502" cy="8519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Intervalo</a:t>
          </a:r>
          <a:endParaRPr lang="pt-BR" sz="2700" kern="1200" dirty="0"/>
        </a:p>
      </dsp:txBody>
      <dsp:txXfrm rot="-5400000">
        <a:off x="491618" y="1873785"/>
        <a:ext cx="8496746" cy="411932"/>
      </dsp:txXfrm>
    </dsp:sp>
    <dsp:sp modelId="{E33FAC6A-53DB-4B80-BEDD-82D70C96A241}">
      <dsp:nvSpPr>
        <dsp:cNvPr id="0" name=""/>
        <dsp:cNvSpPr/>
      </dsp:nvSpPr>
      <dsp:spPr>
        <a:xfrm rot="5400000">
          <a:off x="-105346" y="2573758"/>
          <a:ext cx="702311" cy="49161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10:15</a:t>
          </a:r>
          <a:endParaRPr lang="pt-BR" sz="1300" kern="1200" dirty="0"/>
        </a:p>
      </dsp:txBody>
      <dsp:txXfrm rot="-5400000">
        <a:off x="1" y="2714220"/>
        <a:ext cx="491618" cy="210693"/>
      </dsp:txXfrm>
    </dsp:sp>
    <dsp:sp modelId="{B66F880A-3E59-4EEA-B2FD-2DBFFAA1DE30}">
      <dsp:nvSpPr>
        <dsp:cNvPr id="0" name=""/>
        <dsp:cNvSpPr/>
      </dsp:nvSpPr>
      <dsp:spPr>
        <a:xfrm rot="5400000">
          <a:off x="4522882" y="-1562852"/>
          <a:ext cx="456502" cy="8519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Ghost </a:t>
          </a:r>
          <a:r>
            <a:rPr lang="pt-BR" sz="2700" kern="1200" dirty="0" err="1" smtClean="0"/>
            <a:t>Protocol</a:t>
          </a:r>
          <a:r>
            <a:rPr lang="pt-BR" sz="2700" kern="1200" dirty="0" smtClean="0"/>
            <a:t> – </a:t>
          </a:r>
          <a:r>
            <a:rPr lang="pt-BR" sz="2700" kern="1200" dirty="0" err="1" smtClean="0"/>
            <a:t>Arduino</a:t>
          </a:r>
          <a:r>
            <a:rPr lang="pt-BR" sz="2700" kern="1200" dirty="0" smtClean="0"/>
            <a:t> + Web</a:t>
          </a:r>
          <a:endParaRPr lang="pt-BR" sz="2700" kern="1200" dirty="0"/>
        </a:p>
      </dsp:txBody>
      <dsp:txXfrm rot="-5400000">
        <a:off x="491618" y="2490697"/>
        <a:ext cx="8496746" cy="411932"/>
      </dsp:txXfrm>
    </dsp:sp>
    <dsp:sp modelId="{77B3F99A-BF7A-4D98-A91E-E28025E6A976}">
      <dsp:nvSpPr>
        <dsp:cNvPr id="0" name=""/>
        <dsp:cNvSpPr/>
      </dsp:nvSpPr>
      <dsp:spPr>
        <a:xfrm rot="5400000">
          <a:off x="-105346" y="3190669"/>
          <a:ext cx="702311" cy="4916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10:45</a:t>
          </a:r>
          <a:endParaRPr lang="pt-BR" sz="1300" kern="1200" dirty="0"/>
        </a:p>
      </dsp:txBody>
      <dsp:txXfrm rot="-5400000">
        <a:off x="1" y="3331131"/>
        <a:ext cx="491618" cy="210693"/>
      </dsp:txXfrm>
    </dsp:sp>
    <dsp:sp modelId="{C7029D37-9124-413F-9B31-5702064950BB}">
      <dsp:nvSpPr>
        <dsp:cNvPr id="0" name=""/>
        <dsp:cNvSpPr/>
      </dsp:nvSpPr>
      <dsp:spPr>
        <a:xfrm rot="5400000">
          <a:off x="4522882" y="-945941"/>
          <a:ext cx="456502" cy="8519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Demonstrações</a:t>
          </a:r>
          <a:endParaRPr lang="pt-BR" sz="2700" kern="1200" dirty="0"/>
        </a:p>
      </dsp:txBody>
      <dsp:txXfrm rot="-5400000">
        <a:off x="491618" y="3107608"/>
        <a:ext cx="8496746" cy="411932"/>
      </dsp:txXfrm>
    </dsp:sp>
    <dsp:sp modelId="{F6349670-F1EF-4513-9439-78692C9C4942}">
      <dsp:nvSpPr>
        <dsp:cNvPr id="0" name=""/>
        <dsp:cNvSpPr/>
      </dsp:nvSpPr>
      <dsp:spPr>
        <a:xfrm rot="5400000">
          <a:off x="-105346" y="3807581"/>
          <a:ext cx="702311" cy="4916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11:55</a:t>
          </a:r>
          <a:endParaRPr lang="pt-BR" sz="1300" kern="1200" dirty="0"/>
        </a:p>
      </dsp:txBody>
      <dsp:txXfrm rot="-5400000">
        <a:off x="1" y="3948043"/>
        <a:ext cx="491618" cy="210693"/>
      </dsp:txXfrm>
    </dsp:sp>
    <dsp:sp modelId="{DDAC1012-7D9B-473E-9045-97D98243550F}">
      <dsp:nvSpPr>
        <dsp:cNvPr id="0" name=""/>
        <dsp:cNvSpPr/>
      </dsp:nvSpPr>
      <dsp:spPr>
        <a:xfrm rot="5400000">
          <a:off x="4522882" y="-329029"/>
          <a:ext cx="456502" cy="8519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Encerramento</a:t>
          </a:r>
          <a:endParaRPr lang="pt-BR" sz="2700" kern="1200" dirty="0"/>
        </a:p>
      </dsp:txBody>
      <dsp:txXfrm rot="-5400000">
        <a:off x="491618" y="3724520"/>
        <a:ext cx="8496746" cy="41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5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1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97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8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3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7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9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7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19650" y="-1106487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 DAY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19650" y="137318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2014</a:t>
            </a:r>
            <a:endParaRPr lang="pt-BR" sz="44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26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99" y="5696768"/>
            <a:ext cx="1348311" cy="8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71766" y="532743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APOIO:</a:t>
            </a:r>
            <a:endParaRPr lang="pt-BR" b="1" dirty="0">
              <a:solidFill>
                <a:srgbClr val="EFB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265" y="806542"/>
            <a:ext cx="1498328" cy="15163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429" y="1056784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ABERTURA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429" y="3536459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Thiago Munhoz</a:t>
            </a:r>
            <a:endParaRPr lang="pt-BR" sz="44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26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15" y="5582641"/>
            <a:ext cx="1405645" cy="89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382065" y="482288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APOIO:</a:t>
            </a:r>
            <a:endParaRPr lang="pt-BR" b="1" dirty="0">
              <a:solidFill>
                <a:srgbClr val="EFB50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173695" y="286184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REALIZAÇÃO</a:t>
            </a:r>
            <a:endParaRPr lang="pt-BR" b="1" dirty="0">
              <a:solidFill>
                <a:srgbClr val="EFB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0650" y="365125"/>
            <a:ext cx="996315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CRONOGRAMA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72414"/>
              </p:ext>
            </p:extLst>
          </p:nvPr>
        </p:nvGraphicFramePr>
        <p:xfrm>
          <a:off x="2343150" y="1690688"/>
          <a:ext cx="9010650" cy="440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 apresentação</a:t>
            </a:r>
            <a:r>
              <a:rPr lang="pt-BR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/>
          <a:lstStyle/>
          <a:p>
            <a:r>
              <a:rPr lang="pt-BR" dirty="0" err="1" smtClean="0"/>
              <a:t>Sadasdasdasd</a:t>
            </a:r>
            <a:endParaRPr lang="pt-BR" dirty="0" smtClean="0"/>
          </a:p>
          <a:p>
            <a:r>
              <a:rPr lang="pt-BR" dirty="0" err="1" smtClean="0"/>
              <a:t>Asdasdasd</a:t>
            </a:r>
            <a:endParaRPr lang="pt-BR" dirty="0" smtClean="0"/>
          </a:p>
          <a:p>
            <a:r>
              <a:rPr lang="pt-BR" dirty="0" err="1" smtClean="0"/>
              <a:t>Asdasd</a:t>
            </a:r>
            <a:endParaRPr lang="pt-BR" dirty="0" smtClean="0"/>
          </a:p>
          <a:p>
            <a:r>
              <a:rPr lang="pt-BR" dirty="0" err="1" smtClean="0"/>
              <a:t>Asdasd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429" y="1056784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Obrigado.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429" y="3536459"/>
            <a:ext cx="9144000" cy="1655762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Thiago Munhoz</a:t>
            </a:r>
            <a:b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thiagoreismunhoz@gmail.com</a:t>
            </a:r>
            <a:endParaRPr lang="pt-BR" sz="28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7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45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Adobe Heiti Std R</vt:lpstr>
      <vt:lpstr>Arial</vt:lpstr>
      <vt:lpstr>Calibri</vt:lpstr>
      <vt:lpstr>Calibri Light</vt:lpstr>
      <vt:lpstr>Tema do Office</vt:lpstr>
      <vt:lpstr>ARDUINO DAY</vt:lpstr>
      <vt:lpstr>ABERTURA</vt:lpstr>
      <vt:lpstr>CRONOGRAMA</vt:lpstr>
      <vt:lpstr> A apresentação </vt:lpstr>
      <vt:lpstr>Obrigado.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Munhoz</dc:creator>
  <cp:lastModifiedBy>Thiago Munhoz</cp:lastModifiedBy>
  <cp:revision>16</cp:revision>
  <dcterms:created xsi:type="dcterms:W3CDTF">2014-03-19T12:24:37Z</dcterms:created>
  <dcterms:modified xsi:type="dcterms:W3CDTF">2014-03-20T19:43:49Z</dcterms:modified>
</cp:coreProperties>
</file>