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Open Sans SemiBold"/>
      <p:regular r:id="rId9"/>
      <p:bold r:id="rId10"/>
      <p:italic r:id="rId11"/>
      <p:boldItalic r:id="rId12"/>
    </p:embeddedFont>
    <p:embeddedFont>
      <p:font typeface="Open Sans ExtraBold"/>
      <p:bold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SemiBold-italic.fntdata"/><Relationship Id="rId10" Type="http://schemas.openxmlformats.org/officeDocument/2006/relationships/font" Target="fonts/OpenSansSemiBold-bold.fntdata"/><Relationship Id="rId13" Type="http://schemas.openxmlformats.org/officeDocument/2006/relationships/font" Target="fonts/OpenSansExtraBold-bold.fntdata"/><Relationship Id="rId12" Type="http://schemas.openxmlformats.org/officeDocument/2006/relationships/font" Target="fonts/OpenSansSemi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penSansSemiBold-regular.fntdata"/><Relationship Id="rId15" Type="http://schemas.openxmlformats.org/officeDocument/2006/relationships/font" Target="fonts/OpenSans-regular.fntdata"/><Relationship Id="rId14" Type="http://schemas.openxmlformats.org/officeDocument/2006/relationships/font" Target="fonts/OpenSansExtraBold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4dfbf5d27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4dfbf5d2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e9cd04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e9cd04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de9cd042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de9cd042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12000"/>
              <a:buFont typeface="Open Sans ExtraBold"/>
              <a:buNone/>
              <a:defRPr sz="120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12000"/>
              <a:buFont typeface="Open Sans ExtraBold"/>
              <a:buNone/>
              <a:defRPr sz="120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12000"/>
              <a:buFont typeface="Open Sans ExtraBold"/>
              <a:buNone/>
              <a:defRPr sz="120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12000"/>
              <a:buFont typeface="Open Sans ExtraBold"/>
              <a:buNone/>
              <a:defRPr sz="120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12000"/>
              <a:buFont typeface="Open Sans ExtraBold"/>
              <a:buNone/>
              <a:defRPr sz="120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12000"/>
              <a:buFont typeface="Open Sans ExtraBold"/>
              <a:buNone/>
              <a:defRPr sz="120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12000"/>
              <a:buFont typeface="Open Sans ExtraBold"/>
              <a:buNone/>
              <a:defRPr sz="120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12000"/>
              <a:buFont typeface="Open Sans ExtraBold"/>
              <a:buNone/>
              <a:defRPr sz="120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12000"/>
              <a:buFont typeface="Open Sans ExtraBold"/>
              <a:buNone/>
              <a:defRPr sz="120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  <a:defRPr sz="1700"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algn="ctr">
              <a:spcBef>
                <a:spcPts val="1600"/>
              </a:spcBef>
              <a:spcAft>
                <a:spcPts val="0"/>
              </a:spcAft>
              <a:buSzPts val="1300"/>
              <a:buFont typeface="Open Sans"/>
              <a:buChar char="○"/>
              <a:defRPr sz="1300">
                <a:latin typeface="Open Sans"/>
                <a:ea typeface="Open Sans"/>
                <a:cs typeface="Open Sans"/>
                <a:sym typeface="Open Sans"/>
              </a:defRPr>
            </a:lvl2pPr>
            <a:lvl3pPr indent="-311150" lvl="2" marL="1371600" algn="ctr">
              <a:spcBef>
                <a:spcPts val="1600"/>
              </a:spcBef>
              <a:spcAft>
                <a:spcPts val="0"/>
              </a:spcAft>
              <a:buSzPts val="1300"/>
              <a:buFont typeface="Open Sans"/>
              <a:buChar char="■"/>
              <a:defRPr sz="1300">
                <a:latin typeface="Open Sans"/>
                <a:ea typeface="Open Sans"/>
                <a:cs typeface="Open Sans"/>
                <a:sym typeface="Open Sans"/>
              </a:defRPr>
            </a:lvl3pPr>
            <a:lvl4pPr indent="-311150" lvl="3" marL="1828800" algn="ctr">
              <a:spcBef>
                <a:spcPts val="1600"/>
              </a:spcBef>
              <a:spcAft>
                <a:spcPts val="0"/>
              </a:spcAft>
              <a:buSzPts val="1300"/>
              <a:buFont typeface="Open Sans"/>
              <a:buChar char="●"/>
              <a:defRPr sz="1300">
                <a:latin typeface="Open Sans"/>
                <a:ea typeface="Open Sans"/>
                <a:cs typeface="Open Sans"/>
                <a:sym typeface="Open Sans"/>
              </a:defRPr>
            </a:lvl4pPr>
            <a:lvl5pPr indent="-311150" lvl="4" marL="2286000" algn="ctr">
              <a:spcBef>
                <a:spcPts val="1600"/>
              </a:spcBef>
              <a:spcAft>
                <a:spcPts val="0"/>
              </a:spcAft>
              <a:buSzPts val="1300"/>
              <a:buFont typeface="Open Sans"/>
              <a:buChar char="○"/>
              <a:defRPr sz="1300">
                <a:latin typeface="Open Sans"/>
                <a:ea typeface="Open Sans"/>
                <a:cs typeface="Open Sans"/>
                <a:sym typeface="Open Sans"/>
              </a:defRPr>
            </a:lvl5pPr>
            <a:lvl6pPr indent="-311150" lvl="5" marL="2743200" algn="ctr">
              <a:spcBef>
                <a:spcPts val="1600"/>
              </a:spcBef>
              <a:spcAft>
                <a:spcPts val="0"/>
              </a:spcAft>
              <a:buSzPts val="1300"/>
              <a:buFont typeface="Open Sans"/>
              <a:buChar char="■"/>
              <a:defRPr sz="1300">
                <a:latin typeface="Open Sans"/>
                <a:ea typeface="Open Sans"/>
                <a:cs typeface="Open Sans"/>
                <a:sym typeface="Open Sans"/>
              </a:defRPr>
            </a:lvl6pPr>
            <a:lvl7pPr indent="-311150" lvl="6" marL="3200400" algn="ctr">
              <a:spcBef>
                <a:spcPts val="1600"/>
              </a:spcBef>
              <a:spcAft>
                <a:spcPts val="0"/>
              </a:spcAft>
              <a:buSzPts val="1300"/>
              <a:buFont typeface="Open Sans"/>
              <a:buChar char="●"/>
              <a:defRPr sz="1300">
                <a:latin typeface="Open Sans"/>
                <a:ea typeface="Open Sans"/>
                <a:cs typeface="Open Sans"/>
                <a:sym typeface="Open Sans"/>
              </a:defRPr>
            </a:lvl7pPr>
            <a:lvl8pPr indent="-311150" lvl="7" marL="3657600" algn="ctr">
              <a:spcBef>
                <a:spcPts val="1600"/>
              </a:spcBef>
              <a:spcAft>
                <a:spcPts val="0"/>
              </a:spcAft>
              <a:buSzPts val="1300"/>
              <a:buFont typeface="Open Sans"/>
              <a:buChar char="○"/>
              <a:defRPr sz="1300">
                <a:latin typeface="Open Sans"/>
                <a:ea typeface="Open Sans"/>
                <a:cs typeface="Open Sans"/>
                <a:sym typeface="Open Sans"/>
              </a:defRPr>
            </a:lvl8pPr>
            <a:lvl9pPr indent="-311150" lvl="8" marL="4114800" algn="ctr">
              <a:spcBef>
                <a:spcPts val="1600"/>
              </a:spcBef>
              <a:spcAft>
                <a:spcPts val="1600"/>
              </a:spcAft>
              <a:buSzPts val="1300"/>
              <a:buFont typeface="Open Sans"/>
              <a:buChar char="■"/>
              <a:defRPr sz="13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1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26727"/>
                </a:solidFill>
              </a:defRPr>
            </a:lvl1pPr>
            <a:lvl2pPr lvl="1" rtl="0">
              <a:buNone/>
              <a:defRPr>
                <a:solidFill>
                  <a:srgbClr val="F26727"/>
                </a:solidFill>
              </a:defRPr>
            </a:lvl2pPr>
            <a:lvl3pPr lvl="2" rtl="0">
              <a:buNone/>
              <a:defRPr>
                <a:solidFill>
                  <a:srgbClr val="F26727"/>
                </a:solidFill>
              </a:defRPr>
            </a:lvl3pPr>
            <a:lvl4pPr lvl="3" rtl="0">
              <a:buNone/>
              <a:defRPr>
                <a:solidFill>
                  <a:srgbClr val="F26727"/>
                </a:solidFill>
              </a:defRPr>
            </a:lvl4pPr>
            <a:lvl5pPr lvl="4" rtl="0">
              <a:buNone/>
              <a:defRPr>
                <a:solidFill>
                  <a:srgbClr val="F26727"/>
                </a:solidFill>
              </a:defRPr>
            </a:lvl5pPr>
            <a:lvl6pPr lvl="5" rtl="0">
              <a:buNone/>
              <a:defRPr>
                <a:solidFill>
                  <a:srgbClr val="F26727"/>
                </a:solidFill>
              </a:defRPr>
            </a:lvl6pPr>
            <a:lvl7pPr lvl="6" rtl="0">
              <a:buNone/>
              <a:defRPr>
                <a:solidFill>
                  <a:srgbClr val="F26727"/>
                </a:solidFill>
              </a:defRPr>
            </a:lvl7pPr>
            <a:lvl8pPr lvl="7" rtl="0">
              <a:buNone/>
              <a:defRPr>
                <a:solidFill>
                  <a:srgbClr val="F26727"/>
                </a:solidFill>
              </a:defRPr>
            </a:lvl8pPr>
            <a:lvl9pPr lvl="8" rtl="0">
              <a:buNone/>
              <a:defRPr>
                <a:solidFill>
                  <a:srgbClr val="F26727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1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26727"/>
                </a:solidFill>
              </a:defRPr>
            </a:lvl1pPr>
            <a:lvl2pPr lvl="1" rtl="0">
              <a:buNone/>
              <a:defRPr>
                <a:solidFill>
                  <a:srgbClr val="F26727"/>
                </a:solidFill>
              </a:defRPr>
            </a:lvl2pPr>
            <a:lvl3pPr lvl="2" rtl="0">
              <a:buNone/>
              <a:defRPr>
                <a:solidFill>
                  <a:srgbClr val="F26727"/>
                </a:solidFill>
              </a:defRPr>
            </a:lvl3pPr>
            <a:lvl4pPr lvl="3" rtl="0">
              <a:buNone/>
              <a:defRPr>
                <a:solidFill>
                  <a:srgbClr val="F26727"/>
                </a:solidFill>
              </a:defRPr>
            </a:lvl4pPr>
            <a:lvl5pPr lvl="4" rtl="0">
              <a:buNone/>
              <a:defRPr>
                <a:solidFill>
                  <a:srgbClr val="F26727"/>
                </a:solidFill>
              </a:defRPr>
            </a:lvl5pPr>
            <a:lvl6pPr lvl="5" rtl="0">
              <a:buNone/>
              <a:defRPr>
                <a:solidFill>
                  <a:srgbClr val="F26727"/>
                </a:solidFill>
              </a:defRPr>
            </a:lvl6pPr>
            <a:lvl7pPr lvl="6" rtl="0">
              <a:buNone/>
              <a:defRPr>
                <a:solidFill>
                  <a:srgbClr val="F26727"/>
                </a:solidFill>
              </a:defRPr>
            </a:lvl7pPr>
            <a:lvl8pPr lvl="7" rtl="0">
              <a:buNone/>
              <a:defRPr>
                <a:solidFill>
                  <a:srgbClr val="F26727"/>
                </a:solidFill>
              </a:defRPr>
            </a:lvl8pPr>
            <a:lvl9pPr lvl="8" rtl="0">
              <a:buNone/>
              <a:defRPr>
                <a:solidFill>
                  <a:srgbClr val="F26727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idx="12" type="sldNum"/>
          </p:nvPr>
        </p:nvSpPr>
        <p:spPr>
          <a:xfrm>
            <a:off x="8472458" y="1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26727"/>
                </a:solidFill>
              </a:defRPr>
            </a:lvl1pPr>
            <a:lvl2pPr lvl="1" rtl="0">
              <a:buNone/>
              <a:defRPr>
                <a:solidFill>
                  <a:srgbClr val="F26727"/>
                </a:solidFill>
              </a:defRPr>
            </a:lvl2pPr>
            <a:lvl3pPr lvl="2" rtl="0">
              <a:buNone/>
              <a:defRPr>
                <a:solidFill>
                  <a:srgbClr val="F26727"/>
                </a:solidFill>
              </a:defRPr>
            </a:lvl3pPr>
            <a:lvl4pPr lvl="3" rtl="0">
              <a:buNone/>
              <a:defRPr>
                <a:solidFill>
                  <a:srgbClr val="F26727"/>
                </a:solidFill>
              </a:defRPr>
            </a:lvl4pPr>
            <a:lvl5pPr lvl="4" rtl="0">
              <a:buNone/>
              <a:defRPr>
                <a:solidFill>
                  <a:srgbClr val="F26727"/>
                </a:solidFill>
              </a:defRPr>
            </a:lvl5pPr>
            <a:lvl6pPr lvl="5" rtl="0">
              <a:buNone/>
              <a:defRPr>
                <a:solidFill>
                  <a:srgbClr val="F26727"/>
                </a:solidFill>
              </a:defRPr>
            </a:lvl6pPr>
            <a:lvl7pPr lvl="6" rtl="0">
              <a:buNone/>
              <a:defRPr>
                <a:solidFill>
                  <a:srgbClr val="F26727"/>
                </a:solidFill>
              </a:defRPr>
            </a:lvl7pPr>
            <a:lvl8pPr lvl="7" rtl="0">
              <a:buNone/>
              <a:defRPr>
                <a:solidFill>
                  <a:srgbClr val="F26727"/>
                </a:solidFill>
              </a:defRPr>
            </a:lvl8pPr>
            <a:lvl9pPr lvl="8" rtl="0">
              <a:buNone/>
              <a:defRPr>
                <a:solidFill>
                  <a:srgbClr val="F26727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2000"/>
              <a:buFont typeface="Open Sans ExtraBold"/>
              <a:buNone/>
              <a:defRPr sz="20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11700" y="1152475"/>
            <a:ext cx="3999900" cy="25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 sz="1300"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Open Sans"/>
              <a:buChar char="■"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2" type="body"/>
          </p:nvPr>
        </p:nvSpPr>
        <p:spPr>
          <a:xfrm>
            <a:off x="4832400" y="1152475"/>
            <a:ext cx="3999900" cy="25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 sz="1300"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Open Sans"/>
              <a:buChar char="■"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8472458" y="1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26727"/>
                </a:solidFill>
              </a:defRPr>
            </a:lvl1pPr>
            <a:lvl2pPr lvl="1">
              <a:buNone/>
              <a:defRPr>
                <a:solidFill>
                  <a:srgbClr val="F26727"/>
                </a:solidFill>
              </a:defRPr>
            </a:lvl2pPr>
            <a:lvl3pPr lvl="2">
              <a:buNone/>
              <a:defRPr>
                <a:solidFill>
                  <a:srgbClr val="F26727"/>
                </a:solidFill>
              </a:defRPr>
            </a:lvl3pPr>
            <a:lvl4pPr lvl="3">
              <a:buNone/>
              <a:defRPr>
                <a:solidFill>
                  <a:srgbClr val="F26727"/>
                </a:solidFill>
              </a:defRPr>
            </a:lvl4pPr>
            <a:lvl5pPr lvl="4">
              <a:buNone/>
              <a:defRPr>
                <a:solidFill>
                  <a:srgbClr val="F26727"/>
                </a:solidFill>
              </a:defRPr>
            </a:lvl5pPr>
            <a:lvl6pPr lvl="5">
              <a:buNone/>
              <a:defRPr>
                <a:solidFill>
                  <a:srgbClr val="F26727"/>
                </a:solidFill>
              </a:defRPr>
            </a:lvl6pPr>
            <a:lvl7pPr lvl="6">
              <a:buNone/>
              <a:defRPr>
                <a:solidFill>
                  <a:srgbClr val="F26727"/>
                </a:solidFill>
              </a:defRPr>
            </a:lvl7pPr>
            <a:lvl8pPr lvl="7">
              <a:buNone/>
              <a:defRPr>
                <a:solidFill>
                  <a:srgbClr val="F26727"/>
                </a:solidFill>
              </a:defRPr>
            </a:lvl8pPr>
            <a:lvl9pPr lvl="8">
              <a:buNone/>
              <a:defRPr>
                <a:solidFill>
                  <a:srgbClr val="F26727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2000"/>
              <a:buFont typeface="Open Sans ExtraBold"/>
              <a:buNone/>
              <a:defRPr sz="20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472458" y="1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26727"/>
                </a:solidFill>
              </a:defRPr>
            </a:lvl1pPr>
            <a:lvl2pPr lvl="1" rtl="0">
              <a:buNone/>
              <a:defRPr>
                <a:solidFill>
                  <a:srgbClr val="F26727"/>
                </a:solidFill>
              </a:defRPr>
            </a:lvl2pPr>
            <a:lvl3pPr lvl="2" rtl="0">
              <a:buNone/>
              <a:defRPr>
                <a:solidFill>
                  <a:srgbClr val="F26727"/>
                </a:solidFill>
              </a:defRPr>
            </a:lvl3pPr>
            <a:lvl4pPr lvl="3" rtl="0">
              <a:buNone/>
              <a:defRPr>
                <a:solidFill>
                  <a:srgbClr val="F26727"/>
                </a:solidFill>
              </a:defRPr>
            </a:lvl4pPr>
            <a:lvl5pPr lvl="4" rtl="0">
              <a:buNone/>
              <a:defRPr>
                <a:solidFill>
                  <a:srgbClr val="F26727"/>
                </a:solidFill>
              </a:defRPr>
            </a:lvl5pPr>
            <a:lvl6pPr lvl="5" rtl="0">
              <a:buNone/>
              <a:defRPr>
                <a:solidFill>
                  <a:srgbClr val="F26727"/>
                </a:solidFill>
              </a:defRPr>
            </a:lvl6pPr>
            <a:lvl7pPr lvl="6" rtl="0">
              <a:buNone/>
              <a:defRPr>
                <a:solidFill>
                  <a:srgbClr val="F26727"/>
                </a:solidFill>
              </a:defRPr>
            </a:lvl7pPr>
            <a:lvl8pPr lvl="7" rtl="0">
              <a:buNone/>
              <a:defRPr>
                <a:solidFill>
                  <a:srgbClr val="F26727"/>
                </a:solidFill>
              </a:defRPr>
            </a:lvl8pPr>
            <a:lvl9pPr lvl="8" rtl="0">
              <a:buNone/>
              <a:defRPr>
                <a:solidFill>
                  <a:srgbClr val="F26727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2000"/>
              <a:buFont typeface="Open Sans ExtraBold"/>
              <a:buNone/>
              <a:defRPr sz="20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Open Sans"/>
              <a:buChar char="■"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1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26727"/>
                </a:solidFill>
              </a:defRPr>
            </a:lvl1pPr>
            <a:lvl2pPr lvl="1" rtl="0">
              <a:buNone/>
              <a:defRPr>
                <a:solidFill>
                  <a:srgbClr val="F26727"/>
                </a:solidFill>
              </a:defRPr>
            </a:lvl2pPr>
            <a:lvl3pPr lvl="2" rtl="0">
              <a:buNone/>
              <a:defRPr>
                <a:solidFill>
                  <a:srgbClr val="F26727"/>
                </a:solidFill>
              </a:defRPr>
            </a:lvl3pPr>
            <a:lvl4pPr lvl="3" rtl="0">
              <a:buNone/>
              <a:defRPr>
                <a:solidFill>
                  <a:srgbClr val="F26727"/>
                </a:solidFill>
              </a:defRPr>
            </a:lvl4pPr>
            <a:lvl5pPr lvl="4" rtl="0">
              <a:buNone/>
              <a:defRPr>
                <a:solidFill>
                  <a:srgbClr val="F26727"/>
                </a:solidFill>
              </a:defRPr>
            </a:lvl5pPr>
            <a:lvl6pPr lvl="5" rtl="0">
              <a:buNone/>
              <a:defRPr>
                <a:solidFill>
                  <a:srgbClr val="F26727"/>
                </a:solidFill>
              </a:defRPr>
            </a:lvl6pPr>
            <a:lvl7pPr lvl="6" rtl="0">
              <a:buNone/>
              <a:defRPr>
                <a:solidFill>
                  <a:srgbClr val="F26727"/>
                </a:solidFill>
              </a:defRPr>
            </a:lvl7pPr>
            <a:lvl8pPr lvl="7" rtl="0">
              <a:buNone/>
              <a:defRPr>
                <a:solidFill>
                  <a:srgbClr val="F26727"/>
                </a:solidFill>
              </a:defRPr>
            </a:lvl8pPr>
            <a:lvl9pPr lvl="8" rtl="0">
              <a:buNone/>
              <a:defRPr>
                <a:solidFill>
                  <a:srgbClr val="F26727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26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4800"/>
              <a:buFont typeface="Open Sans ExtraBold"/>
              <a:buNone/>
              <a:defRPr sz="48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4800"/>
              <a:buFont typeface="Open Sans ExtraBold"/>
              <a:buNone/>
              <a:defRPr sz="48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4800"/>
              <a:buFont typeface="Open Sans ExtraBold"/>
              <a:buNone/>
              <a:defRPr sz="48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4800"/>
              <a:buFont typeface="Open Sans ExtraBold"/>
              <a:buNone/>
              <a:defRPr sz="48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4800"/>
              <a:buFont typeface="Open Sans ExtraBold"/>
              <a:buNone/>
              <a:defRPr sz="48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4800"/>
              <a:buFont typeface="Open Sans ExtraBold"/>
              <a:buNone/>
              <a:defRPr sz="48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4800"/>
              <a:buFont typeface="Open Sans ExtraBold"/>
              <a:buNone/>
              <a:defRPr sz="48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4800"/>
              <a:buFont typeface="Open Sans ExtraBold"/>
              <a:buNone/>
              <a:defRPr sz="48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4800"/>
              <a:buFont typeface="Open Sans ExtraBold"/>
              <a:buNone/>
              <a:defRPr sz="48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1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26727"/>
                </a:solidFill>
              </a:defRPr>
            </a:lvl1pPr>
            <a:lvl2pPr lvl="1" rtl="0">
              <a:buNone/>
              <a:defRPr>
                <a:solidFill>
                  <a:srgbClr val="F26727"/>
                </a:solidFill>
              </a:defRPr>
            </a:lvl2pPr>
            <a:lvl3pPr lvl="2" rtl="0">
              <a:buNone/>
              <a:defRPr>
                <a:solidFill>
                  <a:srgbClr val="F26727"/>
                </a:solidFill>
              </a:defRPr>
            </a:lvl3pPr>
            <a:lvl4pPr lvl="3" rtl="0">
              <a:buNone/>
              <a:defRPr>
                <a:solidFill>
                  <a:srgbClr val="F26727"/>
                </a:solidFill>
              </a:defRPr>
            </a:lvl4pPr>
            <a:lvl5pPr lvl="4" rtl="0">
              <a:buNone/>
              <a:defRPr>
                <a:solidFill>
                  <a:srgbClr val="F26727"/>
                </a:solidFill>
              </a:defRPr>
            </a:lvl5pPr>
            <a:lvl6pPr lvl="5" rtl="0">
              <a:buNone/>
              <a:defRPr>
                <a:solidFill>
                  <a:srgbClr val="F26727"/>
                </a:solidFill>
              </a:defRPr>
            </a:lvl6pPr>
            <a:lvl7pPr lvl="6" rtl="0">
              <a:buNone/>
              <a:defRPr>
                <a:solidFill>
                  <a:srgbClr val="F26727"/>
                </a:solidFill>
              </a:defRPr>
            </a:lvl7pPr>
            <a:lvl8pPr lvl="7" rtl="0">
              <a:buNone/>
              <a:defRPr>
                <a:solidFill>
                  <a:srgbClr val="F26727"/>
                </a:solidFill>
              </a:defRPr>
            </a:lvl8pPr>
            <a:lvl9pPr lvl="8" rtl="0">
              <a:buNone/>
              <a:defRPr>
                <a:solidFill>
                  <a:srgbClr val="F26727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3000"/>
              <a:buFont typeface="Open Sans ExtraBold"/>
              <a:buNone/>
              <a:defRPr sz="30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  <a:defRPr sz="1700"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Font typeface="Open Sans"/>
              <a:buChar char="○"/>
              <a:defRPr sz="1300">
                <a:latin typeface="Open Sans"/>
                <a:ea typeface="Open Sans"/>
                <a:cs typeface="Open Sans"/>
                <a:sym typeface="Open Sans"/>
              </a:defRPr>
            </a:lvl2pPr>
            <a:lvl3pPr indent="-311150" lvl="2" marL="1371600">
              <a:spcBef>
                <a:spcPts val="1600"/>
              </a:spcBef>
              <a:spcAft>
                <a:spcPts val="0"/>
              </a:spcAft>
              <a:buSzPts val="1300"/>
              <a:buFont typeface="Open Sans"/>
              <a:buChar char="■"/>
              <a:defRPr sz="1300">
                <a:latin typeface="Open Sans"/>
                <a:ea typeface="Open Sans"/>
                <a:cs typeface="Open Sans"/>
                <a:sym typeface="Open Sans"/>
              </a:defRPr>
            </a:lvl3pPr>
            <a:lvl4pPr indent="-311150" lvl="3" marL="1828800">
              <a:spcBef>
                <a:spcPts val="1600"/>
              </a:spcBef>
              <a:spcAft>
                <a:spcPts val="0"/>
              </a:spcAft>
              <a:buSzPts val="1300"/>
              <a:buFont typeface="Open Sans"/>
              <a:buChar char="●"/>
              <a:defRPr sz="1300">
                <a:latin typeface="Open Sans"/>
                <a:ea typeface="Open Sans"/>
                <a:cs typeface="Open Sans"/>
                <a:sym typeface="Open Sans"/>
              </a:defRPr>
            </a:lvl4pPr>
            <a:lvl5pPr indent="-311150" lvl="4" marL="2286000">
              <a:spcBef>
                <a:spcPts val="1600"/>
              </a:spcBef>
              <a:spcAft>
                <a:spcPts val="0"/>
              </a:spcAft>
              <a:buSzPts val="1300"/>
              <a:buFont typeface="Open Sans"/>
              <a:buChar char="○"/>
              <a:defRPr sz="1300">
                <a:latin typeface="Open Sans"/>
                <a:ea typeface="Open Sans"/>
                <a:cs typeface="Open Sans"/>
                <a:sym typeface="Open Sans"/>
              </a:defRPr>
            </a:lvl5pPr>
            <a:lvl6pPr indent="-311150" lvl="5" marL="2743200">
              <a:spcBef>
                <a:spcPts val="1600"/>
              </a:spcBef>
              <a:spcAft>
                <a:spcPts val="0"/>
              </a:spcAft>
              <a:buSzPts val="1300"/>
              <a:buFont typeface="Open Sans"/>
              <a:buChar char="■"/>
              <a:defRPr sz="1300">
                <a:latin typeface="Open Sans"/>
                <a:ea typeface="Open Sans"/>
                <a:cs typeface="Open Sans"/>
                <a:sym typeface="Open Sans"/>
              </a:defRPr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Font typeface="Open Sans"/>
              <a:buChar char="●"/>
              <a:defRPr sz="1300">
                <a:latin typeface="Open Sans"/>
                <a:ea typeface="Open Sans"/>
                <a:cs typeface="Open Sans"/>
                <a:sym typeface="Open Sans"/>
              </a:defRPr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Font typeface="Open Sans"/>
              <a:buChar char="○"/>
              <a:defRPr sz="1300">
                <a:latin typeface="Open Sans"/>
                <a:ea typeface="Open Sans"/>
                <a:cs typeface="Open Sans"/>
                <a:sym typeface="Open Sans"/>
              </a:defRPr>
            </a:lvl8pPr>
            <a:lvl9pPr indent="-311150" lvl="8" marL="4114800">
              <a:spcBef>
                <a:spcPts val="1600"/>
              </a:spcBef>
              <a:spcAft>
                <a:spcPts val="1600"/>
              </a:spcAft>
              <a:buSzPts val="1300"/>
              <a:buFont typeface="Open Sans"/>
              <a:buChar char="■"/>
              <a:defRPr sz="13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8472458" y="1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26727"/>
                </a:solidFill>
              </a:defRPr>
            </a:lvl1pPr>
            <a:lvl2pPr lvl="1" rtl="0">
              <a:buNone/>
              <a:defRPr>
                <a:solidFill>
                  <a:srgbClr val="F26727"/>
                </a:solidFill>
              </a:defRPr>
            </a:lvl2pPr>
            <a:lvl3pPr lvl="2" rtl="0">
              <a:buNone/>
              <a:defRPr>
                <a:solidFill>
                  <a:srgbClr val="F26727"/>
                </a:solidFill>
              </a:defRPr>
            </a:lvl3pPr>
            <a:lvl4pPr lvl="3" rtl="0">
              <a:buNone/>
              <a:defRPr>
                <a:solidFill>
                  <a:srgbClr val="F26727"/>
                </a:solidFill>
              </a:defRPr>
            </a:lvl4pPr>
            <a:lvl5pPr lvl="4" rtl="0">
              <a:buNone/>
              <a:defRPr>
                <a:solidFill>
                  <a:srgbClr val="F26727"/>
                </a:solidFill>
              </a:defRPr>
            </a:lvl5pPr>
            <a:lvl6pPr lvl="5" rtl="0">
              <a:buNone/>
              <a:defRPr>
                <a:solidFill>
                  <a:srgbClr val="F26727"/>
                </a:solidFill>
              </a:defRPr>
            </a:lvl6pPr>
            <a:lvl7pPr lvl="6" rtl="0">
              <a:buNone/>
              <a:defRPr>
                <a:solidFill>
                  <a:srgbClr val="F26727"/>
                </a:solidFill>
              </a:defRPr>
            </a:lvl7pPr>
            <a:lvl8pPr lvl="7" rtl="0">
              <a:buNone/>
              <a:defRPr>
                <a:solidFill>
                  <a:srgbClr val="F26727"/>
                </a:solidFill>
              </a:defRPr>
            </a:lvl8pPr>
            <a:lvl9pPr lvl="8" rtl="0">
              <a:buNone/>
              <a:defRPr>
                <a:solidFill>
                  <a:srgbClr val="F26727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6727"/>
              </a:buClr>
              <a:buSzPts val="1800"/>
              <a:buFont typeface="Open Sans ExtraBold"/>
              <a:buNone/>
              <a:defRPr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8472458" y="12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26727"/>
                </a:solidFill>
              </a:defRPr>
            </a:lvl1pPr>
            <a:lvl2pPr lvl="1" rtl="0">
              <a:buNone/>
              <a:defRPr>
                <a:solidFill>
                  <a:srgbClr val="F26727"/>
                </a:solidFill>
              </a:defRPr>
            </a:lvl2pPr>
            <a:lvl3pPr lvl="2" rtl="0">
              <a:buNone/>
              <a:defRPr>
                <a:solidFill>
                  <a:srgbClr val="F26727"/>
                </a:solidFill>
              </a:defRPr>
            </a:lvl3pPr>
            <a:lvl4pPr lvl="3" rtl="0">
              <a:buNone/>
              <a:defRPr>
                <a:solidFill>
                  <a:srgbClr val="F26727"/>
                </a:solidFill>
              </a:defRPr>
            </a:lvl4pPr>
            <a:lvl5pPr lvl="4" rtl="0">
              <a:buNone/>
              <a:defRPr>
                <a:solidFill>
                  <a:srgbClr val="F26727"/>
                </a:solidFill>
              </a:defRPr>
            </a:lvl5pPr>
            <a:lvl6pPr lvl="5" rtl="0">
              <a:buNone/>
              <a:defRPr>
                <a:solidFill>
                  <a:srgbClr val="F26727"/>
                </a:solidFill>
              </a:defRPr>
            </a:lvl6pPr>
            <a:lvl7pPr lvl="6" rtl="0">
              <a:buNone/>
              <a:defRPr>
                <a:solidFill>
                  <a:srgbClr val="F26727"/>
                </a:solidFill>
              </a:defRPr>
            </a:lvl7pPr>
            <a:lvl8pPr lvl="7" rtl="0">
              <a:buNone/>
              <a:defRPr>
                <a:solidFill>
                  <a:srgbClr val="F26727"/>
                </a:solidFill>
              </a:defRPr>
            </a:lvl8pPr>
            <a:lvl9pPr lvl="8" rtl="0">
              <a:buNone/>
              <a:defRPr>
                <a:solidFill>
                  <a:srgbClr val="F26727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FCBCD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/>
        </p:nvSpPr>
        <p:spPr>
          <a:xfrm>
            <a:off x="470825" y="545050"/>
            <a:ext cx="5863200" cy="4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500">
                <a:solidFill>
                  <a:srgbClr val="F26727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5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Welcome!</a:t>
            </a:r>
            <a:endParaRPr sz="2000">
              <a:solidFill>
                <a:srgbClr val="F26727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2672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Hello there, </a:t>
            </a:r>
            <a:endParaRPr sz="15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 order to edit this template please go to &gt; File &gt; make a copy and store the new version in your personal google drive. </a:t>
            </a:r>
            <a:endParaRPr sz="15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copy will be your own and you’ll be able to edit this deck with your content.</a:t>
            </a:r>
            <a:endParaRPr sz="15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2672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26727"/>
                </a:solidFill>
                <a:latin typeface="Open Sans"/>
                <a:ea typeface="Open Sans"/>
                <a:cs typeface="Open Sans"/>
                <a:sym typeface="Open Sans"/>
              </a:rPr>
              <a:t>Thanks for being part of the Arduino community!</a:t>
            </a:r>
            <a:endParaRPr i="1" sz="1500">
              <a:solidFill>
                <a:srgbClr val="F2672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500">
                <a:solidFill>
                  <a:srgbClr val="F26727"/>
                </a:solidFill>
                <a:latin typeface="Open Sans"/>
                <a:ea typeface="Open Sans"/>
                <a:cs typeface="Open Sans"/>
                <a:sym typeface="Open Sans"/>
              </a:rPr>
              <a:t>The Arduino Team</a:t>
            </a:r>
            <a:endParaRPr b="1" i="1" sz="1500">
              <a:solidFill>
                <a:srgbClr val="F2672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2672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/>
        </p:nvSpPr>
        <p:spPr>
          <a:xfrm>
            <a:off x="470825" y="3437875"/>
            <a:ext cx="58632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What a great title!</a:t>
            </a:r>
            <a:endParaRPr sz="2000">
              <a:solidFill>
                <a:srgbClr val="F26727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John Doe </a:t>
            </a:r>
            <a:endParaRPr sz="1500">
              <a:solidFill>
                <a:srgbClr val="F26727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F26727"/>
                </a:solidFill>
                <a:latin typeface="Open Sans"/>
                <a:ea typeface="Open Sans"/>
                <a:cs typeface="Open Sans"/>
                <a:sym typeface="Open Sans"/>
              </a:rPr>
              <a:t>Arduino Enthusiast</a:t>
            </a:r>
            <a:endParaRPr b="1" i="1" sz="1500">
              <a:solidFill>
                <a:srgbClr val="F2672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470825" y="426400"/>
            <a:ext cx="58632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6727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John Doe</a:t>
            </a:r>
            <a:endParaRPr sz="1500">
              <a:solidFill>
                <a:srgbClr val="F26727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26727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endParaRPr b="1" sz="1500">
              <a:solidFill>
                <a:srgbClr val="F2672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