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10440000" cx="75600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4dfc76cadd_0_0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4dfc76c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7559998" cy="1068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257705" y="2245153"/>
            <a:ext cx="7044600" cy="3985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257705" y="6398217"/>
            <a:ext cx="7044600" cy="264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57705" y="4365680"/>
            <a:ext cx="7044600" cy="17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257705" y="2339232"/>
            <a:ext cx="3306900" cy="6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3995291" y="2339232"/>
            <a:ext cx="3306900" cy="6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257705" y="1127727"/>
            <a:ext cx="2321700" cy="1533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257705" y="2820535"/>
            <a:ext cx="2321700" cy="6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05325" y="913690"/>
            <a:ext cx="5264700" cy="83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3780000" y="-254"/>
            <a:ext cx="3780000" cy="104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19508" y="2503032"/>
            <a:ext cx="3344400" cy="3008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19508" y="5689531"/>
            <a:ext cx="3344400" cy="2506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083839" y="1469689"/>
            <a:ext cx="3172200" cy="75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257705" y="8586994"/>
            <a:ext cx="4959600" cy="12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354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848400" y="545050"/>
            <a:ext cx="5863200" cy="6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WELCOME!</a:t>
            </a:r>
            <a:endParaRPr b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Hello there, 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order to edit this template please go to &gt; </a:t>
            </a:r>
            <a:r>
              <a:rPr b="1"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File &gt; make a copy</a:t>
            </a: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and store the new version in your personal google drive. 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copy will be your own and you’ll be able to edit this deck with your content.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Thanks for being part of the Arduino community!</a:t>
            </a:r>
            <a:endParaRPr i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Arduino Team</a:t>
            </a:r>
            <a:endParaRPr b="1" i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973700" y="2506350"/>
            <a:ext cx="30834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MY EVENT AGENDA</a:t>
            </a:r>
            <a:endParaRPr sz="22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847450" y="3335750"/>
            <a:ext cx="3209700" cy="5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53A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Workshop Title</a:t>
            </a:r>
            <a:b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C353A"/>
                </a:solidFill>
                <a:latin typeface="Open Sans"/>
                <a:ea typeface="Open Sans"/>
                <a:cs typeface="Open Sans"/>
                <a:sym typeface="Open Sans"/>
              </a:rPr>
              <a:t>H- 3 to 4 pm.</a:t>
            </a:r>
            <a:endParaRPr>
              <a:solidFill>
                <a:srgbClr val="2C353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4505325" y="2590800"/>
            <a:ext cx="2436600" cy="30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PLACE</a:t>
            </a:r>
            <a:endParaRPr sz="16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sz="16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CONTACTS</a:t>
            </a:r>
            <a:endParaRPr sz="16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