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0440000" cx="7560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dfc76cadd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dfc76c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354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48400" y="545050"/>
            <a:ext cx="5863200" cy="6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WELCOME!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 there,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order to edit this template please go to &gt; </a:t>
            </a: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 &gt; make a copy</a:t>
            </a: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store the new version in your personal google drive.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copy will be your own and you’ll be able to edit this deck with your content.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Thanks for being part of the Arduino community!</a:t>
            </a:r>
            <a:endParaRPr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Arduino Team</a:t>
            </a:r>
            <a:endParaRPr b="1"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73700" y="2506350"/>
            <a:ext cx="3083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MY EVENT AGENDA</a:t>
            </a:r>
            <a:endParaRPr sz="22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847450" y="3335750"/>
            <a:ext cx="3209700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505325" y="2590800"/>
            <a:ext cx="24366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PLACE</a:t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CONTACTS</a:t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