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813" y="-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1500174"/>
            <a:ext cx="4357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70C0"/>
                </a:solidFill>
              </a:rPr>
              <a:t>Для измерения напряжения соединяем контакты параллельно. Соединяемся к + и минусу напрямую, минуя всех потребителей электрического тока.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500042"/>
            <a:ext cx="5908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2"/>
                </a:solidFill>
              </a:rPr>
              <a:t>Измерение напряжения источника питания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4643446"/>
            <a:ext cx="6786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</a:t>
            </a:r>
            <a:r>
              <a:rPr lang="ru-RU" sz="2400" dirty="0" smtClean="0"/>
              <a:t>   Настройте </a:t>
            </a:r>
            <a:r>
              <a:rPr lang="ru-RU" sz="2400" dirty="0" err="1" smtClean="0"/>
              <a:t>мультиметр</a:t>
            </a:r>
            <a:r>
              <a:rPr lang="ru-RU" sz="2400" dirty="0" smtClean="0"/>
              <a:t> на </a:t>
            </a:r>
            <a:r>
              <a:rPr lang="en-US" sz="2400" dirty="0" smtClean="0"/>
              <a:t>DCV</a:t>
            </a:r>
            <a:r>
              <a:rPr lang="ru-RU" sz="2400" dirty="0" smtClean="0"/>
              <a:t>, а именно на 20 Вольт. Нужно выбирать режим больше того, который вы предполагаете, но близкий к нему. Наши батарейки должны быть на 3.7 Вольт, значит ближайшее большее значение – это 20 Вольт.</a:t>
            </a:r>
            <a:endParaRPr lang="en-US" sz="2400" dirty="0"/>
          </a:p>
        </p:txBody>
      </p:sp>
      <p:pic>
        <p:nvPicPr>
          <p:cNvPr id="1027" name="Picture 3" descr="C:\Users\hp\Desktop\фотки\Режим напряжен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071545"/>
            <a:ext cx="3571900" cy="3378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hp\Desktop\фотки\Напряжение. Измерени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1462"/>
            <a:ext cx="9144000" cy="692946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14778" y="-71462"/>
            <a:ext cx="4929222" cy="13849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</a:rPr>
              <a:t>Приложите контакты + и – </a:t>
            </a:r>
            <a:r>
              <a:rPr lang="ru-RU" sz="2800" dirty="0" err="1" smtClean="0">
                <a:solidFill>
                  <a:srgbClr val="C00000"/>
                </a:solidFill>
              </a:rPr>
              <a:t>мультиметра</a:t>
            </a:r>
            <a:r>
              <a:rPr lang="ru-RU" sz="2800" dirty="0" smtClean="0">
                <a:solidFill>
                  <a:srgbClr val="C00000"/>
                </a:solidFill>
              </a:rPr>
              <a:t> к + и – источника питания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фотки\Напряжение. Значе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71514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15140" y="0"/>
            <a:ext cx="2428860" cy="71096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Напряжение измеряется в вольтах. Вольты показывают силу, с которой источник питания заставляет двигаться электрический ток.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1500174"/>
            <a:ext cx="4357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70C0"/>
                </a:solidFill>
              </a:rPr>
              <a:t>Для измерения сопротивления того или иного элемента цепи не обязателен электрический ток. Приложите контакты </a:t>
            </a:r>
            <a:r>
              <a:rPr lang="ru-RU" sz="2400" dirty="0" err="1" smtClean="0">
                <a:solidFill>
                  <a:srgbClr val="0070C0"/>
                </a:solidFill>
              </a:rPr>
              <a:t>мультиметра</a:t>
            </a:r>
            <a:r>
              <a:rPr lang="ru-RU" sz="2400" dirty="0" smtClean="0">
                <a:solidFill>
                  <a:srgbClr val="0070C0"/>
                </a:solidFill>
              </a:rPr>
              <a:t> к ножкам неподключенного в цепь резистора.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500042"/>
            <a:ext cx="5134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2"/>
                </a:solidFill>
              </a:rPr>
              <a:t>Измерение сопротивления резистора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4643446"/>
            <a:ext cx="6786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</a:t>
            </a:r>
            <a:r>
              <a:rPr lang="ru-RU" sz="2400" dirty="0" smtClean="0"/>
              <a:t>   Настройте </a:t>
            </a:r>
            <a:r>
              <a:rPr lang="ru-RU" sz="2400" dirty="0" err="1" smtClean="0"/>
              <a:t>мультиметр</a:t>
            </a:r>
            <a:r>
              <a:rPr lang="ru-RU" sz="2400" dirty="0" smtClean="0"/>
              <a:t> на измерение Ом, а именно на 20К. Нужно выбирать режим больше того, который вы предполагаете, но близкий к нему. Наши резисторы не больше 1КОм, значит ближайшее большее значение – это 20К.</a:t>
            </a:r>
            <a:endParaRPr lang="en-US" sz="2400" dirty="0"/>
          </a:p>
        </p:txBody>
      </p:sp>
      <p:pic>
        <p:nvPicPr>
          <p:cNvPr id="5122" name="Picture 2" descr="C:\Users\hp\Desktop\фотки\Режим сопротивлени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1" y="1071546"/>
            <a:ext cx="3500462" cy="33192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esktop\фотки\Сопротивление. Измерени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14778" y="-27697"/>
            <a:ext cx="4929222" cy="13849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</a:rPr>
              <a:t>Приложите контакты + и – </a:t>
            </a:r>
            <a:r>
              <a:rPr lang="ru-RU" sz="2800" dirty="0" err="1" smtClean="0">
                <a:solidFill>
                  <a:srgbClr val="C00000"/>
                </a:solidFill>
              </a:rPr>
              <a:t>мультиметра</a:t>
            </a:r>
            <a:r>
              <a:rPr lang="ru-RU" sz="2800" dirty="0" smtClean="0">
                <a:solidFill>
                  <a:srgbClr val="C00000"/>
                </a:solidFill>
              </a:rPr>
              <a:t> к + и – источника питания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Desktop\фотки\Сопротивление. Значе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470" y="-24"/>
            <a:ext cx="6880486" cy="68580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715140" y="0"/>
            <a:ext cx="2428860" cy="71096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</a:rPr>
              <a:t>Сопротивление измеряется в Ом. Эти единицы дают нам знать, насколько сильно прибор сопротивляется движению электрического тока, то есть сопротивляется напряжению, тем самым ослабляя напряжение.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206</Words>
  <PresentationFormat>Экран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hp</dc:creator>
  <cp:lastModifiedBy>hp</cp:lastModifiedBy>
  <cp:revision>18</cp:revision>
  <dcterms:created xsi:type="dcterms:W3CDTF">2020-01-09T05:10:31Z</dcterms:created>
  <dcterms:modified xsi:type="dcterms:W3CDTF">2020-01-09T08:48:29Z</dcterms:modified>
</cp:coreProperties>
</file>