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Уроки по STEAM школы Sehriyo\3 четверть\6 Урок\asm_ex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343539">
            <a:off x="5396310" y="3991174"/>
            <a:ext cx="222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ASSEMBLER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Уроки по STEAM школы Sehriyo\3 четверть\6 Урок\haskel_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795"/>
            <a:ext cx="8501090" cy="687479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9617935">
            <a:off x="5927855" y="755016"/>
            <a:ext cx="150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Haskell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Уроки по STEAM школы Sehriyo\3 четверть\6 Урок\scala_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0317" cy="492919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0627943">
            <a:off x="4420599" y="4679204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SCALA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Уроки по STEAM школы Sehriyo\3 четверть\6 Урок\prolog_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9156073">
            <a:off x="6115022" y="5732231"/>
            <a:ext cx="13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Prolog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Уроки по STEAM школы Sehriyo\3 четверть\6 Урок\cpp_examp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01165" cy="60007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8894771">
            <a:off x="3786182" y="5643578"/>
            <a:ext cx="972317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C++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hp</dc:creator>
  <cp:lastModifiedBy>hp</cp:lastModifiedBy>
  <cp:revision>2</cp:revision>
  <dcterms:created xsi:type="dcterms:W3CDTF">2020-01-10T07:58:29Z</dcterms:created>
  <dcterms:modified xsi:type="dcterms:W3CDTF">2020-01-10T08:09:28Z</dcterms:modified>
</cp:coreProperties>
</file>