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27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Уроки по STEAM школы Sehriyo\3 четверть\6 Урок\dev_fi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Уроки по STEAM школы Sehriyo\3 четверть\6 Урок\dev_file_mak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Уроки по STEAM школы Sehriyo\3 четверть\6 Урок\dev_empty_fi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hp\Desktop\Уроки по STEAM школы Sehriyo\3 четверть\6 Урок\dev_file_save_a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58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hp\Desktop\Уроки по STEAM школы Sehriyo\3 четверть\6 Урок\dev_file_save_a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58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Уроки по STEAM школы Sehriyo\3 четверть\6 Урок\dev_empty_file_sa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58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PresentationFormat>Экран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hp</dc:creator>
  <cp:lastModifiedBy>hp</cp:lastModifiedBy>
  <cp:revision>4</cp:revision>
  <dcterms:created xsi:type="dcterms:W3CDTF">2020-01-10T10:59:46Z</dcterms:created>
  <dcterms:modified xsi:type="dcterms:W3CDTF">2020-01-10T11:09:35Z</dcterms:modified>
</cp:coreProperties>
</file>